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75" r:id="rId3"/>
    <p:sldId id="276" r:id="rId4"/>
    <p:sldId id="277" r:id="rId5"/>
    <p:sldId id="278" r:id="rId6"/>
    <p:sldId id="279" r:id="rId7"/>
    <p:sldId id="280" r:id="rId8"/>
    <p:sldId id="281" r:id="rId9"/>
    <p:sldId id="282" r:id="rId10"/>
    <p:sldId id="283" r:id="rId11"/>
    <p:sldId id="257" r:id="rId12"/>
    <p:sldId id="269" r:id="rId13"/>
    <p:sldId id="261" r:id="rId14"/>
    <p:sldId id="265" r:id="rId15"/>
    <p:sldId id="258" r:id="rId16"/>
    <p:sldId id="260" r:id="rId17"/>
    <p:sldId id="259" r:id="rId18"/>
    <p:sldId id="266" r:id="rId19"/>
    <p:sldId id="262" r:id="rId20"/>
    <p:sldId id="264" r:id="rId21"/>
    <p:sldId id="263" r:id="rId22"/>
    <p:sldId id="267" r:id="rId23"/>
    <p:sldId id="285" r:id="rId24"/>
    <p:sldId id="286" r:id="rId25"/>
    <p:sldId id="268" r:id="rId26"/>
    <p:sldId id="270" r:id="rId27"/>
    <p:sldId id="273" r:id="rId28"/>
    <p:sldId id="272" r:id="rId29"/>
    <p:sldId id="271"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056E0-C0C5-4349-B596-C62E881EC99A}" v="59" dt="2023-11-14T03:33:34.8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0" autoAdjust="0"/>
    <p:restoredTop sz="96121" autoAdjust="0"/>
  </p:normalViewPr>
  <p:slideViewPr>
    <p:cSldViewPr snapToGrid="0">
      <p:cViewPr varScale="1">
        <p:scale>
          <a:sx n="117" d="100"/>
          <a:sy n="117" d="100"/>
        </p:scale>
        <p:origin x="15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A5F7-C6AC-740D-943F-FA1DDECB27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67C127-798C-8FEE-1E0E-F05965E63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018CD2-F079-A3AA-08AA-8B9B24134388}"/>
              </a:ext>
            </a:extLst>
          </p:cNvPr>
          <p:cNvSpPr>
            <a:spLocks noGrp="1"/>
          </p:cNvSpPr>
          <p:nvPr>
            <p:ph type="dt" sz="half" idx="10"/>
          </p:nvPr>
        </p:nvSpPr>
        <p:spPr/>
        <p:txBody>
          <a:bodyPr/>
          <a:lstStyle/>
          <a:p>
            <a:fld id="{8F10AFC9-A35A-4DCE-AA22-27D49BD4770D}" type="datetimeFigureOut">
              <a:rPr lang="en-US" smtClean="0"/>
              <a:t>11/14/2023</a:t>
            </a:fld>
            <a:endParaRPr lang="en-US"/>
          </a:p>
        </p:txBody>
      </p:sp>
      <p:sp>
        <p:nvSpPr>
          <p:cNvPr id="5" name="Footer Placeholder 4">
            <a:extLst>
              <a:ext uri="{FF2B5EF4-FFF2-40B4-BE49-F238E27FC236}">
                <a16:creationId xmlns:a16="http://schemas.microsoft.com/office/drawing/2014/main" id="{55DDAA6C-5202-ED50-D698-7599A6562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17C84-393C-EA20-5AC1-480AA65F94A6}"/>
              </a:ext>
            </a:extLst>
          </p:cNvPr>
          <p:cNvSpPr>
            <a:spLocks noGrp="1"/>
          </p:cNvSpPr>
          <p:nvPr>
            <p:ph type="sldNum" sz="quarter" idx="12"/>
          </p:nvPr>
        </p:nvSpPr>
        <p:spPr/>
        <p:txBody>
          <a:bodyPr/>
          <a:lstStyle/>
          <a:p>
            <a:fld id="{5DF77768-370A-4C7F-AC1A-3F5361CF6AD1}" type="slidenum">
              <a:rPr lang="en-US" smtClean="0"/>
              <a:t>‹#›</a:t>
            </a:fld>
            <a:endParaRPr lang="en-US"/>
          </a:p>
        </p:txBody>
      </p:sp>
    </p:spTree>
    <p:extLst>
      <p:ext uri="{BB962C8B-B14F-4D97-AF65-F5344CB8AC3E}">
        <p14:creationId xmlns:p14="http://schemas.microsoft.com/office/powerpoint/2010/main" val="2019741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241CE-9043-EDB8-549B-A0BE29B4FF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DAC0C3-6496-A425-E42B-F9CB5FECE2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F7657D-B6E6-A108-140E-2A085420DE06}"/>
              </a:ext>
            </a:extLst>
          </p:cNvPr>
          <p:cNvSpPr>
            <a:spLocks noGrp="1"/>
          </p:cNvSpPr>
          <p:nvPr>
            <p:ph type="dt" sz="half" idx="10"/>
          </p:nvPr>
        </p:nvSpPr>
        <p:spPr/>
        <p:txBody>
          <a:bodyPr/>
          <a:lstStyle/>
          <a:p>
            <a:fld id="{8F10AFC9-A35A-4DCE-AA22-27D49BD4770D}" type="datetimeFigureOut">
              <a:rPr lang="en-US" smtClean="0"/>
              <a:t>11/14/2023</a:t>
            </a:fld>
            <a:endParaRPr lang="en-US"/>
          </a:p>
        </p:txBody>
      </p:sp>
      <p:sp>
        <p:nvSpPr>
          <p:cNvPr id="5" name="Footer Placeholder 4">
            <a:extLst>
              <a:ext uri="{FF2B5EF4-FFF2-40B4-BE49-F238E27FC236}">
                <a16:creationId xmlns:a16="http://schemas.microsoft.com/office/drawing/2014/main" id="{B96983C9-FE40-89FB-BEBE-C0C8CDBEC3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31229-175F-FDEE-60EC-7F781D3A9D36}"/>
              </a:ext>
            </a:extLst>
          </p:cNvPr>
          <p:cNvSpPr>
            <a:spLocks noGrp="1"/>
          </p:cNvSpPr>
          <p:nvPr>
            <p:ph type="sldNum" sz="quarter" idx="12"/>
          </p:nvPr>
        </p:nvSpPr>
        <p:spPr/>
        <p:txBody>
          <a:bodyPr/>
          <a:lstStyle/>
          <a:p>
            <a:fld id="{5DF77768-370A-4C7F-AC1A-3F5361CF6AD1}" type="slidenum">
              <a:rPr lang="en-US" smtClean="0"/>
              <a:t>‹#›</a:t>
            </a:fld>
            <a:endParaRPr lang="en-US"/>
          </a:p>
        </p:txBody>
      </p:sp>
    </p:spTree>
    <p:extLst>
      <p:ext uri="{BB962C8B-B14F-4D97-AF65-F5344CB8AC3E}">
        <p14:creationId xmlns:p14="http://schemas.microsoft.com/office/powerpoint/2010/main" val="3906653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F20D4F-AC13-EF03-98FF-331F577B4D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96F998-D45B-FD8E-CC45-23929C0280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56484-BF80-F5D2-D425-F8D62FDBA01B}"/>
              </a:ext>
            </a:extLst>
          </p:cNvPr>
          <p:cNvSpPr>
            <a:spLocks noGrp="1"/>
          </p:cNvSpPr>
          <p:nvPr>
            <p:ph type="dt" sz="half" idx="10"/>
          </p:nvPr>
        </p:nvSpPr>
        <p:spPr/>
        <p:txBody>
          <a:bodyPr/>
          <a:lstStyle/>
          <a:p>
            <a:fld id="{8F10AFC9-A35A-4DCE-AA22-27D49BD4770D}" type="datetimeFigureOut">
              <a:rPr lang="en-US" smtClean="0"/>
              <a:t>11/14/2023</a:t>
            </a:fld>
            <a:endParaRPr lang="en-US"/>
          </a:p>
        </p:txBody>
      </p:sp>
      <p:sp>
        <p:nvSpPr>
          <p:cNvPr id="5" name="Footer Placeholder 4">
            <a:extLst>
              <a:ext uri="{FF2B5EF4-FFF2-40B4-BE49-F238E27FC236}">
                <a16:creationId xmlns:a16="http://schemas.microsoft.com/office/drawing/2014/main" id="{21066620-DA9D-F4B4-98C4-557B0A5CDE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167237-EDDD-8E29-53A3-8470664E9D77}"/>
              </a:ext>
            </a:extLst>
          </p:cNvPr>
          <p:cNvSpPr>
            <a:spLocks noGrp="1"/>
          </p:cNvSpPr>
          <p:nvPr>
            <p:ph type="sldNum" sz="quarter" idx="12"/>
          </p:nvPr>
        </p:nvSpPr>
        <p:spPr/>
        <p:txBody>
          <a:bodyPr/>
          <a:lstStyle/>
          <a:p>
            <a:fld id="{5DF77768-370A-4C7F-AC1A-3F5361CF6AD1}" type="slidenum">
              <a:rPr lang="en-US" smtClean="0"/>
              <a:t>‹#›</a:t>
            </a:fld>
            <a:endParaRPr lang="en-US"/>
          </a:p>
        </p:txBody>
      </p:sp>
    </p:spTree>
    <p:extLst>
      <p:ext uri="{BB962C8B-B14F-4D97-AF65-F5344CB8AC3E}">
        <p14:creationId xmlns:p14="http://schemas.microsoft.com/office/powerpoint/2010/main" val="4022437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77500-88AE-53FB-2B8F-7576A45562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80CB7B-ECD8-2D79-E49E-97037EBE5E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73506-3DE9-A508-2C52-ADE5D7099A6C}"/>
              </a:ext>
            </a:extLst>
          </p:cNvPr>
          <p:cNvSpPr>
            <a:spLocks noGrp="1"/>
          </p:cNvSpPr>
          <p:nvPr>
            <p:ph type="dt" sz="half" idx="10"/>
          </p:nvPr>
        </p:nvSpPr>
        <p:spPr/>
        <p:txBody>
          <a:bodyPr/>
          <a:lstStyle/>
          <a:p>
            <a:fld id="{8F10AFC9-A35A-4DCE-AA22-27D49BD4770D}" type="datetimeFigureOut">
              <a:rPr lang="en-US" smtClean="0"/>
              <a:t>11/14/2023</a:t>
            </a:fld>
            <a:endParaRPr lang="en-US"/>
          </a:p>
        </p:txBody>
      </p:sp>
      <p:sp>
        <p:nvSpPr>
          <p:cNvPr id="5" name="Footer Placeholder 4">
            <a:extLst>
              <a:ext uri="{FF2B5EF4-FFF2-40B4-BE49-F238E27FC236}">
                <a16:creationId xmlns:a16="http://schemas.microsoft.com/office/drawing/2014/main" id="{CA3426F8-29B5-84CC-5C03-0A22F7F721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331E3-4FF4-D44D-0D0C-9C4FED56D9B5}"/>
              </a:ext>
            </a:extLst>
          </p:cNvPr>
          <p:cNvSpPr>
            <a:spLocks noGrp="1"/>
          </p:cNvSpPr>
          <p:nvPr>
            <p:ph type="sldNum" sz="quarter" idx="12"/>
          </p:nvPr>
        </p:nvSpPr>
        <p:spPr/>
        <p:txBody>
          <a:bodyPr/>
          <a:lstStyle/>
          <a:p>
            <a:fld id="{5DF77768-370A-4C7F-AC1A-3F5361CF6AD1}" type="slidenum">
              <a:rPr lang="en-US" smtClean="0"/>
              <a:t>‹#›</a:t>
            </a:fld>
            <a:endParaRPr lang="en-US"/>
          </a:p>
        </p:txBody>
      </p:sp>
    </p:spTree>
    <p:extLst>
      <p:ext uri="{BB962C8B-B14F-4D97-AF65-F5344CB8AC3E}">
        <p14:creationId xmlns:p14="http://schemas.microsoft.com/office/powerpoint/2010/main" val="1732367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7A5C-6F96-E2EE-3A9F-30BCF8EC1B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6A87D6-E0C4-8D0D-D3EA-DEF8F91716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B6CD93-AD03-D8D6-E980-B0CB81098F87}"/>
              </a:ext>
            </a:extLst>
          </p:cNvPr>
          <p:cNvSpPr>
            <a:spLocks noGrp="1"/>
          </p:cNvSpPr>
          <p:nvPr>
            <p:ph type="dt" sz="half" idx="10"/>
          </p:nvPr>
        </p:nvSpPr>
        <p:spPr/>
        <p:txBody>
          <a:bodyPr/>
          <a:lstStyle/>
          <a:p>
            <a:fld id="{8F10AFC9-A35A-4DCE-AA22-27D49BD4770D}" type="datetimeFigureOut">
              <a:rPr lang="en-US" smtClean="0"/>
              <a:t>11/14/2023</a:t>
            </a:fld>
            <a:endParaRPr lang="en-US"/>
          </a:p>
        </p:txBody>
      </p:sp>
      <p:sp>
        <p:nvSpPr>
          <p:cNvPr id="5" name="Footer Placeholder 4">
            <a:extLst>
              <a:ext uri="{FF2B5EF4-FFF2-40B4-BE49-F238E27FC236}">
                <a16:creationId xmlns:a16="http://schemas.microsoft.com/office/drawing/2014/main" id="{1DFD7D53-1FD1-AB5E-CB9A-C4FC5001C3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3BB96-C941-F7F3-C1A7-4220D387566D}"/>
              </a:ext>
            </a:extLst>
          </p:cNvPr>
          <p:cNvSpPr>
            <a:spLocks noGrp="1"/>
          </p:cNvSpPr>
          <p:nvPr>
            <p:ph type="sldNum" sz="quarter" idx="12"/>
          </p:nvPr>
        </p:nvSpPr>
        <p:spPr/>
        <p:txBody>
          <a:bodyPr/>
          <a:lstStyle/>
          <a:p>
            <a:fld id="{5DF77768-370A-4C7F-AC1A-3F5361CF6AD1}" type="slidenum">
              <a:rPr lang="en-US" smtClean="0"/>
              <a:t>‹#›</a:t>
            </a:fld>
            <a:endParaRPr lang="en-US"/>
          </a:p>
        </p:txBody>
      </p:sp>
    </p:spTree>
    <p:extLst>
      <p:ext uri="{BB962C8B-B14F-4D97-AF65-F5344CB8AC3E}">
        <p14:creationId xmlns:p14="http://schemas.microsoft.com/office/powerpoint/2010/main" val="2831104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B054-14CE-2479-3452-5B04DE9772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B728A7-7D9A-C31B-117B-3DF48ABBCB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82D9F5-AA89-CD9F-7A78-EF05DC8359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63416D-359D-5C1F-082E-CD7BD49FB0E7}"/>
              </a:ext>
            </a:extLst>
          </p:cNvPr>
          <p:cNvSpPr>
            <a:spLocks noGrp="1"/>
          </p:cNvSpPr>
          <p:nvPr>
            <p:ph type="dt" sz="half" idx="10"/>
          </p:nvPr>
        </p:nvSpPr>
        <p:spPr/>
        <p:txBody>
          <a:bodyPr/>
          <a:lstStyle/>
          <a:p>
            <a:fld id="{8F10AFC9-A35A-4DCE-AA22-27D49BD4770D}" type="datetimeFigureOut">
              <a:rPr lang="en-US" smtClean="0"/>
              <a:t>11/14/2023</a:t>
            </a:fld>
            <a:endParaRPr lang="en-US"/>
          </a:p>
        </p:txBody>
      </p:sp>
      <p:sp>
        <p:nvSpPr>
          <p:cNvPr id="6" name="Footer Placeholder 5">
            <a:extLst>
              <a:ext uri="{FF2B5EF4-FFF2-40B4-BE49-F238E27FC236}">
                <a16:creationId xmlns:a16="http://schemas.microsoft.com/office/drawing/2014/main" id="{44D52C62-9B87-875F-8979-C981B2891A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23D1B-5531-4506-A117-C5FEB823DB21}"/>
              </a:ext>
            </a:extLst>
          </p:cNvPr>
          <p:cNvSpPr>
            <a:spLocks noGrp="1"/>
          </p:cNvSpPr>
          <p:nvPr>
            <p:ph type="sldNum" sz="quarter" idx="12"/>
          </p:nvPr>
        </p:nvSpPr>
        <p:spPr/>
        <p:txBody>
          <a:bodyPr/>
          <a:lstStyle/>
          <a:p>
            <a:fld id="{5DF77768-370A-4C7F-AC1A-3F5361CF6AD1}" type="slidenum">
              <a:rPr lang="en-US" smtClean="0"/>
              <a:t>‹#›</a:t>
            </a:fld>
            <a:endParaRPr lang="en-US"/>
          </a:p>
        </p:txBody>
      </p:sp>
    </p:spTree>
    <p:extLst>
      <p:ext uri="{BB962C8B-B14F-4D97-AF65-F5344CB8AC3E}">
        <p14:creationId xmlns:p14="http://schemas.microsoft.com/office/powerpoint/2010/main" val="2597896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CEF4-9873-89E4-1C50-495658A373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AA798D-DC79-74E3-2461-93F48844F9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151032-7DCB-F9B4-61FA-22D0B53C48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2A1CB4-1E7F-54A8-36D7-A57DB44AA8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9AAC0A-29DA-BAD0-97E3-E25FC6601B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5B52B8-6A53-F91C-BF53-6C6364389A45}"/>
              </a:ext>
            </a:extLst>
          </p:cNvPr>
          <p:cNvSpPr>
            <a:spLocks noGrp="1"/>
          </p:cNvSpPr>
          <p:nvPr>
            <p:ph type="dt" sz="half" idx="10"/>
          </p:nvPr>
        </p:nvSpPr>
        <p:spPr/>
        <p:txBody>
          <a:bodyPr/>
          <a:lstStyle/>
          <a:p>
            <a:fld id="{8F10AFC9-A35A-4DCE-AA22-27D49BD4770D}" type="datetimeFigureOut">
              <a:rPr lang="en-US" smtClean="0"/>
              <a:t>11/14/2023</a:t>
            </a:fld>
            <a:endParaRPr lang="en-US"/>
          </a:p>
        </p:txBody>
      </p:sp>
      <p:sp>
        <p:nvSpPr>
          <p:cNvPr id="8" name="Footer Placeholder 7">
            <a:extLst>
              <a:ext uri="{FF2B5EF4-FFF2-40B4-BE49-F238E27FC236}">
                <a16:creationId xmlns:a16="http://schemas.microsoft.com/office/drawing/2014/main" id="{821322F5-29CE-CC00-E7C9-5503FC66C6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454649-7C4E-2320-3101-C848C652CD1A}"/>
              </a:ext>
            </a:extLst>
          </p:cNvPr>
          <p:cNvSpPr>
            <a:spLocks noGrp="1"/>
          </p:cNvSpPr>
          <p:nvPr>
            <p:ph type="sldNum" sz="quarter" idx="12"/>
          </p:nvPr>
        </p:nvSpPr>
        <p:spPr/>
        <p:txBody>
          <a:bodyPr/>
          <a:lstStyle/>
          <a:p>
            <a:fld id="{5DF77768-370A-4C7F-AC1A-3F5361CF6AD1}" type="slidenum">
              <a:rPr lang="en-US" smtClean="0"/>
              <a:t>‹#›</a:t>
            </a:fld>
            <a:endParaRPr lang="en-US"/>
          </a:p>
        </p:txBody>
      </p:sp>
    </p:spTree>
    <p:extLst>
      <p:ext uri="{BB962C8B-B14F-4D97-AF65-F5344CB8AC3E}">
        <p14:creationId xmlns:p14="http://schemas.microsoft.com/office/powerpoint/2010/main" val="1641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67FF-5DFE-D324-BD43-E744C71BD7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097969-4139-A1C5-1149-DB3BDB0C409C}"/>
              </a:ext>
            </a:extLst>
          </p:cNvPr>
          <p:cNvSpPr>
            <a:spLocks noGrp="1"/>
          </p:cNvSpPr>
          <p:nvPr>
            <p:ph type="dt" sz="half" idx="10"/>
          </p:nvPr>
        </p:nvSpPr>
        <p:spPr/>
        <p:txBody>
          <a:bodyPr/>
          <a:lstStyle/>
          <a:p>
            <a:fld id="{8F10AFC9-A35A-4DCE-AA22-27D49BD4770D}" type="datetimeFigureOut">
              <a:rPr lang="en-US" smtClean="0"/>
              <a:t>11/14/2023</a:t>
            </a:fld>
            <a:endParaRPr lang="en-US"/>
          </a:p>
        </p:txBody>
      </p:sp>
      <p:sp>
        <p:nvSpPr>
          <p:cNvPr id="4" name="Footer Placeholder 3">
            <a:extLst>
              <a:ext uri="{FF2B5EF4-FFF2-40B4-BE49-F238E27FC236}">
                <a16:creationId xmlns:a16="http://schemas.microsoft.com/office/drawing/2014/main" id="{127F786D-5A62-1458-C85F-783FB0DF74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B8756D-9863-F6CC-2AF5-BD522F71AA51}"/>
              </a:ext>
            </a:extLst>
          </p:cNvPr>
          <p:cNvSpPr>
            <a:spLocks noGrp="1"/>
          </p:cNvSpPr>
          <p:nvPr>
            <p:ph type="sldNum" sz="quarter" idx="12"/>
          </p:nvPr>
        </p:nvSpPr>
        <p:spPr/>
        <p:txBody>
          <a:bodyPr/>
          <a:lstStyle/>
          <a:p>
            <a:fld id="{5DF77768-370A-4C7F-AC1A-3F5361CF6AD1}" type="slidenum">
              <a:rPr lang="en-US" smtClean="0"/>
              <a:t>‹#›</a:t>
            </a:fld>
            <a:endParaRPr lang="en-US"/>
          </a:p>
        </p:txBody>
      </p:sp>
    </p:spTree>
    <p:extLst>
      <p:ext uri="{BB962C8B-B14F-4D97-AF65-F5344CB8AC3E}">
        <p14:creationId xmlns:p14="http://schemas.microsoft.com/office/powerpoint/2010/main" val="1825859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008517-8A2A-9D01-C6BE-F73D54A61FA2}"/>
              </a:ext>
            </a:extLst>
          </p:cNvPr>
          <p:cNvSpPr>
            <a:spLocks noGrp="1"/>
          </p:cNvSpPr>
          <p:nvPr>
            <p:ph type="dt" sz="half" idx="10"/>
          </p:nvPr>
        </p:nvSpPr>
        <p:spPr/>
        <p:txBody>
          <a:bodyPr/>
          <a:lstStyle/>
          <a:p>
            <a:fld id="{8F10AFC9-A35A-4DCE-AA22-27D49BD4770D}" type="datetimeFigureOut">
              <a:rPr lang="en-US" smtClean="0"/>
              <a:t>11/14/2023</a:t>
            </a:fld>
            <a:endParaRPr lang="en-US"/>
          </a:p>
        </p:txBody>
      </p:sp>
      <p:sp>
        <p:nvSpPr>
          <p:cNvPr id="3" name="Footer Placeholder 2">
            <a:extLst>
              <a:ext uri="{FF2B5EF4-FFF2-40B4-BE49-F238E27FC236}">
                <a16:creationId xmlns:a16="http://schemas.microsoft.com/office/drawing/2014/main" id="{176C26B2-0B89-914F-6D60-F438FB9940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D32F715-1E1D-7A7A-0F22-79968C8D74D8}"/>
              </a:ext>
            </a:extLst>
          </p:cNvPr>
          <p:cNvSpPr>
            <a:spLocks noGrp="1"/>
          </p:cNvSpPr>
          <p:nvPr>
            <p:ph type="sldNum" sz="quarter" idx="12"/>
          </p:nvPr>
        </p:nvSpPr>
        <p:spPr/>
        <p:txBody>
          <a:bodyPr/>
          <a:lstStyle/>
          <a:p>
            <a:fld id="{5DF77768-370A-4C7F-AC1A-3F5361CF6AD1}" type="slidenum">
              <a:rPr lang="en-US" smtClean="0"/>
              <a:t>‹#›</a:t>
            </a:fld>
            <a:endParaRPr lang="en-US"/>
          </a:p>
        </p:txBody>
      </p:sp>
    </p:spTree>
    <p:extLst>
      <p:ext uri="{BB962C8B-B14F-4D97-AF65-F5344CB8AC3E}">
        <p14:creationId xmlns:p14="http://schemas.microsoft.com/office/powerpoint/2010/main" val="260091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F7018-36C3-8790-083F-176CF5775A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43BF3-6155-EF83-A217-0788F61CAB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84123B4-8D93-35AA-5F67-35761C3622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5DBFA2-025B-D892-BC0E-1505D46453DC}"/>
              </a:ext>
            </a:extLst>
          </p:cNvPr>
          <p:cNvSpPr>
            <a:spLocks noGrp="1"/>
          </p:cNvSpPr>
          <p:nvPr>
            <p:ph type="dt" sz="half" idx="10"/>
          </p:nvPr>
        </p:nvSpPr>
        <p:spPr/>
        <p:txBody>
          <a:bodyPr/>
          <a:lstStyle/>
          <a:p>
            <a:fld id="{8F10AFC9-A35A-4DCE-AA22-27D49BD4770D}" type="datetimeFigureOut">
              <a:rPr lang="en-US" smtClean="0"/>
              <a:t>11/14/2023</a:t>
            </a:fld>
            <a:endParaRPr lang="en-US"/>
          </a:p>
        </p:txBody>
      </p:sp>
      <p:sp>
        <p:nvSpPr>
          <p:cNvPr id="6" name="Footer Placeholder 5">
            <a:extLst>
              <a:ext uri="{FF2B5EF4-FFF2-40B4-BE49-F238E27FC236}">
                <a16:creationId xmlns:a16="http://schemas.microsoft.com/office/drawing/2014/main" id="{53773386-CD4F-92FB-632F-8A176E0B56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D59A44-58A1-E36F-B6B6-1C63C7AE9B04}"/>
              </a:ext>
            </a:extLst>
          </p:cNvPr>
          <p:cNvSpPr>
            <a:spLocks noGrp="1"/>
          </p:cNvSpPr>
          <p:nvPr>
            <p:ph type="sldNum" sz="quarter" idx="12"/>
          </p:nvPr>
        </p:nvSpPr>
        <p:spPr/>
        <p:txBody>
          <a:bodyPr/>
          <a:lstStyle/>
          <a:p>
            <a:fld id="{5DF77768-370A-4C7F-AC1A-3F5361CF6AD1}" type="slidenum">
              <a:rPr lang="en-US" smtClean="0"/>
              <a:t>‹#›</a:t>
            </a:fld>
            <a:endParaRPr lang="en-US"/>
          </a:p>
        </p:txBody>
      </p:sp>
    </p:spTree>
    <p:extLst>
      <p:ext uri="{BB962C8B-B14F-4D97-AF65-F5344CB8AC3E}">
        <p14:creationId xmlns:p14="http://schemas.microsoft.com/office/powerpoint/2010/main" val="3172458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3B64C-49DD-F89D-4EB4-5BD33A18C9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FE6749-BF52-CFEE-133D-57BF4CA65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BB8DBF-5B15-F11A-D4AC-5B98318DA0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9B581D-F848-487D-C63B-69F4EBBD8623}"/>
              </a:ext>
            </a:extLst>
          </p:cNvPr>
          <p:cNvSpPr>
            <a:spLocks noGrp="1"/>
          </p:cNvSpPr>
          <p:nvPr>
            <p:ph type="dt" sz="half" idx="10"/>
          </p:nvPr>
        </p:nvSpPr>
        <p:spPr/>
        <p:txBody>
          <a:bodyPr/>
          <a:lstStyle/>
          <a:p>
            <a:fld id="{8F10AFC9-A35A-4DCE-AA22-27D49BD4770D}" type="datetimeFigureOut">
              <a:rPr lang="en-US" smtClean="0"/>
              <a:t>11/14/2023</a:t>
            </a:fld>
            <a:endParaRPr lang="en-US"/>
          </a:p>
        </p:txBody>
      </p:sp>
      <p:sp>
        <p:nvSpPr>
          <p:cNvPr id="6" name="Footer Placeholder 5">
            <a:extLst>
              <a:ext uri="{FF2B5EF4-FFF2-40B4-BE49-F238E27FC236}">
                <a16:creationId xmlns:a16="http://schemas.microsoft.com/office/drawing/2014/main" id="{4DA5F274-FA69-9696-3C6E-D8A9B88FC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726C65-D294-F533-2E96-934073F24937}"/>
              </a:ext>
            </a:extLst>
          </p:cNvPr>
          <p:cNvSpPr>
            <a:spLocks noGrp="1"/>
          </p:cNvSpPr>
          <p:nvPr>
            <p:ph type="sldNum" sz="quarter" idx="12"/>
          </p:nvPr>
        </p:nvSpPr>
        <p:spPr/>
        <p:txBody>
          <a:bodyPr/>
          <a:lstStyle/>
          <a:p>
            <a:fld id="{5DF77768-370A-4C7F-AC1A-3F5361CF6AD1}" type="slidenum">
              <a:rPr lang="en-US" smtClean="0"/>
              <a:t>‹#›</a:t>
            </a:fld>
            <a:endParaRPr lang="en-US"/>
          </a:p>
        </p:txBody>
      </p:sp>
    </p:spTree>
    <p:extLst>
      <p:ext uri="{BB962C8B-B14F-4D97-AF65-F5344CB8AC3E}">
        <p14:creationId xmlns:p14="http://schemas.microsoft.com/office/powerpoint/2010/main" val="3869242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44FE59-3C67-988C-4999-C58410BCF6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4D82D6-AA58-09A3-76B5-454D22A23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89708-BF50-B860-D07F-39264DEE7D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10AFC9-A35A-4DCE-AA22-27D49BD4770D}" type="datetimeFigureOut">
              <a:rPr lang="en-US" smtClean="0"/>
              <a:t>11/14/2023</a:t>
            </a:fld>
            <a:endParaRPr lang="en-US"/>
          </a:p>
        </p:txBody>
      </p:sp>
      <p:sp>
        <p:nvSpPr>
          <p:cNvPr id="5" name="Footer Placeholder 4">
            <a:extLst>
              <a:ext uri="{FF2B5EF4-FFF2-40B4-BE49-F238E27FC236}">
                <a16:creationId xmlns:a16="http://schemas.microsoft.com/office/drawing/2014/main" id="{86D00EB2-8FCF-91E6-62F1-06E26B9157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AF6EE7-9AA8-A35F-20DD-3A1A96CE60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F77768-370A-4C7F-AC1A-3F5361CF6AD1}" type="slidenum">
              <a:rPr lang="en-US" smtClean="0"/>
              <a:t>‹#›</a:t>
            </a:fld>
            <a:endParaRPr lang="en-US"/>
          </a:p>
        </p:txBody>
      </p:sp>
    </p:spTree>
    <p:extLst>
      <p:ext uri="{BB962C8B-B14F-4D97-AF65-F5344CB8AC3E}">
        <p14:creationId xmlns:p14="http://schemas.microsoft.com/office/powerpoint/2010/main" val="3856660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6.jpg"/><Relationship Id="rId3" Type="http://schemas.openxmlformats.org/officeDocument/2006/relationships/image" Target="../media/image12.jpeg"/><Relationship Id="rId7" Type="http://schemas.openxmlformats.org/officeDocument/2006/relationships/slide" Target="slide13.xml"/><Relationship Id="rId12" Type="http://schemas.openxmlformats.org/officeDocument/2006/relationships/slide" Target="slide19.xml"/><Relationship Id="rId2" Type="http://schemas.openxmlformats.org/officeDocument/2006/relationships/slide" Target="slide12.xml"/><Relationship Id="rId16" Type="http://schemas.openxmlformats.org/officeDocument/2006/relationships/hyperlink" Target="https://googlesystem.blogspot.com/2015/11/show-zoom-slider-in-google-maps.html" TargetMode="External"/><Relationship Id="rId1" Type="http://schemas.openxmlformats.org/officeDocument/2006/relationships/slideLayout" Target="../slideLayouts/slideLayout2.xml"/><Relationship Id="rId6" Type="http://schemas.openxmlformats.org/officeDocument/2006/relationships/hyperlink" Target="https://www.pngall.com/settings-png/" TargetMode="External"/><Relationship Id="rId11" Type="http://schemas.openxmlformats.org/officeDocument/2006/relationships/slide" Target="slide20.xml"/><Relationship Id="rId5" Type="http://schemas.openxmlformats.org/officeDocument/2006/relationships/image" Target="../media/image14.png"/><Relationship Id="rId15" Type="http://schemas.openxmlformats.org/officeDocument/2006/relationships/image" Target="../media/image17.png"/><Relationship Id="rId10" Type="http://schemas.openxmlformats.org/officeDocument/2006/relationships/slide" Target="slide21.xml"/><Relationship Id="rId4" Type="http://schemas.openxmlformats.org/officeDocument/2006/relationships/image" Target="../media/image13.png"/><Relationship Id="rId9" Type="http://schemas.openxmlformats.org/officeDocument/2006/relationships/hyperlink" Target="https://pixabay.com/en/information-info-symbol-circle-41225/" TargetMode="External"/><Relationship Id="rId14" Type="http://schemas.openxmlformats.org/officeDocument/2006/relationships/hyperlink" Target="https://www.publicdomainpictures.net/view-image.php?image=76557"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googlesystem.blogspot.com/2015/11/show-zoom-slider-in-google-maps.html" TargetMode="External"/><Relationship Id="rId13" Type="http://schemas.openxmlformats.org/officeDocument/2006/relationships/hyperlink" Target="https://pixabay.com/en/information-info-symbol-circle-41225/" TargetMode="External"/><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15.png"/><Relationship Id="rId2" Type="http://schemas.openxmlformats.org/officeDocument/2006/relationships/image" Target="../media/image13.png"/><Relationship Id="rId16" Type="http://schemas.openxmlformats.org/officeDocument/2006/relationships/slide" Target="slide21.xml"/><Relationship Id="rId1" Type="http://schemas.openxmlformats.org/officeDocument/2006/relationships/slideLayout" Target="../slideLayouts/slideLayout2.xml"/><Relationship Id="rId6" Type="http://schemas.openxmlformats.org/officeDocument/2006/relationships/hyperlink" Target="https://www.publicdomainpictures.net/view-image.php?image=76557" TargetMode="External"/><Relationship Id="rId11" Type="http://schemas.openxmlformats.org/officeDocument/2006/relationships/slide" Target="slide13.xml"/><Relationship Id="rId5" Type="http://schemas.openxmlformats.org/officeDocument/2006/relationships/image" Target="../media/image16.jpg"/><Relationship Id="rId15" Type="http://schemas.openxmlformats.org/officeDocument/2006/relationships/slide" Target="slide20.xml"/><Relationship Id="rId10" Type="http://schemas.openxmlformats.org/officeDocument/2006/relationships/image" Target="../media/image12.jpeg"/><Relationship Id="rId4" Type="http://schemas.openxmlformats.org/officeDocument/2006/relationships/hyperlink" Target="https://www.pngall.com/settings-png/" TargetMode="External"/><Relationship Id="rId9" Type="http://schemas.openxmlformats.org/officeDocument/2006/relationships/slide" Target="slide12.xml"/><Relationship Id="rId14" Type="http://schemas.openxmlformats.org/officeDocument/2006/relationships/slide" Target="slide19.xml"/></Relationships>
</file>

<file path=ppt/slides/_rels/slide1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3.png"/><Relationship Id="rId7" Type="http://schemas.openxmlformats.org/officeDocument/2006/relationships/hyperlink" Target="https://pixabay.com/en/information-info-symbol-circle-41225/" TargetMode="Externa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hyperlink" Target="https://googlesystem.blogspot.com/2015/11/show-zoom-slider-in-google-maps.html" TargetMode="External"/><Relationship Id="rId5" Type="http://schemas.openxmlformats.org/officeDocument/2006/relationships/hyperlink" Target="https://www.pngall.com/settings-png/" TargetMode="Externa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hyperlink" Target="https://www.publicdomainpictures.net/view-image.php?image=76557"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pngall.com/settings-png/" TargetMode="External"/><Relationship Id="rId13" Type="http://schemas.openxmlformats.org/officeDocument/2006/relationships/image" Target="../media/image22.svg"/><Relationship Id="rId3" Type="http://schemas.openxmlformats.org/officeDocument/2006/relationships/hyperlink" Target="https://openclipart.org/detail/122155/1298512738" TargetMode="External"/><Relationship Id="rId7" Type="http://schemas.openxmlformats.org/officeDocument/2006/relationships/image" Target="../media/image14.png"/><Relationship Id="rId12"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12.jpeg"/><Relationship Id="rId11" Type="http://schemas.openxmlformats.org/officeDocument/2006/relationships/image" Target="../media/image20.png"/><Relationship Id="rId5" Type="http://schemas.openxmlformats.org/officeDocument/2006/relationships/hyperlink" Target="https://pixabay.com/en/x-exit-button-icon-symbol-vector-1152114/" TargetMode="External"/><Relationship Id="rId10" Type="http://schemas.openxmlformats.org/officeDocument/2006/relationships/hyperlink" Target="https://pixabay.com/en/information-info-symbol-circle-41225/" TargetMode="External"/><Relationship Id="rId4" Type="http://schemas.openxmlformats.org/officeDocument/2006/relationships/image" Target="../media/image19.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hyperlink" Target="https://www.pngall.com/settings-png/" TargetMode="External"/><Relationship Id="rId13" Type="http://schemas.openxmlformats.org/officeDocument/2006/relationships/image" Target="../media/image21.png"/><Relationship Id="rId3" Type="http://schemas.openxmlformats.org/officeDocument/2006/relationships/hyperlink" Target="https://openclipart.org/detail/122155/1298512738" TargetMode="External"/><Relationship Id="rId7" Type="http://schemas.openxmlformats.org/officeDocument/2006/relationships/image" Target="../media/image14.png"/><Relationship Id="rId12"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hyperlink" Target="https://pixabay.com/en/x-exit-button-icon-symbol-vector-1152114/" TargetMode="External"/><Relationship Id="rId11" Type="http://schemas.openxmlformats.org/officeDocument/2006/relationships/hyperlink" Target="https://pixabay.com/en/information-info-symbol-circle-41225/" TargetMode="External"/><Relationship Id="rId5" Type="http://schemas.openxmlformats.org/officeDocument/2006/relationships/image" Target="../media/image19.png"/><Relationship Id="rId15" Type="http://schemas.openxmlformats.org/officeDocument/2006/relationships/image" Target="../media/image12.jpeg"/><Relationship Id="rId10" Type="http://schemas.openxmlformats.org/officeDocument/2006/relationships/image" Target="../media/image15.png"/><Relationship Id="rId4" Type="http://schemas.openxmlformats.org/officeDocument/2006/relationships/slide" Target="slide12.xml"/><Relationship Id="rId9" Type="http://schemas.openxmlformats.org/officeDocument/2006/relationships/slide" Target="slide14.xml"/><Relationship Id="rId14" Type="http://schemas.openxmlformats.org/officeDocument/2006/relationships/image" Target="../media/image22.svg"/></Relationships>
</file>

<file path=ppt/slides/_rels/slide16.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hyperlink" Target="https://pixabay.com/en/x-exit-button-icon-symbol-vector-1152114/" TargetMode="External"/><Relationship Id="rId3" Type="http://schemas.openxmlformats.org/officeDocument/2006/relationships/hyperlink" Target="https://openclipart.org/detail/122155/1298512738" TargetMode="External"/><Relationship Id="rId7" Type="http://schemas.openxmlformats.org/officeDocument/2006/relationships/slide" Target="slide12.xml"/><Relationship Id="rId12"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hyperlink" Target="https://pixabay.com/en/information-info-symbol-circle-41225/" TargetMode="External"/><Relationship Id="rId5" Type="http://schemas.openxmlformats.org/officeDocument/2006/relationships/hyperlink" Target="https://www.pngall.com/settings-png/" TargetMode="External"/><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slide" Target="slide14.xml"/></Relationships>
</file>

<file path=ppt/slides/_rels/slide17.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24.png"/><Relationship Id="rId12" Type="http://schemas.openxmlformats.org/officeDocument/2006/relationships/hyperlink" Target="https://pixabay.com/en/information-info-symbol-circle-41225/" TargetMode="External"/><Relationship Id="rId2" Type="http://schemas.openxmlformats.org/officeDocument/2006/relationships/slide" Target="slide18.xml"/><Relationship Id="rId1" Type="http://schemas.openxmlformats.org/officeDocument/2006/relationships/slideLayout" Target="../slideLayouts/slideLayout4.xml"/><Relationship Id="rId6" Type="http://schemas.openxmlformats.org/officeDocument/2006/relationships/hyperlink" Target="https://www.pngall.com/settings-png/" TargetMode="External"/><Relationship Id="rId11"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slide" Target="slide14.xml"/><Relationship Id="rId4" Type="http://schemas.openxmlformats.org/officeDocument/2006/relationships/hyperlink" Target="https://openclipart.org/detail/122155/1298512738" TargetMode="External"/><Relationship Id="rId9" Type="http://schemas.openxmlformats.org/officeDocument/2006/relationships/image" Target="../media/image12.jpeg"/><Relationship Id="rId14" Type="http://schemas.openxmlformats.org/officeDocument/2006/relationships/hyperlink" Target="https://pixabay.com/en/x-exit-button-icon-symbol-vector-1152114/"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slide" Target="slide14.xml"/><Relationship Id="rId3" Type="http://schemas.openxmlformats.org/officeDocument/2006/relationships/image" Target="../media/image19.png"/><Relationship Id="rId7" Type="http://schemas.openxmlformats.org/officeDocument/2006/relationships/image" Target="../media/image24.png"/><Relationship Id="rId12" Type="http://schemas.openxmlformats.org/officeDocument/2006/relationships/image" Target="../media/image12.jpeg"/><Relationship Id="rId2" Type="http://schemas.openxmlformats.org/officeDocument/2006/relationships/slide" Target="slide17.xml"/><Relationship Id="rId1" Type="http://schemas.openxmlformats.org/officeDocument/2006/relationships/slideLayout" Target="../slideLayouts/slideLayout4.xml"/><Relationship Id="rId6" Type="http://schemas.openxmlformats.org/officeDocument/2006/relationships/hyperlink" Target="https://www.pngall.com/settings-png/" TargetMode="External"/><Relationship Id="rId11" Type="http://schemas.openxmlformats.org/officeDocument/2006/relationships/slide" Target="slide12.xml"/><Relationship Id="rId5" Type="http://schemas.openxmlformats.org/officeDocument/2006/relationships/image" Target="../media/image14.png"/><Relationship Id="rId15" Type="http://schemas.openxmlformats.org/officeDocument/2006/relationships/hyperlink" Target="https://pixabay.com/en/information-info-symbol-circle-41225/" TargetMode="External"/><Relationship Id="rId10" Type="http://schemas.openxmlformats.org/officeDocument/2006/relationships/slide" Target="slide26.xml"/><Relationship Id="rId4" Type="http://schemas.openxmlformats.org/officeDocument/2006/relationships/hyperlink" Target="https://pixabay.com/en/x-exit-button-icon-symbol-vector-1152114/" TargetMode="External"/><Relationship Id="rId9" Type="http://schemas.openxmlformats.org/officeDocument/2006/relationships/image" Target="../media/image22.svg"/><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hyperlink" Target="https://googlesystem.blogspot.com/2015/11/show-zoom-slider-in-google-maps.html" TargetMode="External"/><Relationship Id="rId13" Type="http://schemas.openxmlformats.org/officeDocument/2006/relationships/hyperlink" Target="https://pixabay.com/en/information-info-symbol-circle-41225/" TargetMode="External"/><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www.publicdomainpictures.net/view-image.php?image=76557" TargetMode="External"/><Relationship Id="rId11" Type="http://schemas.openxmlformats.org/officeDocument/2006/relationships/slide" Target="slide13.xml"/><Relationship Id="rId5" Type="http://schemas.openxmlformats.org/officeDocument/2006/relationships/image" Target="../media/image16.jpg"/><Relationship Id="rId10" Type="http://schemas.openxmlformats.org/officeDocument/2006/relationships/image" Target="../media/image12.jpeg"/><Relationship Id="rId4" Type="http://schemas.openxmlformats.org/officeDocument/2006/relationships/hyperlink" Target="https://www.pngall.com/settings-png/" TargetMode="External"/><Relationship Id="rId9" Type="http://schemas.openxmlformats.org/officeDocument/2006/relationships/slide" Target="slide12.xml"/><Relationship Id="rId14" Type="http://schemas.openxmlformats.org/officeDocument/2006/relationships/slide" Target="slide15.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googlesystem.blogspot.com/2015/11/show-zoom-slider-in-google-maps.html" TargetMode="External"/><Relationship Id="rId13" Type="http://schemas.openxmlformats.org/officeDocument/2006/relationships/hyperlink" Target="https://pixabay.com/en/information-info-symbol-circle-41225/" TargetMode="External"/><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www.publicdomainpictures.net/view-image.php?image=76557" TargetMode="External"/><Relationship Id="rId11" Type="http://schemas.openxmlformats.org/officeDocument/2006/relationships/slide" Target="slide13.xml"/><Relationship Id="rId5" Type="http://schemas.openxmlformats.org/officeDocument/2006/relationships/image" Target="../media/image16.jpg"/><Relationship Id="rId10" Type="http://schemas.openxmlformats.org/officeDocument/2006/relationships/image" Target="../media/image12.jpeg"/><Relationship Id="rId4" Type="http://schemas.openxmlformats.org/officeDocument/2006/relationships/hyperlink" Target="https://www.pngall.com/settings-png/" TargetMode="External"/><Relationship Id="rId9" Type="http://schemas.openxmlformats.org/officeDocument/2006/relationships/slide" Target="slide12.xml"/><Relationship Id="rId14" Type="http://schemas.openxmlformats.org/officeDocument/2006/relationships/slide" Target="slide17.xml"/></Relationships>
</file>

<file path=ppt/slides/_rels/slide21.xml.rels><?xml version="1.0" encoding="UTF-8" standalone="yes"?>
<Relationships xmlns="http://schemas.openxmlformats.org/package/2006/relationships"><Relationship Id="rId8" Type="http://schemas.openxmlformats.org/officeDocument/2006/relationships/hyperlink" Target="https://googlesystem.blogspot.com/2015/11/show-zoom-slider-in-google-maps.html" TargetMode="External"/><Relationship Id="rId13" Type="http://schemas.openxmlformats.org/officeDocument/2006/relationships/hyperlink" Target="https://pixabay.com/en/information-info-symbol-circle-41225/" TargetMode="External"/><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www.publicdomainpictures.net/view-image.php?image=76557" TargetMode="External"/><Relationship Id="rId11" Type="http://schemas.openxmlformats.org/officeDocument/2006/relationships/slide" Target="slide13.xml"/><Relationship Id="rId5" Type="http://schemas.openxmlformats.org/officeDocument/2006/relationships/image" Target="../media/image16.jpg"/><Relationship Id="rId10" Type="http://schemas.openxmlformats.org/officeDocument/2006/relationships/image" Target="../media/image12.jpeg"/><Relationship Id="rId4" Type="http://schemas.openxmlformats.org/officeDocument/2006/relationships/hyperlink" Target="https://www.pngall.com/settings-png/" TargetMode="External"/><Relationship Id="rId9" Type="http://schemas.openxmlformats.org/officeDocument/2006/relationships/slide" Target="slide12.xml"/><Relationship Id="rId14" Type="http://schemas.openxmlformats.org/officeDocument/2006/relationships/slide" Target="slide16.xml"/></Relationships>
</file>

<file path=ppt/slides/_rels/slide2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hyperlink" Target="https://googlesystem.blogspot.com/2015/11/show-zoom-slider-in-google-maps.html" TargetMode="External"/><Relationship Id="rId3" Type="http://schemas.openxmlformats.org/officeDocument/2006/relationships/image" Target="../media/image12.jpeg"/><Relationship Id="rId7" Type="http://schemas.openxmlformats.org/officeDocument/2006/relationships/slide" Target="slide29.xml"/><Relationship Id="rId12" Type="http://schemas.openxmlformats.org/officeDocument/2006/relationships/image" Target="../media/image17.png"/><Relationship Id="rId17" Type="http://schemas.openxmlformats.org/officeDocument/2006/relationships/slide" Target="slide30.xml"/><Relationship Id="rId2" Type="http://schemas.openxmlformats.org/officeDocument/2006/relationships/slide" Target="slide22.xml"/><Relationship Id="rId16" Type="http://schemas.openxmlformats.org/officeDocument/2006/relationships/hyperlink" Target="https://pixabay.com/en/information-info-symbol-circle-41225/" TargetMode="External"/><Relationship Id="rId1" Type="http://schemas.openxmlformats.org/officeDocument/2006/relationships/slideLayout" Target="../slideLayouts/slideLayout2.xml"/><Relationship Id="rId6" Type="http://schemas.openxmlformats.org/officeDocument/2006/relationships/hyperlink" Target="https://www.pngall.com/settings-png/" TargetMode="External"/><Relationship Id="rId11" Type="http://schemas.openxmlformats.org/officeDocument/2006/relationships/hyperlink" Target="https://www.publicdomainpictures.net/view-image.php?image=76557" TargetMode="External"/><Relationship Id="rId5" Type="http://schemas.openxmlformats.org/officeDocument/2006/relationships/image" Target="../media/image14.png"/><Relationship Id="rId15" Type="http://schemas.openxmlformats.org/officeDocument/2006/relationships/image" Target="../media/image15.png"/><Relationship Id="rId10" Type="http://schemas.openxmlformats.org/officeDocument/2006/relationships/image" Target="../media/image16.jpg"/><Relationship Id="rId4" Type="http://schemas.openxmlformats.org/officeDocument/2006/relationships/image" Target="../media/image13.png"/><Relationship Id="rId9" Type="http://schemas.openxmlformats.org/officeDocument/2006/relationships/slide" Target="slide27.xml"/><Relationship Id="rId14" Type="http://schemas.openxmlformats.org/officeDocument/2006/relationships/slide" Target="slide13.xml"/></Relationships>
</file>

<file path=ppt/slides/_rels/slide23.xml.rels><?xml version="1.0" encoding="UTF-8" standalone="yes"?>
<Relationships xmlns="http://schemas.openxmlformats.org/package/2006/relationships"><Relationship Id="rId8" Type="http://schemas.openxmlformats.org/officeDocument/2006/relationships/hyperlink" Target="https://www.pngall.com/settings-png/" TargetMode="External"/><Relationship Id="rId13" Type="http://schemas.openxmlformats.org/officeDocument/2006/relationships/image" Target="../media/image21.png"/><Relationship Id="rId3" Type="http://schemas.openxmlformats.org/officeDocument/2006/relationships/hyperlink" Target="https://openclipart.org/detail/122155/1298512738" TargetMode="External"/><Relationship Id="rId7" Type="http://schemas.openxmlformats.org/officeDocument/2006/relationships/image" Target="../media/image14.png"/><Relationship Id="rId12"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hyperlink" Target="https://pixabay.com/en/x-exit-button-icon-symbol-vector-1152114/" TargetMode="External"/><Relationship Id="rId11" Type="http://schemas.openxmlformats.org/officeDocument/2006/relationships/hyperlink" Target="https://pixabay.com/en/information-info-symbol-circle-41225/" TargetMode="External"/><Relationship Id="rId5" Type="http://schemas.openxmlformats.org/officeDocument/2006/relationships/image" Target="../media/image19.png"/><Relationship Id="rId15" Type="http://schemas.openxmlformats.org/officeDocument/2006/relationships/image" Target="../media/image12.jpeg"/><Relationship Id="rId10" Type="http://schemas.openxmlformats.org/officeDocument/2006/relationships/image" Target="../media/image15.png"/><Relationship Id="rId4" Type="http://schemas.openxmlformats.org/officeDocument/2006/relationships/slide" Target="slide22.xml"/><Relationship Id="rId9" Type="http://schemas.openxmlformats.org/officeDocument/2006/relationships/slide" Target="slide14.xml"/><Relationship Id="rId14" Type="http://schemas.openxmlformats.org/officeDocument/2006/relationships/image" Target="../media/image22.svg"/></Relationships>
</file>

<file path=ppt/slides/_rels/slide24.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hyperlink" Target="https://pixabay.com/en/x-exit-button-icon-symbol-vector-1152114/" TargetMode="External"/><Relationship Id="rId3" Type="http://schemas.openxmlformats.org/officeDocument/2006/relationships/hyperlink" Target="https://openclipart.org/detail/122155/1298512738" TargetMode="External"/><Relationship Id="rId7" Type="http://schemas.openxmlformats.org/officeDocument/2006/relationships/slide" Target="slide22.xml"/><Relationship Id="rId12"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hyperlink" Target="https://pixabay.com/en/information-info-symbol-circle-41225/" TargetMode="External"/><Relationship Id="rId5" Type="http://schemas.openxmlformats.org/officeDocument/2006/relationships/hyperlink" Target="https://www.pngall.com/settings-png/" TargetMode="External"/><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slide" Target="slide14.xml"/></Relationships>
</file>

<file path=ppt/slides/_rels/slide25.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hyperlink" Target="https://pixabay.com/en/x-exit-button-icon-symbol-vector-1152114/" TargetMode="External"/><Relationship Id="rId3" Type="http://schemas.openxmlformats.org/officeDocument/2006/relationships/hyperlink" Target="https://openclipart.org/detail/122155/1298512738" TargetMode="External"/><Relationship Id="rId7" Type="http://schemas.openxmlformats.org/officeDocument/2006/relationships/slide" Target="slide22.xml"/><Relationship Id="rId12"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hyperlink" Target="https://pixabay.com/en/information-info-symbol-circle-41225/" TargetMode="External"/><Relationship Id="rId5" Type="http://schemas.openxmlformats.org/officeDocument/2006/relationships/hyperlink" Target="https://www.pngall.com/settings-png/" TargetMode="External"/><Relationship Id="rId10"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slide" Target="slide14.xml"/></Relationships>
</file>

<file path=ppt/slides/_rels/slide26.xml.rels><?xml version="1.0" encoding="UTF-8" standalone="yes"?>
<Relationships xmlns="http://schemas.openxmlformats.org/package/2006/relationships"><Relationship Id="rId8" Type="http://schemas.openxmlformats.org/officeDocument/2006/relationships/hyperlink" Target="https://www.pngall.com/settings-png/" TargetMode="External"/><Relationship Id="rId13" Type="http://schemas.openxmlformats.org/officeDocument/2006/relationships/hyperlink" Target="https://pixabay.com/en/information-info-symbol-circle-41225/" TargetMode="External"/><Relationship Id="rId3" Type="http://schemas.openxmlformats.org/officeDocument/2006/relationships/hyperlink" Target="https://openclipart.org/detail/122155/1298512738" TargetMode="External"/><Relationship Id="rId7" Type="http://schemas.openxmlformats.org/officeDocument/2006/relationships/image" Target="../media/image14.png"/><Relationship Id="rId12"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hyperlink" Target="https://pixabay.com/en/x-exit-button-icon-symbol-vector-1152114/" TargetMode="External"/><Relationship Id="rId11" Type="http://schemas.openxmlformats.org/officeDocument/2006/relationships/slide" Target="slide14.xml"/><Relationship Id="rId5" Type="http://schemas.openxmlformats.org/officeDocument/2006/relationships/image" Target="../media/image19.png"/><Relationship Id="rId10" Type="http://schemas.openxmlformats.org/officeDocument/2006/relationships/image" Target="../media/image12.jpeg"/><Relationship Id="rId4" Type="http://schemas.openxmlformats.org/officeDocument/2006/relationships/slide" Target="slide22.xml"/><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hyperlink" Target="https://www.publicdomainpictures.net/view-image.php?image=76557" TargetMode="External"/><Relationship Id="rId13" Type="http://schemas.openxmlformats.org/officeDocument/2006/relationships/hyperlink" Target="https://pixabay.com/en/information-info-symbol-circle-41225/" TargetMode="External"/><Relationship Id="rId3" Type="http://schemas.openxmlformats.org/officeDocument/2006/relationships/image" Target="../media/image12.jpeg"/><Relationship Id="rId7" Type="http://schemas.openxmlformats.org/officeDocument/2006/relationships/image" Target="../media/image16.jpg"/><Relationship Id="rId12" Type="http://schemas.openxmlformats.org/officeDocument/2006/relationships/image" Target="../media/image15.png"/><Relationship Id="rId2"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hyperlink" Target="https://www.pngall.com/settings-png/" TargetMode="External"/><Relationship Id="rId11" Type="http://schemas.openxmlformats.org/officeDocument/2006/relationships/slide" Target="slide13.xml"/><Relationship Id="rId5" Type="http://schemas.openxmlformats.org/officeDocument/2006/relationships/image" Target="../media/image14.png"/><Relationship Id="rId10" Type="http://schemas.openxmlformats.org/officeDocument/2006/relationships/hyperlink" Target="https://googlesystem.blogspot.com/2015/11/show-zoom-slider-in-google-maps.html" TargetMode="External"/><Relationship Id="rId4" Type="http://schemas.openxmlformats.org/officeDocument/2006/relationships/image" Target="../media/image13.png"/><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hyperlink" Target="https://www.publicdomainpictures.net/view-image.php?image=76557" TargetMode="External"/><Relationship Id="rId13" Type="http://schemas.openxmlformats.org/officeDocument/2006/relationships/hyperlink" Target="https://pixabay.com/en/information-info-symbol-circle-41225/" TargetMode="External"/><Relationship Id="rId3" Type="http://schemas.openxmlformats.org/officeDocument/2006/relationships/image" Target="../media/image12.jpeg"/><Relationship Id="rId7" Type="http://schemas.openxmlformats.org/officeDocument/2006/relationships/image" Target="../media/image16.jpg"/><Relationship Id="rId12" Type="http://schemas.openxmlformats.org/officeDocument/2006/relationships/image" Target="../media/image15.png"/><Relationship Id="rId2"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hyperlink" Target="https://www.pngall.com/settings-png/" TargetMode="External"/><Relationship Id="rId11" Type="http://schemas.openxmlformats.org/officeDocument/2006/relationships/slide" Target="slide13.xml"/><Relationship Id="rId5" Type="http://schemas.openxmlformats.org/officeDocument/2006/relationships/image" Target="../media/image14.png"/><Relationship Id="rId10" Type="http://schemas.openxmlformats.org/officeDocument/2006/relationships/hyperlink" Target="https://googlesystem.blogspot.com/2015/11/show-zoom-slider-in-google-maps.html" TargetMode="External"/><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slide" Target="slide25.xml"/></Relationships>
</file>

<file path=ppt/slides/_rels/slide29.xml.rels><?xml version="1.0" encoding="UTF-8" standalone="yes"?>
<Relationships xmlns="http://schemas.openxmlformats.org/package/2006/relationships"><Relationship Id="rId8" Type="http://schemas.openxmlformats.org/officeDocument/2006/relationships/hyperlink" Target="https://www.publicdomainpictures.net/view-image.php?image=76557" TargetMode="External"/><Relationship Id="rId13" Type="http://schemas.openxmlformats.org/officeDocument/2006/relationships/hyperlink" Target="https://pixabay.com/en/information-info-symbol-circle-41225/" TargetMode="External"/><Relationship Id="rId3" Type="http://schemas.openxmlformats.org/officeDocument/2006/relationships/image" Target="../media/image12.jpeg"/><Relationship Id="rId7" Type="http://schemas.openxmlformats.org/officeDocument/2006/relationships/image" Target="../media/image16.jpg"/><Relationship Id="rId12" Type="http://schemas.openxmlformats.org/officeDocument/2006/relationships/image" Target="../media/image15.png"/><Relationship Id="rId2" Type="http://schemas.openxmlformats.org/officeDocument/2006/relationships/slide" Target="slide22.xml"/><Relationship Id="rId1" Type="http://schemas.openxmlformats.org/officeDocument/2006/relationships/slideLayout" Target="../slideLayouts/slideLayout2.xml"/><Relationship Id="rId6" Type="http://schemas.openxmlformats.org/officeDocument/2006/relationships/hyperlink" Target="https://www.pngall.com/settings-png/" TargetMode="External"/><Relationship Id="rId11" Type="http://schemas.openxmlformats.org/officeDocument/2006/relationships/slide" Target="slide13.xml"/><Relationship Id="rId5" Type="http://schemas.openxmlformats.org/officeDocument/2006/relationships/image" Target="../media/image14.png"/><Relationship Id="rId10" Type="http://schemas.openxmlformats.org/officeDocument/2006/relationships/hyperlink" Target="https://googlesystem.blogspot.com/2015/11/show-zoom-slider-in-google-maps.html" TargetMode="External"/><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slide" Target="slide2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Una granja de paneles solares">
            <a:extLst>
              <a:ext uri="{FF2B5EF4-FFF2-40B4-BE49-F238E27FC236}">
                <a16:creationId xmlns:a16="http://schemas.microsoft.com/office/drawing/2014/main" id="{002F1342-8FE6-D69D-3D4E-26B095B79E83}"/>
              </a:ext>
            </a:extLst>
          </p:cNvPr>
          <p:cNvPicPr>
            <a:picLocks noChangeAspect="1"/>
          </p:cNvPicPr>
          <p:nvPr/>
        </p:nvPicPr>
        <p:blipFill rotWithShape="1">
          <a:blip r:embed="rId2"/>
          <a:srcRect t="15094"/>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3C6C1B-3A15-CC95-55EE-5E4B36B473A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Solar Responders</a:t>
            </a:r>
            <a:br>
              <a:rPr lang="en-US" sz="5200" dirty="0">
                <a:solidFill>
                  <a:srgbClr val="FFFFFF"/>
                </a:solidFill>
              </a:rPr>
            </a:br>
            <a:r>
              <a:rPr lang="en-US" sz="2000" dirty="0">
                <a:solidFill>
                  <a:srgbClr val="FFFFFF"/>
                </a:solidFill>
              </a:rPr>
              <a:t>by Nicolas Santillan, Jay Sanders, Alex </a:t>
            </a:r>
            <a:r>
              <a:rPr lang="en-US" sz="2000" dirty="0" err="1">
                <a:solidFill>
                  <a:srgbClr val="FFFFFF"/>
                </a:solidFill>
              </a:rPr>
              <a:t>Wernex</a:t>
            </a:r>
            <a:r>
              <a:rPr lang="en-US" sz="2000" dirty="0">
                <a:solidFill>
                  <a:srgbClr val="FFFFFF"/>
                </a:solidFill>
              </a:rPr>
              <a:t>, Ryan Hughes </a:t>
            </a:r>
            <a:endParaRPr lang="en-US" sz="5200" dirty="0">
              <a:solidFill>
                <a:srgbClr val="FFFFFF"/>
              </a:solidFill>
            </a:endParaRPr>
          </a:p>
        </p:txBody>
      </p:sp>
    </p:spTree>
    <p:extLst>
      <p:ext uri="{BB962C8B-B14F-4D97-AF65-F5344CB8AC3E}">
        <p14:creationId xmlns:p14="http://schemas.microsoft.com/office/powerpoint/2010/main" val="543304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4" name="Rectangle 719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6AC87-D25A-C94A-15EE-03764763A5E4}"/>
              </a:ext>
            </a:extLst>
          </p:cNvPr>
          <p:cNvSpPr>
            <a:spLocks noGrp="1"/>
          </p:cNvSpPr>
          <p:nvPr>
            <p:ph type="title"/>
          </p:nvPr>
        </p:nvSpPr>
        <p:spPr>
          <a:xfrm>
            <a:off x="630936" y="639520"/>
            <a:ext cx="3429000" cy="1719072"/>
          </a:xfrm>
          <a:prstGeom prst="ellipse">
            <a:avLst/>
          </a:prstGeom>
        </p:spPr>
        <p:txBody>
          <a:bodyPr vert="horz" lIns="91440" tIns="45720" rIns="91440" bIns="45720" rtlCol="0" anchor="b">
            <a:normAutofit/>
          </a:bodyPr>
          <a:lstStyle/>
          <a:p>
            <a:r>
              <a:rPr lang="en-US" sz="3800" kern="1200">
                <a:latin typeface="+mj-lt"/>
                <a:ea typeface="+mj-ea"/>
                <a:cs typeface="+mj-cs"/>
              </a:rPr>
              <a:t>Final Paper Prototype</a:t>
            </a:r>
          </a:p>
        </p:txBody>
      </p:sp>
      <p:sp>
        <p:nvSpPr>
          <p:cNvPr id="719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2" name="Content Placeholder 7181">
            <a:extLst>
              <a:ext uri="{FF2B5EF4-FFF2-40B4-BE49-F238E27FC236}">
                <a16:creationId xmlns:a16="http://schemas.microsoft.com/office/drawing/2014/main" id="{F141F9DC-C6B2-C210-D28E-4C9DEBC80D2A}"/>
              </a:ext>
            </a:extLst>
          </p:cNvPr>
          <p:cNvSpPr>
            <a:spLocks noGrp="1"/>
          </p:cNvSpPr>
          <p:nvPr>
            <p:ph idx="1"/>
          </p:nvPr>
        </p:nvSpPr>
        <p:spPr>
          <a:xfrm>
            <a:off x="630936" y="2807208"/>
            <a:ext cx="3429000" cy="3410712"/>
          </a:xfrm>
        </p:spPr>
        <p:txBody>
          <a:bodyPr anchor="t">
            <a:normAutofit/>
          </a:bodyPr>
          <a:lstStyle/>
          <a:p>
            <a:r>
              <a:rPr lang="en-US" sz="2200" dirty="0"/>
              <a:t>Our Critical tasks still consisted of making sure the user could find and edit information on the database with ease.</a:t>
            </a:r>
          </a:p>
        </p:txBody>
      </p:sp>
      <p:pic>
        <p:nvPicPr>
          <p:cNvPr id="7170" name="Picture 2">
            <a:extLst>
              <a:ext uri="{FF2B5EF4-FFF2-40B4-BE49-F238E27FC236}">
                <a16:creationId xmlns:a16="http://schemas.microsoft.com/office/drawing/2014/main" id="{D1F7B9BC-96CB-BD85-B69D-1D27667614F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16200000">
            <a:off x="5517261" y="-22860"/>
            <a:ext cx="5177790" cy="6903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513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black and white symbol&#10;&#10;Description automatically generated">
            <a:hlinkClick r:id="rId2" action="ppaction://hlinksldjump"/>
            <a:extLst>
              <a:ext uri="{FF2B5EF4-FFF2-40B4-BE49-F238E27FC236}">
                <a16:creationId xmlns:a16="http://schemas.microsoft.com/office/drawing/2014/main" id="{25EC7A5E-E7E1-135F-E008-5465EA5B12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7" y="0"/>
            <a:ext cx="642983" cy="642983"/>
          </a:xfrm>
        </p:spPr>
      </p:pic>
      <p:grpSp>
        <p:nvGrpSpPr>
          <p:cNvPr id="26" name="Group 25">
            <a:extLst>
              <a:ext uri="{FF2B5EF4-FFF2-40B4-BE49-F238E27FC236}">
                <a16:creationId xmlns:a16="http://schemas.microsoft.com/office/drawing/2014/main" id="{C7171E47-7D37-52ED-C9F3-EC892EE90BE6}"/>
              </a:ext>
            </a:extLst>
          </p:cNvPr>
          <p:cNvGrpSpPr/>
          <p:nvPr/>
        </p:nvGrpSpPr>
        <p:grpSpPr>
          <a:xfrm>
            <a:off x="688135" y="54883"/>
            <a:ext cx="3626122" cy="570754"/>
            <a:chOff x="1943787" y="14125"/>
            <a:chExt cx="3673634" cy="614589"/>
          </a:xfrm>
        </p:grpSpPr>
        <p:sp>
          <p:nvSpPr>
            <p:cNvPr id="12" name="Rectangle 11">
              <a:extLst>
                <a:ext uri="{FF2B5EF4-FFF2-40B4-BE49-F238E27FC236}">
                  <a16:creationId xmlns:a16="http://schemas.microsoft.com/office/drawing/2014/main" id="{9FF238A7-8524-A2BA-7BE7-2B4E7276BCEC}"/>
                </a:ext>
              </a:extLst>
            </p:cNvPr>
            <p:cNvSpPr/>
            <p:nvPr/>
          </p:nvSpPr>
          <p:spPr>
            <a:xfrm>
              <a:off x="1959821" y="14125"/>
              <a:ext cx="3657600" cy="6145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955929-E551-5688-6D51-F5A302C14072}"/>
                </a:ext>
              </a:extLst>
            </p:cNvPr>
            <p:cNvSpPr txBox="1">
              <a:spLocks/>
            </p:cNvSpPr>
            <p:nvPr/>
          </p:nvSpPr>
          <p:spPr>
            <a:xfrm>
              <a:off x="1943787" y="116466"/>
              <a:ext cx="3657600" cy="369332"/>
            </a:xfrm>
            <a:prstGeom prst="rect">
              <a:avLst/>
            </a:prstGeom>
            <a:noFill/>
          </p:spPr>
          <p:txBody>
            <a:bodyPr wrap="square" rtlCol="0">
              <a:spAutoFit/>
            </a:bodyPr>
            <a:lstStyle/>
            <a:p>
              <a:r>
                <a:rPr lang="en-US" dirty="0"/>
                <a:t>Search…</a:t>
              </a:r>
            </a:p>
          </p:txBody>
        </p:sp>
      </p:grpSp>
      <p:pic>
        <p:nvPicPr>
          <p:cNvPr id="16" name="Picture 15" descr="A map of a town&#10;&#10;Description automatically generated">
            <a:extLst>
              <a:ext uri="{FF2B5EF4-FFF2-40B4-BE49-F238E27FC236}">
                <a16:creationId xmlns:a16="http://schemas.microsoft.com/office/drawing/2014/main" id="{F72C2293-F7C0-60E3-32C6-8C6E4E2CC17E}"/>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14183" t="545" r="14243"/>
          <a:stretch/>
        </p:blipFill>
        <p:spPr>
          <a:xfrm>
            <a:off x="832349" y="756722"/>
            <a:ext cx="11289302" cy="6025608"/>
          </a:xfrm>
          <a:prstGeom prst="rect">
            <a:avLst/>
          </a:prstGeom>
          <a:ln>
            <a:noFill/>
          </a:ln>
        </p:spPr>
      </p:pic>
      <p:pic>
        <p:nvPicPr>
          <p:cNvPr id="18" name="Picture 17" descr="A black and white gear&#10;&#10;Description automatically generated">
            <a:extLst>
              <a:ext uri="{FF2B5EF4-FFF2-40B4-BE49-F238E27FC236}">
                <a16:creationId xmlns:a16="http://schemas.microsoft.com/office/drawing/2014/main" id="{1ACD4927-5981-6786-056A-8595152342A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557333" y="36043"/>
            <a:ext cx="627830" cy="570754"/>
          </a:xfrm>
          <a:prstGeom prst="rect">
            <a:avLst/>
          </a:prstGeom>
        </p:spPr>
      </p:pic>
      <p:pic>
        <p:nvPicPr>
          <p:cNvPr id="23" name="Picture 22" descr="A black background with a black square&#10;&#10;Description automatically generated with medium confidence">
            <a:hlinkClick r:id="rId7" action="ppaction://hlinksldjump"/>
            <a:extLst>
              <a:ext uri="{FF2B5EF4-FFF2-40B4-BE49-F238E27FC236}">
                <a16:creationId xmlns:a16="http://schemas.microsoft.com/office/drawing/2014/main" id="{BCB7DF8F-2786-C36B-C378-68C154249C3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10961123" y="58033"/>
            <a:ext cx="526915" cy="526915"/>
          </a:xfrm>
          <a:prstGeom prst="rect">
            <a:avLst/>
          </a:prstGeom>
        </p:spPr>
      </p:pic>
      <p:sp>
        <p:nvSpPr>
          <p:cNvPr id="25" name="Rectangle 24">
            <a:extLst>
              <a:ext uri="{FF2B5EF4-FFF2-40B4-BE49-F238E27FC236}">
                <a16:creationId xmlns:a16="http://schemas.microsoft.com/office/drawing/2014/main" id="{C33B4081-E6FC-2751-2168-48CBF05DB259}"/>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9A96B70-B16F-6AC8-5CEB-949F89286AD9}"/>
              </a:ext>
            </a:extLst>
          </p:cNvPr>
          <p:cNvSpPr/>
          <p:nvPr/>
        </p:nvSpPr>
        <p:spPr>
          <a:xfrm>
            <a:off x="7411453" y="2616868"/>
            <a:ext cx="981134" cy="360948"/>
          </a:xfrm>
          <a:custGeom>
            <a:avLst/>
            <a:gdLst>
              <a:gd name="connsiteX0" fmla="*/ 878305 w 981134"/>
              <a:gd name="connsiteY0" fmla="*/ 126332 h 360948"/>
              <a:gd name="connsiteX1" fmla="*/ 944479 w 981134"/>
              <a:gd name="connsiteY1" fmla="*/ 144379 h 360948"/>
              <a:gd name="connsiteX2" fmla="*/ 962526 w 981134"/>
              <a:gd name="connsiteY2" fmla="*/ 150395 h 360948"/>
              <a:gd name="connsiteX3" fmla="*/ 974558 w 981134"/>
              <a:gd name="connsiteY3" fmla="*/ 168443 h 360948"/>
              <a:gd name="connsiteX4" fmla="*/ 974558 w 981134"/>
              <a:gd name="connsiteY4" fmla="*/ 264695 h 360948"/>
              <a:gd name="connsiteX5" fmla="*/ 968542 w 981134"/>
              <a:gd name="connsiteY5" fmla="*/ 312821 h 360948"/>
              <a:gd name="connsiteX6" fmla="*/ 944479 w 981134"/>
              <a:gd name="connsiteY6" fmla="*/ 354932 h 360948"/>
              <a:gd name="connsiteX7" fmla="*/ 914400 w 981134"/>
              <a:gd name="connsiteY7" fmla="*/ 348916 h 360948"/>
              <a:gd name="connsiteX8" fmla="*/ 764005 w 981134"/>
              <a:gd name="connsiteY8" fmla="*/ 360948 h 360948"/>
              <a:gd name="connsiteX9" fmla="*/ 120315 w 981134"/>
              <a:gd name="connsiteY9" fmla="*/ 354932 h 360948"/>
              <a:gd name="connsiteX10" fmla="*/ 24063 w 981134"/>
              <a:gd name="connsiteY10" fmla="*/ 348916 h 360948"/>
              <a:gd name="connsiteX11" fmla="*/ 18047 w 981134"/>
              <a:gd name="connsiteY11" fmla="*/ 330869 h 360948"/>
              <a:gd name="connsiteX12" fmla="*/ 0 w 981134"/>
              <a:gd name="connsiteY12" fmla="*/ 288758 h 360948"/>
              <a:gd name="connsiteX13" fmla="*/ 12031 w 981134"/>
              <a:gd name="connsiteY13" fmla="*/ 180474 h 360948"/>
              <a:gd name="connsiteX14" fmla="*/ 60158 w 981134"/>
              <a:gd name="connsiteY14" fmla="*/ 168443 h 360948"/>
              <a:gd name="connsiteX15" fmla="*/ 84221 w 981134"/>
              <a:gd name="connsiteY15" fmla="*/ 162427 h 360948"/>
              <a:gd name="connsiteX16" fmla="*/ 120315 w 981134"/>
              <a:gd name="connsiteY16" fmla="*/ 150395 h 360948"/>
              <a:gd name="connsiteX17" fmla="*/ 174458 w 981134"/>
              <a:gd name="connsiteY17" fmla="*/ 138364 h 360948"/>
              <a:gd name="connsiteX18" fmla="*/ 204536 w 981134"/>
              <a:gd name="connsiteY18" fmla="*/ 132348 h 360948"/>
              <a:gd name="connsiteX19" fmla="*/ 222584 w 981134"/>
              <a:gd name="connsiteY19" fmla="*/ 126332 h 360948"/>
              <a:gd name="connsiteX20" fmla="*/ 246647 w 981134"/>
              <a:gd name="connsiteY20" fmla="*/ 120316 h 360948"/>
              <a:gd name="connsiteX21" fmla="*/ 300789 w 981134"/>
              <a:gd name="connsiteY21" fmla="*/ 102269 h 360948"/>
              <a:gd name="connsiteX22" fmla="*/ 318836 w 981134"/>
              <a:gd name="connsiteY22" fmla="*/ 96253 h 360948"/>
              <a:gd name="connsiteX23" fmla="*/ 360947 w 981134"/>
              <a:gd name="connsiteY23" fmla="*/ 90237 h 360948"/>
              <a:gd name="connsiteX24" fmla="*/ 403058 w 981134"/>
              <a:gd name="connsiteY24" fmla="*/ 78206 h 360948"/>
              <a:gd name="connsiteX25" fmla="*/ 433136 w 981134"/>
              <a:gd name="connsiteY25" fmla="*/ 72190 h 360948"/>
              <a:gd name="connsiteX26" fmla="*/ 475247 w 981134"/>
              <a:gd name="connsiteY26" fmla="*/ 60158 h 360948"/>
              <a:gd name="connsiteX27" fmla="*/ 541421 w 981134"/>
              <a:gd name="connsiteY27" fmla="*/ 66174 h 360948"/>
              <a:gd name="connsiteX28" fmla="*/ 547436 w 981134"/>
              <a:gd name="connsiteY28" fmla="*/ 30079 h 360948"/>
              <a:gd name="connsiteX29" fmla="*/ 607594 w 981134"/>
              <a:gd name="connsiteY29" fmla="*/ 24064 h 360948"/>
              <a:gd name="connsiteX30" fmla="*/ 649705 w 981134"/>
              <a:gd name="connsiteY30" fmla="*/ 18048 h 360948"/>
              <a:gd name="connsiteX31" fmla="*/ 667752 w 981134"/>
              <a:gd name="connsiteY31" fmla="*/ 12032 h 360948"/>
              <a:gd name="connsiteX32" fmla="*/ 709863 w 981134"/>
              <a:gd name="connsiteY32" fmla="*/ 0 h 360948"/>
              <a:gd name="connsiteX33" fmla="*/ 764005 w 981134"/>
              <a:gd name="connsiteY33" fmla="*/ 6016 h 360948"/>
              <a:gd name="connsiteX34" fmla="*/ 830179 w 981134"/>
              <a:gd name="connsiteY34" fmla="*/ 24064 h 360948"/>
              <a:gd name="connsiteX35" fmla="*/ 884321 w 981134"/>
              <a:gd name="connsiteY35" fmla="*/ 36095 h 360948"/>
              <a:gd name="connsiteX36" fmla="*/ 902368 w 981134"/>
              <a:gd name="connsiteY36" fmla="*/ 42111 h 360948"/>
              <a:gd name="connsiteX37" fmla="*/ 872289 w 981134"/>
              <a:gd name="connsiteY37" fmla="*/ 66174 h 360948"/>
              <a:gd name="connsiteX38" fmla="*/ 878305 w 981134"/>
              <a:gd name="connsiteY38" fmla="*/ 12633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81134" h="360948">
                <a:moveTo>
                  <a:pt x="878305" y="126332"/>
                </a:moveTo>
                <a:cubicBezTo>
                  <a:pt x="920817" y="134835"/>
                  <a:pt x="898688" y="129116"/>
                  <a:pt x="944479" y="144379"/>
                </a:cubicBezTo>
                <a:lnTo>
                  <a:pt x="962526" y="150395"/>
                </a:lnTo>
                <a:cubicBezTo>
                  <a:pt x="966537" y="156411"/>
                  <a:pt x="971710" y="161797"/>
                  <a:pt x="974558" y="168443"/>
                </a:cubicBezTo>
                <a:cubicBezTo>
                  <a:pt x="987661" y="199017"/>
                  <a:pt x="977661" y="233665"/>
                  <a:pt x="974558" y="264695"/>
                </a:cubicBezTo>
                <a:cubicBezTo>
                  <a:pt x="972949" y="280782"/>
                  <a:pt x="970828" y="296817"/>
                  <a:pt x="968542" y="312821"/>
                </a:cubicBezTo>
                <a:cubicBezTo>
                  <a:pt x="962542" y="354818"/>
                  <a:pt x="973547" y="345242"/>
                  <a:pt x="944479" y="354932"/>
                </a:cubicBezTo>
                <a:cubicBezTo>
                  <a:pt x="934453" y="352927"/>
                  <a:pt x="924625" y="348916"/>
                  <a:pt x="914400" y="348916"/>
                </a:cubicBezTo>
                <a:cubicBezTo>
                  <a:pt x="891619" y="348916"/>
                  <a:pt x="792472" y="358360"/>
                  <a:pt x="764005" y="360948"/>
                </a:cubicBezTo>
                <a:lnTo>
                  <a:pt x="120315" y="354932"/>
                </a:lnTo>
                <a:cubicBezTo>
                  <a:pt x="88173" y="354409"/>
                  <a:pt x="55355" y="356279"/>
                  <a:pt x="24063" y="348916"/>
                </a:cubicBezTo>
                <a:cubicBezTo>
                  <a:pt x="17890" y="347464"/>
                  <a:pt x="20545" y="336697"/>
                  <a:pt x="18047" y="330869"/>
                </a:cubicBezTo>
                <a:cubicBezTo>
                  <a:pt x="-4248" y="278851"/>
                  <a:pt x="14102" y="331071"/>
                  <a:pt x="0" y="288758"/>
                </a:cubicBezTo>
                <a:cubicBezTo>
                  <a:pt x="4010" y="252663"/>
                  <a:pt x="-4210" y="212957"/>
                  <a:pt x="12031" y="180474"/>
                </a:cubicBezTo>
                <a:cubicBezTo>
                  <a:pt x="19426" y="165684"/>
                  <a:pt x="44116" y="172453"/>
                  <a:pt x="60158" y="168443"/>
                </a:cubicBezTo>
                <a:cubicBezTo>
                  <a:pt x="68179" y="166438"/>
                  <a:pt x="76377" y="165042"/>
                  <a:pt x="84221" y="162427"/>
                </a:cubicBezTo>
                <a:cubicBezTo>
                  <a:pt x="96252" y="158416"/>
                  <a:pt x="107805" y="152480"/>
                  <a:pt x="120315" y="150395"/>
                </a:cubicBezTo>
                <a:cubicBezTo>
                  <a:pt x="219619" y="133844"/>
                  <a:pt x="115229" y="153171"/>
                  <a:pt x="174458" y="138364"/>
                </a:cubicBezTo>
                <a:cubicBezTo>
                  <a:pt x="184377" y="135884"/>
                  <a:pt x="194617" y="134828"/>
                  <a:pt x="204536" y="132348"/>
                </a:cubicBezTo>
                <a:cubicBezTo>
                  <a:pt x="210688" y="130810"/>
                  <a:pt x="216487" y="128074"/>
                  <a:pt x="222584" y="126332"/>
                </a:cubicBezTo>
                <a:cubicBezTo>
                  <a:pt x="230534" y="124061"/>
                  <a:pt x="238728" y="122692"/>
                  <a:pt x="246647" y="120316"/>
                </a:cubicBezTo>
                <a:cubicBezTo>
                  <a:pt x="246694" y="120302"/>
                  <a:pt x="291742" y="105285"/>
                  <a:pt x="300789" y="102269"/>
                </a:cubicBezTo>
                <a:cubicBezTo>
                  <a:pt x="306805" y="100264"/>
                  <a:pt x="312559" y="97150"/>
                  <a:pt x="318836" y="96253"/>
                </a:cubicBezTo>
                <a:cubicBezTo>
                  <a:pt x="332873" y="94248"/>
                  <a:pt x="346996" y="92774"/>
                  <a:pt x="360947" y="90237"/>
                </a:cubicBezTo>
                <a:cubicBezTo>
                  <a:pt x="402185" y="82739"/>
                  <a:pt x="368712" y="86792"/>
                  <a:pt x="403058" y="78206"/>
                </a:cubicBezTo>
                <a:cubicBezTo>
                  <a:pt x="412977" y="75726"/>
                  <a:pt x="423155" y="74408"/>
                  <a:pt x="433136" y="72190"/>
                </a:cubicBezTo>
                <a:cubicBezTo>
                  <a:pt x="455801" y="67153"/>
                  <a:pt x="455147" y="66858"/>
                  <a:pt x="475247" y="60158"/>
                </a:cubicBezTo>
                <a:cubicBezTo>
                  <a:pt x="497305" y="62163"/>
                  <a:pt x="520976" y="74693"/>
                  <a:pt x="541421" y="66174"/>
                </a:cubicBezTo>
                <a:cubicBezTo>
                  <a:pt x="552680" y="61483"/>
                  <a:pt x="537145" y="36628"/>
                  <a:pt x="547436" y="30079"/>
                </a:cubicBezTo>
                <a:cubicBezTo>
                  <a:pt x="564438" y="19260"/>
                  <a:pt x="587579" y="26419"/>
                  <a:pt x="607594" y="24064"/>
                </a:cubicBezTo>
                <a:cubicBezTo>
                  <a:pt x="621676" y="22407"/>
                  <a:pt x="635668" y="20053"/>
                  <a:pt x="649705" y="18048"/>
                </a:cubicBezTo>
                <a:cubicBezTo>
                  <a:pt x="655721" y="16043"/>
                  <a:pt x="661655" y="13774"/>
                  <a:pt x="667752" y="12032"/>
                </a:cubicBezTo>
                <a:cubicBezTo>
                  <a:pt x="720637" y="-3079"/>
                  <a:pt x="666584" y="14426"/>
                  <a:pt x="709863" y="0"/>
                </a:cubicBezTo>
                <a:cubicBezTo>
                  <a:pt x="727910" y="2005"/>
                  <a:pt x="746123" y="2860"/>
                  <a:pt x="764005" y="6016"/>
                </a:cubicBezTo>
                <a:cubicBezTo>
                  <a:pt x="820107" y="15917"/>
                  <a:pt x="795744" y="14226"/>
                  <a:pt x="830179" y="24064"/>
                </a:cubicBezTo>
                <a:cubicBezTo>
                  <a:pt x="873404" y="36413"/>
                  <a:pt x="834705" y="23690"/>
                  <a:pt x="884321" y="36095"/>
                </a:cubicBezTo>
                <a:cubicBezTo>
                  <a:pt x="890473" y="37633"/>
                  <a:pt x="896352" y="40106"/>
                  <a:pt x="902368" y="42111"/>
                </a:cubicBezTo>
                <a:cubicBezTo>
                  <a:pt x="926752" y="78685"/>
                  <a:pt x="912759" y="45939"/>
                  <a:pt x="872289" y="66174"/>
                </a:cubicBezTo>
                <a:cubicBezTo>
                  <a:pt x="865639" y="69499"/>
                  <a:pt x="866273" y="83137"/>
                  <a:pt x="878305" y="126332"/>
                </a:cubicBez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52" name="Group 51">
            <a:extLst>
              <a:ext uri="{FF2B5EF4-FFF2-40B4-BE49-F238E27FC236}">
                <a16:creationId xmlns:a16="http://schemas.microsoft.com/office/drawing/2014/main" id="{0B9F0EC7-C9CE-5EA1-8F65-B75F75E25CD7}"/>
              </a:ext>
            </a:extLst>
          </p:cNvPr>
          <p:cNvGrpSpPr>
            <a:grpSpLocks noGrp="1" noUngrp="1" noRot="1" noMove="1" noResize="1"/>
          </p:cNvGrpSpPr>
          <p:nvPr/>
        </p:nvGrpSpPr>
        <p:grpSpPr>
          <a:xfrm>
            <a:off x="886736" y="785370"/>
            <a:ext cx="10535095" cy="5813072"/>
            <a:chOff x="886736" y="785370"/>
            <a:chExt cx="10535095" cy="5813072"/>
          </a:xfrm>
          <a:solidFill>
            <a:schemeClr val="bg2">
              <a:alpha val="50000"/>
            </a:schemeClr>
          </a:solidFill>
        </p:grpSpPr>
        <p:sp>
          <p:nvSpPr>
            <p:cNvPr id="29" name="Freeform: Shape 28">
              <a:hlinkHover r:id="rId10" action="ppaction://hlinksldjump"/>
              <a:extLst>
                <a:ext uri="{FF2B5EF4-FFF2-40B4-BE49-F238E27FC236}">
                  <a16:creationId xmlns:a16="http://schemas.microsoft.com/office/drawing/2014/main" id="{5159F0F2-7D33-E6F5-5C63-ACFAC6F6A270}"/>
                </a:ext>
              </a:extLst>
            </p:cNvPr>
            <p:cNvSpPr>
              <a:spLocks noGrp="1" noRot="1" noMove="1" noResize="1" noEditPoints="1" noAdjustHandles="1" noChangeArrowheads="1" noChangeShapeType="1"/>
            </p:cNvSpPr>
            <p:nvPr/>
          </p:nvSpPr>
          <p:spPr>
            <a:xfrm>
              <a:off x="7548617" y="2597216"/>
              <a:ext cx="952500" cy="353776"/>
            </a:xfrm>
            <a:custGeom>
              <a:avLst/>
              <a:gdLst>
                <a:gd name="connsiteX0" fmla="*/ 492919 w 952500"/>
                <a:gd name="connsiteY0" fmla="*/ 71438 h 353776"/>
                <a:gd name="connsiteX1" fmla="*/ 504825 w 952500"/>
                <a:gd name="connsiteY1" fmla="*/ 78582 h 353776"/>
                <a:gd name="connsiteX2" fmla="*/ 542925 w 952500"/>
                <a:gd name="connsiteY2" fmla="*/ 85725 h 353776"/>
                <a:gd name="connsiteX3" fmla="*/ 542925 w 952500"/>
                <a:gd name="connsiteY3" fmla="*/ 57150 h 353776"/>
                <a:gd name="connsiteX4" fmla="*/ 535781 w 952500"/>
                <a:gd name="connsiteY4" fmla="*/ 54769 h 353776"/>
                <a:gd name="connsiteX5" fmla="*/ 528638 w 952500"/>
                <a:gd name="connsiteY5" fmla="*/ 50007 h 353776"/>
                <a:gd name="connsiteX6" fmla="*/ 516731 w 952500"/>
                <a:gd name="connsiteY6" fmla="*/ 47625 h 353776"/>
                <a:gd name="connsiteX7" fmla="*/ 531019 w 952500"/>
                <a:gd name="connsiteY7" fmla="*/ 42863 h 353776"/>
                <a:gd name="connsiteX8" fmla="*/ 550069 w 952500"/>
                <a:gd name="connsiteY8" fmla="*/ 40482 h 353776"/>
                <a:gd name="connsiteX9" fmla="*/ 559594 w 952500"/>
                <a:gd name="connsiteY9" fmla="*/ 38100 h 353776"/>
                <a:gd name="connsiteX10" fmla="*/ 566738 w 952500"/>
                <a:gd name="connsiteY10" fmla="*/ 35719 h 353776"/>
                <a:gd name="connsiteX11" fmla="*/ 578644 w 952500"/>
                <a:gd name="connsiteY11" fmla="*/ 33338 h 353776"/>
                <a:gd name="connsiteX12" fmla="*/ 588169 w 952500"/>
                <a:gd name="connsiteY12" fmla="*/ 28575 h 353776"/>
                <a:gd name="connsiteX13" fmla="*/ 621506 w 952500"/>
                <a:gd name="connsiteY13" fmla="*/ 23813 h 353776"/>
                <a:gd name="connsiteX14" fmla="*/ 647700 w 952500"/>
                <a:gd name="connsiteY14" fmla="*/ 16669 h 353776"/>
                <a:gd name="connsiteX15" fmla="*/ 657225 w 952500"/>
                <a:gd name="connsiteY15" fmla="*/ 11907 h 353776"/>
                <a:gd name="connsiteX16" fmla="*/ 664369 w 952500"/>
                <a:gd name="connsiteY16" fmla="*/ 7144 h 353776"/>
                <a:gd name="connsiteX17" fmla="*/ 673894 w 952500"/>
                <a:gd name="connsiteY17" fmla="*/ 4763 h 353776"/>
                <a:gd name="connsiteX18" fmla="*/ 692944 w 952500"/>
                <a:gd name="connsiteY18" fmla="*/ 0 h 353776"/>
                <a:gd name="connsiteX19" fmla="*/ 711994 w 952500"/>
                <a:gd name="connsiteY19" fmla="*/ 4763 h 353776"/>
                <a:gd name="connsiteX20" fmla="*/ 723900 w 952500"/>
                <a:gd name="connsiteY20" fmla="*/ 7144 h 353776"/>
                <a:gd name="connsiteX21" fmla="*/ 752475 w 952500"/>
                <a:gd name="connsiteY21" fmla="*/ 16669 h 353776"/>
                <a:gd name="connsiteX22" fmla="*/ 766763 w 952500"/>
                <a:gd name="connsiteY22" fmla="*/ 19050 h 353776"/>
                <a:gd name="connsiteX23" fmla="*/ 788194 w 952500"/>
                <a:gd name="connsiteY23" fmla="*/ 28575 h 353776"/>
                <a:gd name="connsiteX24" fmla="*/ 809625 w 952500"/>
                <a:gd name="connsiteY24" fmla="*/ 33338 h 353776"/>
                <a:gd name="connsiteX25" fmla="*/ 823913 w 952500"/>
                <a:gd name="connsiteY25" fmla="*/ 38100 h 353776"/>
                <a:gd name="connsiteX26" fmla="*/ 852488 w 952500"/>
                <a:gd name="connsiteY26" fmla="*/ 42863 h 353776"/>
                <a:gd name="connsiteX27" fmla="*/ 873919 w 952500"/>
                <a:gd name="connsiteY27" fmla="*/ 47625 h 353776"/>
                <a:gd name="connsiteX28" fmla="*/ 881063 w 952500"/>
                <a:gd name="connsiteY28" fmla="*/ 50007 h 353776"/>
                <a:gd name="connsiteX29" fmla="*/ 873919 w 952500"/>
                <a:gd name="connsiteY29" fmla="*/ 57150 h 353776"/>
                <a:gd name="connsiteX30" fmla="*/ 859631 w 952500"/>
                <a:gd name="connsiteY30" fmla="*/ 66675 h 353776"/>
                <a:gd name="connsiteX31" fmla="*/ 864394 w 952500"/>
                <a:gd name="connsiteY31" fmla="*/ 133350 h 353776"/>
                <a:gd name="connsiteX32" fmla="*/ 871538 w 952500"/>
                <a:gd name="connsiteY32" fmla="*/ 138113 h 353776"/>
                <a:gd name="connsiteX33" fmla="*/ 883444 w 952500"/>
                <a:gd name="connsiteY33" fmla="*/ 140494 h 353776"/>
                <a:gd name="connsiteX34" fmla="*/ 897731 w 952500"/>
                <a:gd name="connsiteY34" fmla="*/ 147638 h 353776"/>
                <a:gd name="connsiteX35" fmla="*/ 912019 w 952500"/>
                <a:gd name="connsiteY35" fmla="*/ 152400 h 353776"/>
                <a:gd name="connsiteX36" fmla="*/ 921544 w 952500"/>
                <a:gd name="connsiteY36" fmla="*/ 157163 h 353776"/>
                <a:gd name="connsiteX37" fmla="*/ 933450 w 952500"/>
                <a:gd name="connsiteY37" fmla="*/ 161925 h 353776"/>
                <a:gd name="connsiteX38" fmla="*/ 952500 w 952500"/>
                <a:gd name="connsiteY38" fmla="*/ 173832 h 353776"/>
                <a:gd name="connsiteX39" fmla="*/ 950119 w 952500"/>
                <a:gd name="connsiteY39" fmla="*/ 180975 h 353776"/>
                <a:gd name="connsiteX40" fmla="*/ 942975 w 952500"/>
                <a:gd name="connsiteY40" fmla="*/ 183357 h 353776"/>
                <a:gd name="connsiteX41" fmla="*/ 931069 w 952500"/>
                <a:gd name="connsiteY41" fmla="*/ 188119 h 353776"/>
                <a:gd name="connsiteX42" fmla="*/ 916781 w 952500"/>
                <a:gd name="connsiteY42" fmla="*/ 192882 h 353776"/>
                <a:gd name="connsiteX43" fmla="*/ 919163 w 952500"/>
                <a:gd name="connsiteY43" fmla="*/ 216694 h 353776"/>
                <a:gd name="connsiteX44" fmla="*/ 921544 w 952500"/>
                <a:gd name="connsiteY44" fmla="*/ 223838 h 353776"/>
                <a:gd name="connsiteX45" fmla="*/ 919163 w 952500"/>
                <a:gd name="connsiteY45" fmla="*/ 335757 h 353776"/>
                <a:gd name="connsiteX46" fmla="*/ 900113 w 952500"/>
                <a:gd name="connsiteY46" fmla="*/ 352425 h 353776"/>
                <a:gd name="connsiteX47" fmla="*/ 540544 w 952500"/>
                <a:gd name="connsiteY47" fmla="*/ 350044 h 353776"/>
                <a:gd name="connsiteX48" fmla="*/ 409575 w 952500"/>
                <a:gd name="connsiteY48" fmla="*/ 350044 h 353776"/>
                <a:gd name="connsiteX49" fmla="*/ 283369 w 952500"/>
                <a:gd name="connsiteY49" fmla="*/ 352425 h 353776"/>
                <a:gd name="connsiteX50" fmla="*/ 23813 w 952500"/>
                <a:gd name="connsiteY50" fmla="*/ 347663 h 353776"/>
                <a:gd name="connsiteX51" fmla="*/ 14288 w 952500"/>
                <a:gd name="connsiteY51" fmla="*/ 345282 h 353776"/>
                <a:gd name="connsiteX52" fmla="*/ 11906 w 952500"/>
                <a:gd name="connsiteY52" fmla="*/ 338138 h 353776"/>
                <a:gd name="connsiteX53" fmla="*/ 16669 w 952500"/>
                <a:gd name="connsiteY53" fmla="*/ 295275 h 353776"/>
                <a:gd name="connsiteX54" fmla="*/ 14288 w 952500"/>
                <a:gd name="connsiteY54" fmla="*/ 266700 h 353776"/>
                <a:gd name="connsiteX55" fmla="*/ 11906 w 952500"/>
                <a:gd name="connsiteY55" fmla="*/ 254794 h 353776"/>
                <a:gd name="connsiteX56" fmla="*/ 7144 w 952500"/>
                <a:gd name="connsiteY56" fmla="*/ 185738 h 353776"/>
                <a:gd name="connsiteX57" fmla="*/ 0 w 952500"/>
                <a:gd name="connsiteY57" fmla="*/ 180975 h 353776"/>
                <a:gd name="connsiteX58" fmla="*/ 2381 w 952500"/>
                <a:gd name="connsiteY58" fmla="*/ 171450 h 353776"/>
                <a:gd name="connsiteX59" fmla="*/ 11906 w 952500"/>
                <a:gd name="connsiteY59" fmla="*/ 169069 h 353776"/>
                <a:gd name="connsiteX60" fmla="*/ 33338 w 952500"/>
                <a:gd name="connsiteY60" fmla="*/ 157163 h 353776"/>
                <a:gd name="connsiteX61" fmla="*/ 40481 w 952500"/>
                <a:gd name="connsiteY61" fmla="*/ 154782 h 353776"/>
                <a:gd name="connsiteX62" fmla="*/ 59531 w 952500"/>
                <a:gd name="connsiteY62" fmla="*/ 145257 h 353776"/>
                <a:gd name="connsiteX63" fmla="*/ 80963 w 952500"/>
                <a:gd name="connsiteY63" fmla="*/ 138113 h 353776"/>
                <a:gd name="connsiteX64" fmla="*/ 88106 w 952500"/>
                <a:gd name="connsiteY64" fmla="*/ 135732 h 353776"/>
                <a:gd name="connsiteX65" fmla="*/ 116681 w 952500"/>
                <a:gd name="connsiteY65" fmla="*/ 128588 h 353776"/>
                <a:gd name="connsiteX66" fmla="*/ 126206 w 952500"/>
                <a:gd name="connsiteY66" fmla="*/ 126207 h 353776"/>
                <a:gd name="connsiteX67" fmla="*/ 133350 w 952500"/>
                <a:gd name="connsiteY67" fmla="*/ 123825 h 353776"/>
                <a:gd name="connsiteX68" fmla="*/ 152400 w 952500"/>
                <a:gd name="connsiteY68" fmla="*/ 121444 h 353776"/>
                <a:gd name="connsiteX69" fmla="*/ 161925 w 952500"/>
                <a:gd name="connsiteY69" fmla="*/ 119063 h 353776"/>
                <a:gd name="connsiteX70" fmla="*/ 197644 w 952500"/>
                <a:gd name="connsiteY70" fmla="*/ 114300 h 353776"/>
                <a:gd name="connsiteX71" fmla="*/ 209550 w 952500"/>
                <a:gd name="connsiteY71" fmla="*/ 111919 h 353776"/>
                <a:gd name="connsiteX72" fmla="*/ 223838 w 952500"/>
                <a:gd name="connsiteY72" fmla="*/ 109538 h 353776"/>
                <a:gd name="connsiteX73" fmla="*/ 230981 w 952500"/>
                <a:gd name="connsiteY73" fmla="*/ 104775 h 353776"/>
                <a:gd name="connsiteX74" fmla="*/ 266700 w 952500"/>
                <a:gd name="connsiteY74" fmla="*/ 100013 h 353776"/>
                <a:gd name="connsiteX75" fmla="*/ 292894 w 952500"/>
                <a:gd name="connsiteY75" fmla="*/ 97632 h 353776"/>
                <a:gd name="connsiteX76" fmla="*/ 307181 w 952500"/>
                <a:gd name="connsiteY76" fmla="*/ 95250 h 353776"/>
                <a:gd name="connsiteX77" fmla="*/ 352425 w 952500"/>
                <a:gd name="connsiteY77" fmla="*/ 88107 h 353776"/>
                <a:gd name="connsiteX78" fmla="*/ 366713 w 952500"/>
                <a:gd name="connsiteY78" fmla="*/ 85725 h 353776"/>
                <a:gd name="connsiteX79" fmla="*/ 376238 w 952500"/>
                <a:gd name="connsiteY79" fmla="*/ 83344 h 353776"/>
                <a:gd name="connsiteX80" fmla="*/ 404813 w 952500"/>
                <a:gd name="connsiteY80" fmla="*/ 78582 h 353776"/>
                <a:gd name="connsiteX81" fmla="*/ 423863 w 952500"/>
                <a:gd name="connsiteY81" fmla="*/ 73819 h 353776"/>
                <a:gd name="connsiteX82" fmla="*/ 431006 w 952500"/>
                <a:gd name="connsiteY82" fmla="*/ 71438 h 353776"/>
                <a:gd name="connsiteX83" fmla="*/ 440531 w 952500"/>
                <a:gd name="connsiteY83" fmla="*/ 69057 h 353776"/>
                <a:gd name="connsiteX84" fmla="*/ 492919 w 952500"/>
                <a:gd name="connsiteY84" fmla="*/ 71438 h 35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52500" h="353776">
                  <a:moveTo>
                    <a:pt x="492919" y="71438"/>
                  </a:moveTo>
                  <a:cubicBezTo>
                    <a:pt x="503635" y="73025"/>
                    <a:pt x="500505" y="76921"/>
                    <a:pt x="504825" y="78582"/>
                  </a:cubicBezTo>
                  <a:cubicBezTo>
                    <a:pt x="516985" y="83259"/>
                    <a:pt x="530187" y="84133"/>
                    <a:pt x="542925" y="85725"/>
                  </a:cubicBezTo>
                  <a:cubicBezTo>
                    <a:pt x="548850" y="73877"/>
                    <a:pt x="551805" y="73133"/>
                    <a:pt x="542925" y="57150"/>
                  </a:cubicBezTo>
                  <a:cubicBezTo>
                    <a:pt x="541706" y="54956"/>
                    <a:pt x="538162" y="55563"/>
                    <a:pt x="535781" y="54769"/>
                  </a:cubicBezTo>
                  <a:cubicBezTo>
                    <a:pt x="533400" y="53182"/>
                    <a:pt x="531317" y="51012"/>
                    <a:pt x="528638" y="50007"/>
                  </a:cubicBezTo>
                  <a:cubicBezTo>
                    <a:pt x="524848" y="48586"/>
                    <a:pt x="515451" y="51465"/>
                    <a:pt x="516731" y="47625"/>
                  </a:cubicBezTo>
                  <a:cubicBezTo>
                    <a:pt x="518318" y="42862"/>
                    <a:pt x="526038" y="43486"/>
                    <a:pt x="531019" y="42863"/>
                  </a:cubicBezTo>
                  <a:lnTo>
                    <a:pt x="550069" y="40482"/>
                  </a:lnTo>
                  <a:cubicBezTo>
                    <a:pt x="553244" y="39688"/>
                    <a:pt x="556447" y="38999"/>
                    <a:pt x="559594" y="38100"/>
                  </a:cubicBezTo>
                  <a:cubicBezTo>
                    <a:pt x="562008" y="37410"/>
                    <a:pt x="564303" y="36328"/>
                    <a:pt x="566738" y="35719"/>
                  </a:cubicBezTo>
                  <a:cubicBezTo>
                    <a:pt x="570664" y="34737"/>
                    <a:pt x="574675" y="34132"/>
                    <a:pt x="578644" y="33338"/>
                  </a:cubicBezTo>
                  <a:cubicBezTo>
                    <a:pt x="581819" y="31750"/>
                    <a:pt x="584801" y="29698"/>
                    <a:pt x="588169" y="28575"/>
                  </a:cubicBezTo>
                  <a:cubicBezTo>
                    <a:pt x="595749" y="26048"/>
                    <a:pt x="616252" y="24397"/>
                    <a:pt x="621506" y="23813"/>
                  </a:cubicBezTo>
                  <a:cubicBezTo>
                    <a:pt x="639634" y="17770"/>
                    <a:pt x="630871" y="20034"/>
                    <a:pt x="647700" y="16669"/>
                  </a:cubicBezTo>
                  <a:cubicBezTo>
                    <a:pt x="650875" y="15082"/>
                    <a:pt x="654143" y="13668"/>
                    <a:pt x="657225" y="11907"/>
                  </a:cubicBezTo>
                  <a:cubicBezTo>
                    <a:pt x="659710" y="10487"/>
                    <a:pt x="661738" y="8271"/>
                    <a:pt x="664369" y="7144"/>
                  </a:cubicBezTo>
                  <a:cubicBezTo>
                    <a:pt x="667377" y="5855"/>
                    <a:pt x="670747" y="5662"/>
                    <a:pt x="673894" y="4763"/>
                  </a:cubicBezTo>
                  <a:cubicBezTo>
                    <a:pt x="690985" y="-120"/>
                    <a:pt x="668729" y="4845"/>
                    <a:pt x="692944" y="0"/>
                  </a:cubicBezTo>
                  <a:lnTo>
                    <a:pt x="711994" y="4763"/>
                  </a:lnTo>
                  <a:cubicBezTo>
                    <a:pt x="715938" y="5673"/>
                    <a:pt x="719995" y="6079"/>
                    <a:pt x="723900" y="7144"/>
                  </a:cubicBezTo>
                  <a:cubicBezTo>
                    <a:pt x="723907" y="7146"/>
                    <a:pt x="752467" y="16668"/>
                    <a:pt x="752475" y="16669"/>
                  </a:cubicBezTo>
                  <a:lnTo>
                    <a:pt x="766763" y="19050"/>
                  </a:lnTo>
                  <a:cubicBezTo>
                    <a:pt x="803618" y="31337"/>
                    <a:pt x="765555" y="17256"/>
                    <a:pt x="788194" y="28575"/>
                  </a:cubicBezTo>
                  <a:cubicBezTo>
                    <a:pt x="795012" y="31984"/>
                    <a:pt x="802299" y="31507"/>
                    <a:pt x="809625" y="33338"/>
                  </a:cubicBezTo>
                  <a:cubicBezTo>
                    <a:pt x="814495" y="34555"/>
                    <a:pt x="818961" y="37275"/>
                    <a:pt x="823913" y="38100"/>
                  </a:cubicBezTo>
                  <a:lnTo>
                    <a:pt x="852488" y="42863"/>
                  </a:lnTo>
                  <a:cubicBezTo>
                    <a:pt x="868572" y="48224"/>
                    <a:pt x="848766" y="42035"/>
                    <a:pt x="873919" y="47625"/>
                  </a:cubicBezTo>
                  <a:cubicBezTo>
                    <a:pt x="876369" y="48170"/>
                    <a:pt x="878682" y="49213"/>
                    <a:pt x="881063" y="50007"/>
                  </a:cubicBezTo>
                  <a:cubicBezTo>
                    <a:pt x="878682" y="52388"/>
                    <a:pt x="876931" y="55644"/>
                    <a:pt x="873919" y="57150"/>
                  </a:cubicBezTo>
                  <a:cubicBezTo>
                    <a:pt x="857827" y="65196"/>
                    <a:pt x="864363" y="52486"/>
                    <a:pt x="859631" y="66675"/>
                  </a:cubicBezTo>
                  <a:cubicBezTo>
                    <a:pt x="858365" y="93268"/>
                    <a:pt x="850168" y="112012"/>
                    <a:pt x="864394" y="133350"/>
                  </a:cubicBezTo>
                  <a:cubicBezTo>
                    <a:pt x="865982" y="135731"/>
                    <a:pt x="868858" y="137108"/>
                    <a:pt x="871538" y="138113"/>
                  </a:cubicBezTo>
                  <a:cubicBezTo>
                    <a:pt x="875328" y="139534"/>
                    <a:pt x="879475" y="139700"/>
                    <a:pt x="883444" y="140494"/>
                  </a:cubicBezTo>
                  <a:cubicBezTo>
                    <a:pt x="888206" y="142875"/>
                    <a:pt x="892816" y="145590"/>
                    <a:pt x="897731" y="147638"/>
                  </a:cubicBezTo>
                  <a:cubicBezTo>
                    <a:pt x="902365" y="149569"/>
                    <a:pt x="907529" y="150155"/>
                    <a:pt x="912019" y="152400"/>
                  </a:cubicBezTo>
                  <a:cubicBezTo>
                    <a:pt x="915194" y="153988"/>
                    <a:pt x="918300" y="155721"/>
                    <a:pt x="921544" y="157163"/>
                  </a:cubicBezTo>
                  <a:cubicBezTo>
                    <a:pt x="925450" y="158899"/>
                    <a:pt x="929627" y="160013"/>
                    <a:pt x="933450" y="161925"/>
                  </a:cubicBezTo>
                  <a:cubicBezTo>
                    <a:pt x="939194" y="164797"/>
                    <a:pt x="946833" y="170054"/>
                    <a:pt x="952500" y="173832"/>
                  </a:cubicBezTo>
                  <a:cubicBezTo>
                    <a:pt x="951706" y="176213"/>
                    <a:pt x="951894" y="179200"/>
                    <a:pt x="950119" y="180975"/>
                  </a:cubicBezTo>
                  <a:cubicBezTo>
                    <a:pt x="948344" y="182750"/>
                    <a:pt x="945325" y="182476"/>
                    <a:pt x="942975" y="183357"/>
                  </a:cubicBezTo>
                  <a:cubicBezTo>
                    <a:pt x="938973" y="184858"/>
                    <a:pt x="935086" y="186658"/>
                    <a:pt x="931069" y="188119"/>
                  </a:cubicBezTo>
                  <a:cubicBezTo>
                    <a:pt x="926351" y="189835"/>
                    <a:pt x="916781" y="192882"/>
                    <a:pt x="916781" y="192882"/>
                  </a:cubicBezTo>
                  <a:cubicBezTo>
                    <a:pt x="917575" y="200819"/>
                    <a:pt x="917950" y="208810"/>
                    <a:pt x="919163" y="216694"/>
                  </a:cubicBezTo>
                  <a:cubicBezTo>
                    <a:pt x="919545" y="219175"/>
                    <a:pt x="921544" y="221328"/>
                    <a:pt x="921544" y="223838"/>
                  </a:cubicBezTo>
                  <a:cubicBezTo>
                    <a:pt x="921544" y="261153"/>
                    <a:pt x="920570" y="298469"/>
                    <a:pt x="919163" y="335757"/>
                  </a:cubicBezTo>
                  <a:cubicBezTo>
                    <a:pt x="918429" y="355213"/>
                    <a:pt x="918572" y="349788"/>
                    <a:pt x="900113" y="352425"/>
                  </a:cubicBezTo>
                  <a:lnTo>
                    <a:pt x="540544" y="350044"/>
                  </a:lnTo>
                  <a:cubicBezTo>
                    <a:pt x="388311" y="350044"/>
                    <a:pt x="506039" y="355402"/>
                    <a:pt x="409575" y="350044"/>
                  </a:cubicBezTo>
                  <a:lnTo>
                    <a:pt x="283369" y="352425"/>
                  </a:lnTo>
                  <a:cubicBezTo>
                    <a:pt x="64266" y="352425"/>
                    <a:pt x="123322" y="357613"/>
                    <a:pt x="23813" y="347663"/>
                  </a:cubicBezTo>
                  <a:cubicBezTo>
                    <a:pt x="20638" y="346869"/>
                    <a:pt x="16844" y="347326"/>
                    <a:pt x="14288" y="345282"/>
                  </a:cubicBezTo>
                  <a:cubicBezTo>
                    <a:pt x="12328" y="343714"/>
                    <a:pt x="11906" y="340648"/>
                    <a:pt x="11906" y="338138"/>
                  </a:cubicBezTo>
                  <a:cubicBezTo>
                    <a:pt x="11906" y="316611"/>
                    <a:pt x="13312" y="312064"/>
                    <a:pt x="16669" y="295275"/>
                  </a:cubicBezTo>
                  <a:cubicBezTo>
                    <a:pt x="15875" y="285750"/>
                    <a:pt x="15405" y="276193"/>
                    <a:pt x="14288" y="266700"/>
                  </a:cubicBezTo>
                  <a:cubicBezTo>
                    <a:pt x="13815" y="262680"/>
                    <a:pt x="12262" y="258826"/>
                    <a:pt x="11906" y="254794"/>
                  </a:cubicBezTo>
                  <a:cubicBezTo>
                    <a:pt x="9878" y="231810"/>
                    <a:pt x="10818" y="208517"/>
                    <a:pt x="7144" y="185738"/>
                  </a:cubicBezTo>
                  <a:cubicBezTo>
                    <a:pt x="6688" y="182912"/>
                    <a:pt x="2381" y="182563"/>
                    <a:pt x="0" y="180975"/>
                  </a:cubicBezTo>
                  <a:cubicBezTo>
                    <a:pt x="794" y="177800"/>
                    <a:pt x="67" y="173764"/>
                    <a:pt x="2381" y="171450"/>
                  </a:cubicBezTo>
                  <a:cubicBezTo>
                    <a:pt x="4695" y="169136"/>
                    <a:pt x="8842" y="170218"/>
                    <a:pt x="11906" y="169069"/>
                  </a:cubicBezTo>
                  <a:cubicBezTo>
                    <a:pt x="21080" y="165629"/>
                    <a:pt x="24243" y="161710"/>
                    <a:pt x="33338" y="157163"/>
                  </a:cubicBezTo>
                  <a:cubicBezTo>
                    <a:pt x="35583" y="156041"/>
                    <a:pt x="38196" y="155821"/>
                    <a:pt x="40481" y="154782"/>
                  </a:cubicBezTo>
                  <a:cubicBezTo>
                    <a:pt x="46944" y="151844"/>
                    <a:pt x="52796" y="147502"/>
                    <a:pt x="59531" y="145257"/>
                  </a:cubicBezTo>
                  <a:lnTo>
                    <a:pt x="80963" y="138113"/>
                  </a:lnTo>
                  <a:cubicBezTo>
                    <a:pt x="83344" y="137319"/>
                    <a:pt x="85671" y="136341"/>
                    <a:pt x="88106" y="135732"/>
                  </a:cubicBezTo>
                  <a:lnTo>
                    <a:pt x="116681" y="128588"/>
                  </a:lnTo>
                  <a:cubicBezTo>
                    <a:pt x="119856" y="127794"/>
                    <a:pt x="123101" y="127242"/>
                    <a:pt x="126206" y="126207"/>
                  </a:cubicBezTo>
                  <a:cubicBezTo>
                    <a:pt x="128587" y="125413"/>
                    <a:pt x="130880" y="124274"/>
                    <a:pt x="133350" y="123825"/>
                  </a:cubicBezTo>
                  <a:cubicBezTo>
                    <a:pt x="139646" y="122680"/>
                    <a:pt x="146088" y="122496"/>
                    <a:pt x="152400" y="121444"/>
                  </a:cubicBezTo>
                  <a:cubicBezTo>
                    <a:pt x="155628" y="120906"/>
                    <a:pt x="158716" y="119705"/>
                    <a:pt x="161925" y="119063"/>
                  </a:cubicBezTo>
                  <a:cubicBezTo>
                    <a:pt x="180614" y="115326"/>
                    <a:pt x="175417" y="117476"/>
                    <a:pt x="197644" y="114300"/>
                  </a:cubicBezTo>
                  <a:cubicBezTo>
                    <a:pt x="201651" y="113728"/>
                    <a:pt x="205568" y="112643"/>
                    <a:pt x="209550" y="111919"/>
                  </a:cubicBezTo>
                  <a:cubicBezTo>
                    <a:pt x="214300" y="111055"/>
                    <a:pt x="219075" y="110332"/>
                    <a:pt x="223838" y="109538"/>
                  </a:cubicBezTo>
                  <a:cubicBezTo>
                    <a:pt x="226219" y="107950"/>
                    <a:pt x="228266" y="105680"/>
                    <a:pt x="230981" y="104775"/>
                  </a:cubicBezTo>
                  <a:cubicBezTo>
                    <a:pt x="236248" y="103019"/>
                    <a:pt x="264453" y="100238"/>
                    <a:pt x="266700" y="100013"/>
                  </a:cubicBezTo>
                  <a:cubicBezTo>
                    <a:pt x="275424" y="99141"/>
                    <a:pt x="284187" y="98656"/>
                    <a:pt x="292894" y="97632"/>
                  </a:cubicBezTo>
                  <a:cubicBezTo>
                    <a:pt x="297689" y="97068"/>
                    <a:pt x="302409" y="95984"/>
                    <a:pt x="307181" y="95250"/>
                  </a:cubicBezTo>
                  <a:cubicBezTo>
                    <a:pt x="355952" y="87746"/>
                    <a:pt x="279530" y="100256"/>
                    <a:pt x="352425" y="88107"/>
                  </a:cubicBezTo>
                  <a:cubicBezTo>
                    <a:pt x="357188" y="87313"/>
                    <a:pt x="362029" y="86896"/>
                    <a:pt x="366713" y="85725"/>
                  </a:cubicBezTo>
                  <a:cubicBezTo>
                    <a:pt x="369888" y="84931"/>
                    <a:pt x="373021" y="83947"/>
                    <a:pt x="376238" y="83344"/>
                  </a:cubicBezTo>
                  <a:cubicBezTo>
                    <a:pt x="385729" y="81565"/>
                    <a:pt x="404813" y="78582"/>
                    <a:pt x="404813" y="78582"/>
                  </a:cubicBezTo>
                  <a:cubicBezTo>
                    <a:pt x="421132" y="73140"/>
                    <a:pt x="400890" y="79562"/>
                    <a:pt x="423863" y="73819"/>
                  </a:cubicBezTo>
                  <a:cubicBezTo>
                    <a:pt x="426298" y="73210"/>
                    <a:pt x="428593" y="72127"/>
                    <a:pt x="431006" y="71438"/>
                  </a:cubicBezTo>
                  <a:cubicBezTo>
                    <a:pt x="434153" y="70539"/>
                    <a:pt x="437396" y="69997"/>
                    <a:pt x="440531" y="69057"/>
                  </a:cubicBezTo>
                  <a:cubicBezTo>
                    <a:pt x="445340" y="67614"/>
                    <a:pt x="482203" y="69851"/>
                    <a:pt x="492919" y="71438"/>
                  </a:cubicBezTo>
                  <a:close/>
                </a:path>
              </a:pathLst>
            </a:custGeom>
            <a:solidFill>
              <a:srgbClr val="FF00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2C7539A7-85E4-3B35-97CF-BFEC52918142}"/>
                </a:ext>
              </a:extLst>
            </p:cNvPr>
            <p:cNvSpPr>
              <a:spLocks noGrp="1" noRot="1" noMove="1" noResize="1" noEditPoints="1" noAdjustHandles="1" noChangeArrowheads="1" noChangeShapeType="1"/>
            </p:cNvSpPr>
            <p:nvPr/>
          </p:nvSpPr>
          <p:spPr>
            <a:xfrm>
              <a:off x="9701476" y="2256046"/>
              <a:ext cx="774249" cy="321121"/>
            </a:xfrm>
            <a:custGeom>
              <a:avLst/>
              <a:gdLst>
                <a:gd name="connsiteX0" fmla="*/ 343 w 774249"/>
                <a:gd name="connsiteY0" fmla="*/ 69057 h 321121"/>
                <a:gd name="connsiteX1" fmla="*/ 12249 w 774249"/>
                <a:gd name="connsiteY1" fmla="*/ 71438 h 321121"/>
                <a:gd name="connsiteX2" fmla="*/ 19393 w 774249"/>
                <a:gd name="connsiteY2" fmla="*/ 78582 h 321121"/>
                <a:gd name="connsiteX3" fmla="*/ 26537 w 774249"/>
                <a:gd name="connsiteY3" fmla="*/ 80963 h 321121"/>
                <a:gd name="connsiteX4" fmla="*/ 33681 w 774249"/>
                <a:gd name="connsiteY4" fmla="*/ 85725 h 321121"/>
                <a:gd name="connsiteX5" fmla="*/ 55112 w 774249"/>
                <a:gd name="connsiteY5" fmla="*/ 90488 h 321121"/>
                <a:gd name="connsiteX6" fmla="*/ 71781 w 774249"/>
                <a:gd name="connsiteY6" fmla="*/ 95250 h 321121"/>
                <a:gd name="connsiteX7" fmla="*/ 62256 w 774249"/>
                <a:gd name="connsiteY7" fmla="*/ 100013 h 321121"/>
                <a:gd name="connsiteX8" fmla="*/ 40824 w 774249"/>
                <a:gd name="connsiteY8" fmla="*/ 102394 h 321121"/>
                <a:gd name="connsiteX9" fmla="*/ 43206 w 774249"/>
                <a:gd name="connsiteY9" fmla="*/ 114300 h 321121"/>
                <a:gd name="connsiteX10" fmla="*/ 45587 w 774249"/>
                <a:gd name="connsiteY10" fmla="*/ 128588 h 321121"/>
                <a:gd name="connsiteX11" fmla="*/ 47968 w 774249"/>
                <a:gd name="connsiteY11" fmla="*/ 166688 h 321121"/>
                <a:gd name="connsiteX12" fmla="*/ 45587 w 774249"/>
                <a:gd name="connsiteY12" fmla="*/ 238125 h 321121"/>
                <a:gd name="connsiteX13" fmla="*/ 40824 w 774249"/>
                <a:gd name="connsiteY13" fmla="*/ 297657 h 321121"/>
                <a:gd name="connsiteX14" fmla="*/ 43206 w 774249"/>
                <a:gd name="connsiteY14" fmla="*/ 319088 h 321121"/>
                <a:gd name="connsiteX15" fmla="*/ 90831 w 774249"/>
                <a:gd name="connsiteY15" fmla="*/ 314325 h 321121"/>
                <a:gd name="connsiteX16" fmla="*/ 207512 w 774249"/>
                <a:gd name="connsiteY16" fmla="*/ 314325 h 321121"/>
                <a:gd name="connsiteX17" fmla="*/ 348006 w 774249"/>
                <a:gd name="connsiteY17" fmla="*/ 316707 h 321121"/>
                <a:gd name="connsiteX18" fmla="*/ 631374 w 774249"/>
                <a:gd name="connsiteY18" fmla="*/ 319088 h 321121"/>
                <a:gd name="connsiteX19" fmla="*/ 659949 w 774249"/>
                <a:gd name="connsiteY19" fmla="*/ 316707 h 321121"/>
                <a:gd name="connsiteX20" fmla="*/ 736149 w 774249"/>
                <a:gd name="connsiteY20" fmla="*/ 316707 h 321121"/>
                <a:gd name="connsiteX21" fmla="*/ 731387 w 774249"/>
                <a:gd name="connsiteY21" fmla="*/ 178594 h 321121"/>
                <a:gd name="connsiteX22" fmla="*/ 729006 w 774249"/>
                <a:gd name="connsiteY22" fmla="*/ 97632 h 321121"/>
                <a:gd name="connsiteX23" fmla="*/ 731387 w 774249"/>
                <a:gd name="connsiteY23" fmla="*/ 90488 h 321121"/>
                <a:gd name="connsiteX24" fmla="*/ 738531 w 774249"/>
                <a:gd name="connsiteY24" fmla="*/ 88107 h 321121"/>
                <a:gd name="connsiteX25" fmla="*/ 748056 w 774249"/>
                <a:gd name="connsiteY25" fmla="*/ 85725 h 321121"/>
                <a:gd name="connsiteX26" fmla="*/ 767106 w 774249"/>
                <a:gd name="connsiteY26" fmla="*/ 78582 h 321121"/>
                <a:gd name="connsiteX27" fmla="*/ 774249 w 774249"/>
                <a:gd name="connsiteY27" fmla="*/ 71438 h 321121"/>
                <a:gd name="connsiteX28" fmla="*/ 767106 w 774249"/>
                <a:gd name="connsiteY28" fmla="*/ 66675 h 321121"/>
                <a:gd name="connsiteX29" fmla="*/ 752818 w 774249"/>
                <a:gd name="connsiteY29" fmla="*/ 61913 h 321121"/>
                <a:gd name="connsiteX30" fmla="*/ 743293 w 774249"/>
                <a:gd name="connsiteY30" fmla="*/ 59532 h 321121"/>
                <a:gd name="connsiteX31" fmla="*/ 736149 w 774249"/>
                <a:gd name="connsiteY31" fmla="*/ 57150 h 321121"/>
                <a:gd name="connsiteX32" fmla="*/ 693287 w 774249"/>
                <a:gd name="connsiteY32" fmla="*/ 54769 h 321121"/>
                <a:gd name="connsiteX33" fmla="*/ 667093 w 774249"/>
                <a:gd name="connsiteY33" fmla="*/ 52388 h 321121"/>
                <a:gd name="connsiteX34" fmla="*/ 648043 w 774249"/>
                <a:gd name="connsiteY34" fmla="*/ 50007 h 321121"/>
                <a:gd name="connsiteX35" fmla="*/ 624231 w 774249"/>
                <a:gd name="connsiteY35" fmla="*/ 47625 h 321121"/>
                <a:gd name="connsiteX36" fmla="*/ 612324 w 774249"/>
                <a:gd name="connsiteY36" fmla="*/ 45244 h 321121"/>
                <a:gd name="connsiteX37" fmla="*/ 605181 w 774249"/>
                <a:gd name="connsiteY37" fmla="*/ 42863 h 321121"/>
                <a:gd name="connsiteX38" fmla="*/ 545649 w 774249"/>
                <a:gd name="connsiteY38" fmla="*/ 35719 h 321121"/>
                <a:gd name="connsiteX39" fmla="*/ 536124 w 774249"/>
                <a:gd name="connsiteY39" fmla="*/ 33338 h 321121"/>
                <a:gd name="connsiteX40" fmla="*/ 498024 w 774249"/>
                <a:gd name="connsiteY40" fmla="*/ 28575 h 321121"/>
                <a:gd name="connsiteX41" fmla="*/ 486118 w 774249"/>
                <a:gd name="connsiteY41" fmla="*/ 26194 h 321121"/>
                <a:gd name="connsiteX42" fmla="*/ 457543 w 774249"/>
                <a:gd name="connsiteY42" fmla="*/ 19050 h 321121"/>
                <a:gd name="connsiteX43" fmla="*/ 448018 w 774249"/>
                <a:gd name="connsiteY43" fmla="*/ 16669 h 321121"/>
                <a:gd name="connsiteX44" fmla="*/ 431349 w 774249"/>
                <a:gd name="connsiteY44" fmla="*/ 14288 h 321121"/>
                <a:gd name="connsiteX45" fmla="*/ 424206 w 774249"/>
                <a:gd name="connsiteY45" fmla="*/ 9525 h 321121"/>
                <a:gd name="connsiteX46" fmla="*/ 409918 w 774249"/>
                <a:gd name="connsiteY46" fmla="*/ 7144 h 321121"/>
                <a:gd name="connsiteX47" fmla="*/ 390868 w 774249"/>
                <a:gd name="connsiteY47" fmla="*/ 2382 h 321121"/>
                <a:gd name="connsiteX48" fmla="*/ 381343 w 774249"/>
                <a:gd name="connsiteY48" fmla="*/ 0 h 321121"/>
                <a:gd name="connsiteX49" fmla="*/ 362293 w 774249"/>
                <a:gd name="connsiteY49" fmla="*/ 2382 h 321121"/>
                <a:gd name="connsiteX50" fmla="*/ 345624 w 774249"/>
                <a:gd name="connsiteY50" fmla="*/ 7144 h 321121"/>
                <a:gd name="connsiteX51" fmla="*/ 328956 w 774249"/>
                <a:gd name="connsiteY51" fmla="*/ 9525 h 321121"/>
                <a:gd name="connsiteX52" fmla="*/ 317049 w 774249"/>
                <a:gd name="connsiteY52" fmla="*/ 11907 h 321121"/>
                <a:gd name="connsiteX53" fmla="*/ 262281 w 774249"/>
                <a:gd name="connsiteY53" fmla="*/ 16669 h 321121"/>
                <a:gd name="connsiteX54" fmla="*/ 228943 w 774249"/>
                <a:gd name="connsiteY54" fmla="*/ 21432 h 321121"/>
                <a:gd name="connsiteX55" fmla="*/ 219418 w 774249"/>
                <a:gd name="connsiteY55" fmla="*/ 23813 h 321121"/>
                <a:gd name="connsiteX56" fmla="*/ 190843 w 774249"/>
                <a:gd name="connsiteY56" fmla="*/ 28575 h 321121"/>
                <a:gd name="connsiteX57" fmla="*/ 164649 w 774249"/>
                <a:gd name="connsiteY57" fmla="*/ 33338 h 321121"/>
                <a:gd name="connsiteX58" fmla="*/ 121787 w 774249"/>
                <a:gd name="connsiteY58" fmla="*/ 35719 h 321121"/>
                <a:gd name="connsiteX59" fmla="*/ 88449 w 774249"/>
                <a:gd name="connsiteY59" fmla="*/ 40482 h 321121"/>
                <a:gd name="connsiteX60" fmla="*/ 71781 w 774249"/>
                <a:gd name="connsiteY60" fmla="*/ 42863 h 321121"/>
                <a:gd name="connsiteX61" fmla="*/ 59874 w 774249"/>
                <a:gd name="connsiteY61" fmla="*/ 45244 h 321121"/>
                <a:gd name="connsiteX62" fmla="*/ 38443 w 774249"/>
                <a:gd name="connsiteY62" fmla="*/ 47625 h 321121"/>
                <a:gd name="connsiteX63" fmla="*/ 26537 w 774249"/>
                <a:gd name="connsiteY63" fmla="*/ 50007 h 321121"/>
                <a:gd name="connsiteX64" fmla="*/ 343 w 774249"/>
                <a:gd name="connsiteY64" fmla="*/ 69057 h 32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74249" h="321121">
                  <a:moveTo>
                    <a:pt x="343" y="69057"/>
                  </a:moveTo>
                  <a:cubicBezTo>
                    <a:pt x="-2038" y="72629"/>
                    <a:pt x="8629" y="69628"/>
                    <a:pt x="12249" y="71438"/>
                  </a:cubicBezTo>
                  <a:cubicBezTo>
                    <a:pt x="15261" y="72944"/>
                    <a:pt x="16591" y="76714"/>
                    <a:pt x="19393" y="78582"/>
                  </a:cubicBezTo>
                  <a:cubicBezTo>
                    <a:pt x="21482" y="79974"/>
                    <a:pt x="24292" y="79841"/>
                    <a:pt x="26537" y="80963"/>
                  </a:cubicBezTo>
                  <a:cubicBezTo>
                    <a:pt x="29097" y="82243"/>
                    <a:pt x="31121" y="84445"/>
                    <a:pt x="33681" y="85725"/>
                  </a:cubicBezTo>
                  <a:cubicBezTo>
                    <a:pt x="39865" y="88817"/>
                    <a:pt x="49005" y="89267"/>
                    <a:pt x="55112" y="90488"/>
                  </a:cubicBezTo>
                  <a:cubicBezTo>
                    <a:pt x="62586" y="91983"/>
                    <a:pt x="64973" y="92981"/>
                    <a:pt x="71781" y="95250"/>
                  </a:cubicBezTo>
                  <a:cubicBezTo>
                    <a:pt x="68606" y="96838"/>
                    <a:pt x="65715" y="99215"/>
                    <a:pt x="62256" y="100013"/>
                  </a:cubicBezTo>
                  <a:cubicBezTo>
                    <a:pt x="55252" y="101629"/>
                    <a:pt x="46574" y="98081"/>
                    <a:pt x="40824" y="102394"/>
                  </a:cubicBezTo>
                  <a:cubicBezTo>
                    <a:pt x="37586" y="104822"/>
                    <a:pt x="42482" y="110318"/>
                    <a:pt x="43206" y="114300"/>
                  </a:cubicBezTo>
                  <a:cubicBezTo>
                    <a:pt x="44070" y="119050"/>
                    <a:pt x="44793" y="123825"/>
                    <a:pt x="45587" y="128588"/>
                  </a:cubicBezTo>
                  <a:cubicBezTo>
                    <a:pt x="46381" y="141288"/>
                    <a:pt x="47968" y="153963"/>
                    <a:pt x="47968" y="166688"/>
                  </a:cubicBezTo>
                  <a:cubicBezTo>
                    <a:pt x="47968" y="190514"/>
                    <a:pt x="46622" y="214322"/>
                    <a:pt x="45587" y="238125"/>
                  </a:cubicBezTo>
                  <a:cubicBezTo>
                    <a:pt x="44172" y="270674"/>
                    <a:pt x="43813" y="270766"/>
                    <a:pt x="40824" y="297657"/>
                  </a:cubicBezTo>
                  <a:cubicBezTo>
                    <a:pt x="41618" y="304801"/>
                    <a:pt x="36965" y="315522"/>
                    <a:pt x="43206" y="319088"/>
                  </a:cubicBezTo>
                  <a:cubicBezTo>
                    <a:pt x="46582" y="321017"/>
                    <a:pt x="81910" y="315600"/>
                    <a:pt x="90831" y="314325"/>
                  </a:cubicBezTo>
                  <a:cubicBezTo>
                    <a:pt x="378780" y="323617"/>
                    <a:pt x="23917" y="314325"/>
                    <a:pt x="207512" y="314325"/>
                  </a:cubicBezTo>
                  <a:cubicBezTo>
                    <a:pt x="254350" y="314325"/>
                    <a:pt x="301171" y="316181"/>
                    <a:pt x="348006" y="316707"/>
                  </a:cubicBezTo>
                  <a:lnTo>
                    <a:pt x="631374" y="319088"/>
                  </a:lnTo>
                  <a:cubicBezTo>
                    <a:pt x="640899" y="318294"/>
                    <a:pt x="650391" y="316707"/>
                    <a:pt x="659949" y="316707"/>
                  </a:cubicBezTo>
                  <a:cubicBezTo>
                    <a:pt x="738917" y="316707"/>
                    <a:pt x="706349" y="326640"/>
                    <a:pt x="736149" y="316707"/>
                  </a:cubicBezTo>
                  <a:cubicBezTo>
                    <a:pt x="731664" y="240461"/>
                    <a:pt x="734560" y="297607"/>
                    <a:pt x="731387" y="178594"/>
                  </a:cubicBezTo>
                  <a:cubicBezTo>
                    <a:pt x="730667" y="151605"/>
                    <a:pt x="729800" y="124619"/>
                    <a:pt x="729006" y="97632"/>
                  </a:cubicBezTo>
                  <a:cubicBezTo>
                    <a:pt x="729800" y="95251"/>
                    <a:pt x="729612" y="92263"/>
                    <a:pt x="731387" y="90488"/>
                  </a:cubicBezTo>
                  <a:cubicBezTo>
                    <a:pt x="733162" y="88713"/>
                    <a:pt x="736117" y="88797"/>
                    <a:pt x="738531" y="88107"/>
                  </a:cubicBezTo>
                  <a:cubicBezTo>
                    <a:pt x="741678" y="87208"/>
                    <a:pt x="744909" y="86624"/>
                    <a:pt x="748056" y="85725"/>
                  </a:cubicBezTo>
                  <a:cubicBezTo>
                    <a:pt x="754588" y="83858"/>
                    <a:pt x="760816" y="81098"/>
                    <a:pt x="767106" y="78582"/>
                  </a:cubicBezTo>
                  <a:cubicBezTo>
                    <a:pt x="769487" y="76201"/>
                    <a:pt x="774249" y="74805"/>
                    <a:pt x="774249" y="71438"/>
                  </a:cubicBezTo>
                  <a:cubicBezTo>
                    <a:pt x="774249" y="68576"/>
                    <a:pt x="769721" y="67837"/>
                    <a:pt x="767106" y="66675"/>
                  </a:cubicBezTo>
                  <a:cubicBezTo>
                    <a:pt x="762518" y="64636"/>
                    <a:pt x="757688" y="63130"/>
                    <a:pt x="752818" y="61913"/>
                  </a:cubicBezTo>
                  <a:cubicBezTo>
                    <a:pt x="749643" y="61119"/>
                    <a:pt x="746440" y="60431"/>
                    <a:pt x="743293" y="59532"/>
                  </a:cubicBezTo>
                  <a:cubicBezTo>
                    <a:pt x="740879" y="58842"/>
                    <a:pt x="738648" y="57388"/>
                    <a:pt x="736149" y="57150"/>
                  </a:cubicBezTo>
                  <a:cubicBezTo>
                    <a:pt x="721904" y="55793"/>
                    <a:pt x="707562" y="55753"/>
                    <a:pt x="693287" y="54769"/>
                  </a:cubicBezTo>
                  <a:cubicBezTo>
                    <a:pt x="684540" y="54166"/>
                    <a:pt x="675812" y="53306"/>
                    <a:pt x="667093" y="52388"/>
                  </a:cubicBezTo>
                  <a:cubicBezTo>
                    <a:pt x="660729" y="51718"/>
                    <a:pt x="654403" y="50714"/>
                    <a:pt x="648043" y="50007"/>
                  </a:cubicBezTo>
                  <a:cubicBezTo>
                    <a:pt x="640115" y="49126"/>
                    <a:pt x="632138" y="48679"/>
                    <a:pt x="624231" y="47625"/>
                  </a:cubicBezTo>
                  <a:cubicBezTo>
                    <a:pt x="620219" y="47090"/>
                    <a:pt x="616251" y="46226"/>
                    <a:pt x="612324" y="45244"/>
                  </a:cubicBezTo>
                  <a:cubicBezTo>
                    <a:pt x="609889" y="44635"/>
                    <a:pt x="607657" y="43276"/>
                    <a:pt x="605181" y="42863"/>
                  </a:cubicBezTo>
                  <a:cubicBezTo>
                    <a:pt x="586355" y="39726"/>
                    <a:pt x="563591" y="40204"/>
                    <a:pt x="545649" y="35719"/>
                  </a:cubicBezTo>
                  <a:cubicBezTo>
                    <a:pt x="542474" y="34925"/>
                    <a:pt x="539344" y="33923"/>
                    <a:pt x="536124" y="33338"/>
                  </a:cubicBezTo>
                  <a:cubicBezTo>
                    <a:pt x="518951" y="30216"/>
                    <a:pt x="516567" y="31224"/>
                    <a:pt x="498024" y="28575"/>
                  </a:cubicBezTo>
                  <a:cubicBezTo>
                    <a:pt x="494017" y="28003"/>
                    <a:pt x="490062" y="27104"/>
                    <a:pt x="486118" y="26194"/>
                  </a:cubicBezTo>
                  <a:cubicBezTo>
                    <a:pt x="485971" y="26160"/>
                    <a:pt x="462379" y="20259"/>
                    <a:pt x="457543" y="19050"/>
                  </a:cubicBezTo>
                  <a:cubicBezTo>
                    <a:pt x="454368" y="18256"/>
                    <a:pt x="451258" y="17132"/>
                    <a:pt x="448018" y="16669"/>
                  </a:cubicBezTo>
                  <a:lnTo>
                    <a:pt x="431349" y="14288"/>
                  </a:lnTo>
                  <a:cubicBezTo>
                    <a:pt x="428968" y="12700"/>
                    <a:pt x="426921" y="10430"/>
                    <a:pt x="424206" y="9525"/>
                  </a:cubicBezTo>
                  <a:cubicBezTo>
                    <a:pt x="419625" y="7998"/>
                    <a:pt x="414639" y="8156"/>
                    <a:pt x="409918" y="7144"/>
                  </a:cubicBezTo>
                  <a:cubicBezTo>
                    <a:pt x="403518" y="5773"/>
                    <a:pt x="397218" y="3970"/>
                    <a:pt x="390868" y="2382"/>
                  </a:cubicBezTo>
                  <a:lnTo>
                    <a:pt x="381343" y="0"/>
                  </a:lnTo>
                  <a:cubicBezTo>
                    <a:pt x="374993" y="794"/>
                    <a:pt x="368605" y="1330"/>
                    <a:pt x="362293" y="2382"/>
                  </a:cubicBezTo>
                  <a:cubicBezTo>
                    <a:pt x="326756" y="8306"/>
                    <a:pt x="373956" y="1478"/>
                    <a:pt x="345624" y="7144"/>
                  </a:cubicBezTo>
                  <a:cubicBezTo>
                    <a:pt x="340121" y="8245"/>
                    <a:pt x="334492" y="8602"/>
                    <a:pt x="328956" y="9525"/>
                  </a:cubicBezTo>
                  <a:cubicBezTo>
                    <a:pt x="324963" y="10190"/>
                    <a:pt x="321050" y="11291"/>
                    <a:pt x="317049" y="11907"/>
                  </a:cubicBezTo>
                  <a:cubicBezTo>
                    <a:pt x="296387" y="15086"/>
                    <a:pt x="285313" y="15134"/>
                    <a:pt x="262281" y="16669"/>
                  </a:cubicBezTo>
                  <a:cubicBezTo>
                    <a:pt x="251168" y="18257"/>
                    <a:pt x="239833" y="18710"/>
                    <a:pt x="228943" y="21432"/>
                  </a:cubicBezTo>
                  <a:cubicBezTo>
                    <a:pt x="225768" y="22226"/>
                    <a:pt x="222635" y="23210"/>
                    <a:pt x="219418" y="23813"/>
                  </a:cubicBezTo>
                  <a:cubicBezTo>
                    <a:pt x="209927" y="25592"/>
                    <a:pt x="200312" y="26681"/>
                    <a:pt x="190843" y="28575"/>
                  </a:cubicBezTo>
                  <a:cubicBezTo>
                    <a:pt x="185139" y="29716"/>
                    <a:pt x="169883" y="32902"/>
                    <a:pt x="164649" y="33338"/>
                  </a:cubicBezTo>
                  <a:cubicBezTo>
                    <a:pt x="150389" y="34526"/>
                    <a:pt x="136074" y="34925"/>
                    <a:pt x="121787" y="35719"/>
                  </a:cubicBezTo>
                  <a:cubicBezTo>
                    <a:pt x="85796" y="40217"/>
                    <a:pt x="118216" y="35902"/>
                    <a:pt x="88449" y="40482"/>
                  </a:cubicBezTo>
                  <a:cubicBezTo>
                    <a:pt x="82902" y="41336"/>
                    <a:pt x="77317" y="41940"/>
                    <a:pt x="71781" y="42863"/>
                  </a:cubicBezTo>
                  <a:cubicBezTo>
                    <a:pt x="67788" y="43528"/>
                    <a:pt x="63881" y="44672"/>
                    <a:pt x="59874" y="45244"/>
                  </a:cubicBezTo>
                  <a:cubicBezTo>
                    <a:pt x="52759" y="46260"/>
                    <a:pt x="45558" y="46608"/>
                    <a:pt x="38443" y="47625"/>
                  </a:cubicBezTo>
                  <a:cubicBezTo>
                    <a:pt x="34436" y="48197"/>
                    <a:pt x="30463" y="49025"/>
                    <a:pt x="26537" y="50007"/>
                  </a:cubicBezTo>
                  <a:cubicBezTo>
                    <a:pt x="15007" y="52890"/>
                    <a:pt x="2724" y="65485"/>
                    <a:pt x="343" y="69057"/>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hlinkHover r:id="rId11" action="ppaction://hlinksldjump"/>
              <a:extLst>
                <a:ext uri="{FF2B5EF4-FFF2-40B4-BE49-F238E27FC236}">
                  <a16:creationId xmlns:a16="http://schemas.microsoft.com/office/drawing/2014/main" id="{3AEE4BE2-C1FF-8F60-EFDD-194FC1F813F8}"/>
                </a:ext>
              </a:extLst>
            </p:cNvPr>
            <p:cNvSpPr>
              <a:spLocks noGrp="1" noRot="1" noMove="1" noResize="1" noEditPoints="1" noAdjustHandles="1" noChangeArrowheads="1" noChangeShapeType="1"/>
            </p:cNvSpPr>
            <p:nvPr/>
          </p:nvSpPr>
          <p:spPr>
            <a:xfrm>
              <a:off x="5365347" y="2274833"/>
              <a:ext cx="1245394" cy="373650"/>
            </a:xfrm>
            <a:custGeom>
              <a:avLst/>
              <a:gdLst>
                <a:gd name="connsiteX0" fmla="*/ 628650 w 1245394"/>
                <a:gd name="connsiteY0" fmla="*/ 5681 h 373650"/>
                <a:gd name="connsiteX1" fmla="*/ 604838 w 1245394"/>
                <a:gd name="connsiteY1" fmla="*/ 10444 h 373650"/>
                <a:gd name="connsiteX2" fmla="*/ 585788 w 1245394"/>
                <a:gd name="connsiteY2" fmla="*/ 15206 h 373650"/>
                <a:gd name="connsiteX3" fmla="*/ 576263 w 1245394"/>
                <a:gd name="connsiteY3" fmla="*/ 17587 h 373650"/>
                <a:gd name="connsiteX4" fmla="*/ 554832 w 1245394"/>
                <a:gd name="connsiteY4" fmla="*/ 19969 h 373650"/>
                <a:gd name="connsiteX5" fmla="*/ 545307 w 1245394"/>
                <a:gd name="connsiteY5" fmla="*/ 22350 h 373650"/>
                <a:gd name="connsiteX6" fmla="*/ 516732 w 1245394"/>
                <a:gd name="connsiteY6" fmla="*/ 27112 h 373650"/>
                <a:gd name="connsiteX7" fmla="*/ 507207 w 1245394"/>
                <a:gd name="connsiteY7" fmla="*/ 29494 h 373650"/>
                <a:gd name="connsiteX8" fmla="*/ 492919 w 1245394"/>
                <a:gd name="connsiteY8" fmla="*/ 34256 h 373650"/>
                <a:gd name="connsiteX9" fmla="*/ 478632 w 1245394"/>
                <a:gd name="connsiteY9" fmla="*/ 36637 h 373650"/>
                <a:gd name="connsiteX10" fmla="*/ 461963 w 1245394"/>
                <a:gd name="connsiteY10" fmla="*/ 41400 h 373650"/>
                <a:gd name="connsiteX11" fmla="*/ 433388 w 1245394"/>
                <a:gd name="connsiteY11" fmla="*/ 43781 h 373650"/>
                <a:gd name="connsiteX12" fmla="*/ 395288 w 1245394"/>
                <a:gd name="connsiteY12" fmla="*/ 53306 h 373650"/>
                <a:gd name="connsiteX13" fmla="*/ 383382 w 1245394"/>
                <a:gd name="connsiteY13" fmla="*/ 55687 h 373650"/>
                <a:gd name="connsiteX14" fmla="*/ 354807 w 1245394"/>
                <a:gd name="connsiteY14" fmla="*/ 60450 h 373650"/>
                <a:gd name="connsiteX15" fmla="*/ 340519 w 1245394"/>
                <a:gd name="connsiteY15" fmla="*/ 62831 h 373650"/>
                <a:gd name="connsiteX16" fmla="*/ 323850 w 1245394"/>
                <a:gd name="connsiteY16" fmla="*/ 65212 h 373650"/>
                <a:gd name="connsiteX17" fmla="*/ 288132 w 1245394"/>
                <a:gd name="connsiteY17" fmla="*/ 72356 h 373650"/>
                <a:gd name="connsiteX18" fmla="*/ 276225 w 1245394"/>
                <a:gd name="connsiteY18" fmla="*/ 74737 h 373650"/>
                <a:gd name="connsiteX19" fmla="*/ 261938 w 1245394"/>
                <a:gd name="connsiteY19" fmla="*/ 77119 h 373650"/>
                <a:gd name="connsiteX20" fmla="*/ 252413 w 1245394"/>
                <a:gd name="connsiteY20" fmla="*/ 79500 h 373650"/>
                <a:gd name="connsiteX21" fmla="*/ 233363 w 1245394"/>
                <a:gd name="connsiteY21" fmla="*/ 81881 h 373650"/>
                <a:gd name="connsiteX22" fmla="*/ 223838 w 1245394"/>
                <a:gd name="connsiteY22" fmla="*/ 84262 h 373650"/>
                <a:gd name="connsiteX23" fmla="*/ 164307 w 1245394"/>
                <a:gd name="connsiteY23" fmla="*/ 91406 h 373650"/>
                <a:gd name="connsiteX24" fmla="*/ 138113 w 1245394"/>
                <a:gd name="connsiteY24" fmla="*/ 98550 h 373650"/>
                <a:gd name="connsiteX25" fmla="*/ 130969 w 1245394"/>
                <a:gd name="connsiteY25" fmla="*/ 100931 h 373650"/>
                <a:gd name="connsiteX26" fmla="*/ 121444 w 1245394"/>
                <a:gd name="connsiteY26" fmla="*/ 103312 h 373650"/>
                <a:gd name="connsiteX27" fmla="*/ 104775 w 1245394"/>
                <a:gd name="connsiteY27" fmla="*/ 108075 h 373650"/>
                <a:gd name="connsiteX28" fmla="*/ 85725 w 1245394"/>
                <a:gd name="connsiteY28" fmla="*/ 110456 h 373650"/>
                <a:gd name="connsiteX29" fmla="*/ 76200 w 1245394"/>
                <a:gd name="connsiteY29" fmla="*/ 112837 h 373650"/>
                <a:gd name="connsiteX30" fmla="*/ 61913 w 1245394"/>
                <a:gd name="connsiteY30" fmla="*/ 115219 h 373650"/>
                <a:gd name="connsiteX31" fmla="*/ 14288 w 1245394"/>
                <a:gd name="connsiteY31" fmla="*/ 122362 h 373650"/>
                <a:gd name="connsiteX32" fmla="*/ 0 w 1245394"/>
                <a:gd name="connsiteY32" fmla="*/ 124744 h 373650"/>
                <a:gd name="connsiteX33" fmla="*/ 7144 w 1245394"/>
                <a:gd name="connsiteY33" fmla="*/ 129506 h 373650"/>
                <a:gd name="connsiteX34" fmla="*/ 38100 w 1245394"/>
                <a:gd name="connsiteY34" fmla="*/ 134269 h 373650"/>
                <a:gd name="connsiteX35" fmla="*/ 47625 w 1245394"/>
                <a:gd name="connsiteY35" fmla="*/ 136650 h 373650"/>
                <a:gd name="connsiteX36" fmla="*/ 50007 w 1245394"/>
                <a:gd name="connsiteY36" fmla="*/ 146175 h 373650"/>
                <a:gd name="connsiteX37" fmla="*/ 47625 w 1245394"/>
                <a:gd name="connsiteY37" fmla="*/ 208087 h 373650"/>
                <a:gd name="connsiteX38" fmla="*/ 45244 w 1245394"/>
                <a:gd name="connsiteY38" fmla="*/ 277144 h 373650"/>
                <a:gd name="connsiteX39" fmla="*/ 47625 w 1245394"/>
                <a:gd name="connsiteY39" fmla="*/ 362869 h 373650"/>
                <a:gd name="connsiteX40" fmla="*/ 57150 w 1245394"/>
                <a:gd name="connsiteY40" fmla="*/ 365250 h 373650"/>
                <a:gd name="connsiteX41" fmla="*/ 109538 w 1245394"/>
                <a:gd name="connsiteY41" fmla="*/ 358106 h 373650"/>
                <a:gd name="connsiteX42" fmla="*/ 211932 w 1245394"/>
                <a:gd name="connsiteY42" fmla="*/ 362869 h 373650"/>
                <a:gd name="connsiteX43" fmla="*/ 433388 w 1245394"/>
                <a:gd name="connsiteY43" fmla="*/ 367631 h 373650"/>
                <a:gd name="connsiteX44" fmla="*/ 602457 w 1245394"/>
                <a:gd name="connsiteY44" fmla="*/ 365250 h 373650"/>
                <a:gd name="connsiteX45" fmla="*/ 681038 w 1245394"/>
                <a:gd name="connsiteY45" fmla="*/ 367631 h 373650"/>
                <a:gd name="connsiteX46" fmla="*/ 812007 w 1245394"/>
                <a:gd name="connsiteY46" fmla="*/ 370012 h 373650"/>
                <a:gd name="connsiteX47" fmla="*/ 1040607 w 1245394"/>
                <a:gd name="connsiteY47" fmla="*/ 370012 h 373650"/>
                <a:gd name="connsiteX48" fmla="*/ 1207294 w 1245394"/>
                <a:gd name="connsiteY48" fmla="*/ 367631 h 373650"/>
                <a:gd name="connsiteX49" fmla="*/ 1202532 w 1245394"/>
                <a:gd name="connsiteY49" fmla="*/ 241425 h 373650"/>
                <a:gd name="connsiteX50" fmla="*/ 1200150 w 1245394"/>
                <a:gd name="connsiteY50" fmla="*/ 186656 h 373650"/>
                <a:gd name="connsiteX51" fmla="*/ 1202532 w 1245394"/>
                <a:gd name="connsiteY51" fmla="*/ 165225 h 373650"/>
                <a:gd name="connsiteX52" fmla="*/ 1214438 w 1245394"/>
                <a:gd name="connsiteY52" fmla="*/ 155700 h 373650"/>
                <a:gd name="connsiteX53" fmla="*/ 1221582 w 1245394"/>
                <a:gd name="connsiteY53" fmla="*/ 150937 h 373650"/>
                <a:gd name="connsiteX54" fmla="*/ 1245394 w 1245394"/>
                <a:gd name="connsiteY54" fmla="*/ 134269 h 373650"/>
                <a:gd name="connsiteX55" fmla="*/ 1238250 w 1245394"/>
                <a:gd name="connsiteY55" fmla="*/ 124744 h 373650"/>
                <a:gd name="connsiteX56" fmla="*/ 1223963 w 1245394"/>
                <a:gd name="connsiteY56" fmla="*/ 119981 h 373650"/>
                <a:gd name="connsiteX57" fmla="*/ 1197769 w 1245394"/>
                <a:gd name="connsiteY57" fmla="*/ 110456 h 373650"/>
                <a:gd name="connsiteX58" fmla="*/ 1185863 w 1245394"/>
                <a:gd name="connsiteY58" fmla="*/ 105694 h 373650"/>
                <a:gd name="connsiteX59" fmla="*/ 1173957 w 1245394"/>
                <a:gd name="connsiteY59" fmla="*/ 103312 h 373650"/>
                <a:gd name="connsiteX60" fmla="*/ 1143000 w 1245394"/>
                <a:gd name="connsiteY60" fmla="*/ 98550 h 373650"/>
                <a:gd name="connsiteX61" fmla="*/ 1123950 w 1245394"/>
                <a:gd name="connsiteY61" fmla="*/ 93787 h 373650"/>
                <a:gd name="connsiteX62" fmla="*/ 1116807 w 1245394"/>
                <a:gd name="connsiteY62" fmla="*/ 91406 h 373650"/>
                <a:gd name="connsiteX63" fmla="*/ 1104900 w 1245394"/>
                <a:gd name="connsiteY63" fmla="*/ 89025 h 373650"/>
                <a:gd name="connsiteX64" fmla="*/ 1090613 w 1245394"/>
                <a:gd name="connsiteY64" fmla="*/ 84262 h 373650"/>
                <a:gd name="connsiteX65" fmla="*/ 1054894 w 1245394"/>
                <a:gd name="connsiteY65" fmla="*/ 79500 h 373650"/>
                <a:gd name="connsiteX66" fmla="*/ 1038225 w 1245394"/>
                <a:gd name="connsiteY66" fmla="*/ 77119 h 373650"/>
                <a:gd name="connsiteX67" fmla="*/ 983457 w 1245394"/>
                <a:gd name="connsiteY67" fmla="*/ 72356 h 373650"/>
                <a:gd name="connsiteX68" fmla="*/ 954882 w 1245394"/>
                <a:gd name="connsiteY68" fmla="*/ 67594 h 373650"/>
                <a:gd name="connsiteX69" fmla="*/ 947738 w 1245394"/>
                <a:gd name="connsiteY69" fmla="*/ 65212 h 373650"/>
                <a:gd name="connsiteX70" fmla="*/ 926307 w 1245394"/>
                <a:gd name="connsiteY70" fmla="*/ 60450 h 373650"/>
                <a:gd name="connsiteX71" fmla="*/ 909638 w 1245394"/>
                <a:gd name="connsiteY71" fmla="*/ 55687 h 373650"/>
                <a:gd name="connsiteX72" fmla="*/ 895350 w 1245394"/>
                <a:gd name="connsiteY72" fmla="*/ 53306 h 373650"/>
                <a:gd name="connsiteX73" fmla="*/ 878682 w 1245394"/>
                <a:gd name="connsiteY73" fmla="*/ 48544 h 373650"/>
                <a:gd name="connsiteX74" fmla="*/ 857250 w 1245394"/>
                <a:gd name="connsiteY74" fmla="*/ 46162 h 373650"/>
                <a:gd name="connsiteX75" fmla="*/ 838200 w 1245394"/>
                <a:gd name="connsiteY75" fmla="*/ 43781 h 373650"/>
                <a:gd name="connsiteX76" fmla="*/ 804863 w 1245394"/>
                <a:gd name="connsiteY76" fmla="*/ 39019 h 373650"/>
                <a:gd name="connsiteX77" fmla="*/ 783432 w 1245394"/>
                <a:gd name="connsiteY77" fmla="*/ 36637 h 373650"/>
                <a:gd name="connsiteX78" fmla="*/ 762000 w 1245394"/>
                <a:gd name="connsiteY78" fmla="*/ 31875 h 373650"/>
                <a:gd name="connsiteX79" fmla="*/ 747713 w 1245394"/>
                <a:gd name="connsiteY79" fmla="*/ 29494 h 373650"/>
                <a:gd name="connsiteX80" fmla="*/ 728663 w 1245394"/>
                <a:gd name="connsiteY80" fmla="*/ 27112 h 373650"/>
                <a:gd name="connsiteX81" fmla="*/ 709613 w 1245394"/>
                <a:gd name="connsiteY81" fmla="*/ 22350 h 373650"/>
                <a:gd name="connsiteX82" fmla="*/ 700088 w 1245394"/>
                <a:gd name="connsiteY82" fmla="*/ 19969 h 373650"/>
                <a:gd name="connsiteX83" fmla="*/ 671513 w 1245394"/>
                <a:gd name="connsiteY83" fmla="*/ 10444 h 373650"/>
                <a:gd name="connsiteX84" fmla="*/ 654844 w 1245394"/>
                <a:gd name="connsiteY84" fmla="*/ 8062 h 373650"/>
                <a:gd name="connsiteX85" fmla="*/ 647700 w 1245394"/>
                <a:gd name="connsiteY85" fmla="*/ 5681 h 373650"/>
                <a:gd name="connsiteX86" fmla="*/ 638175 w 1245394"/>
                <a:gd name="connsiteY86" fmla="*/ 919 h 373650"/>
                <a:gd name="connsiteX87" fmla="*/ 628650 w 1245394"/>
                <a:gd name="connsiteY87" fmla="*/ 5681 h 37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45394" h="373650">
                  <a:moveTo>
                    <a:pt x="628650" y="5681"/>
                  </a:moveTo>
                  <a:cubicBezTo>
                    <a:pt x="620713" y="7269"/>
                    <a:pt x="612691" y="8481"/>
                    <a:pt x="604838" y="10444"/>
                  </a:cubicBezTo>
                  <a:lnTo>
                    <a:pt x="585788" y="15206"/>
                  </a:lnTo>
                  <a:cubicBezTo>
                    <a:pt x="582613" y="16000"/>
                    <a:pt x="579516" y="17225"/>
                    <a:pt x="576263" y="17587"/>
                  </a:cubicBezTo>
                  <a:lnTo>
                    <a:pt x="554832" y="19969"/>
                  </a:lnTo>
                  <a:cubicBezTo>
                    <a:pt x="551657" y="20763"/>
                    <a:pt x="548527" y="21765"/>
                    <a:pt x="545307" y="22350"/>
                  </a:cubicBezTo>
                  <a:cubicBezTo>
                    <a:pt x="518008" y="27313"/>
                    <a:pt x="538917" y="22181"/>
                    <a:pt x="516732" y="27112"/>
                  </a:cubicBezTo>
                  <a:cubicBezTo>
                    <a:pt x="513537" y="27822"/>
                    <a:pt x="510342" y="28554"/>
                    <a:pt x="507207" y="29494"/>
                  </a:cubicBezTo>
                  <a:cubicBezTo>
                    <a:pt x="502399" y="30937"/>
                    <a:pt x="497871" y="33431"/>
                    <a:pt x="492919" y="34256"/>
                  </a:cubicBezTo>
                  <a:lnTo>
                    <a:pt x="478632" y="36637"/>
                  </a:lnTo>
                  <a:cubicBezTo>
                    <a:pt x="473884" y="38220"/>
                    <a:pt x="466752" y="40801"/>
                    <a:pt x="461963" y="41400"/>
                  </a:cubicBezTo>
                  <a:cubicBezTo>
                    <a:pt x="452479" y="42585"/>
                    <a:pt x="442913" y="42987"/>
                    <a:pt x="433388" y="43781"/>
                  </a:cubicBezTo>
                  <a:cubicBezTo>
                    <a:pt x="414869" y="53041"/>
                    <a:pt x="428336" y="47475"/>
                    <a:pt x="395288" y="53306"/>
                  </a:cubicBezTo>
                  <a:cubicBezTo>
                    <a:pt x="391302" y="54009"/>
                    <a:pt x="387368" y="54984"/>
                    <a:pt x="383382" y="55687"/>
                  </a:cubicBezTo>
                  <a:lnTo>
                    <a:pt x="354807" y="60450"/>
                  </a:lnTo>
                  <a:cubicBezTo>
                    <a:pt x="350044" y="61244"/>
                    <a:pt x="345299" y="62148"/>
                    <a:pt x="340519" y="62831"/>
                  </a:cubicBezTo>
                  <a:cubicBezTo>
                    <a:pt x="334963" y="63625"/>
                    <a:pt x="329377" y="64237"/>
                    <a:pt x="323850" y="65212"/>
                  </a:cubicBezTo>
                  <a:cubicBezTo>
                    <a:pt x="311893" y="67322"/>
                    <a:pt x="300038" y="69975"/>
                    <a:pt x="288132" y="72356"/>
                  </a:cubicBezTo>
                  <a:cubicBezTo>
                    <a:pt x="284163" y="73150"/>
                    <a:pt x="280217" y="74071"/>
                    <a:pt x="276225" y="74737"/>
                  </a:cubicBezTo>
                  <a:cubicBezTo>
                    <a:pt x="271463" y="75531"/>
                    <a:pt x="266672" y="76172"/>
                    <a:pt x="261938" y="77119"/>
                  </a:cubicBezTo>
                  <a:cubicBezTo>
                    <a:pt x="258729" y="77761"/>
                    <a:pt x="255641" y="78962"/>
                    <a:pt x="252413" y="79500"/>
                  </a:cubicBezTo>
                  <a:cubicBezTo>
                    <a:pt x="246101" y="80552"/>
                    <a:pt x="239675" y="80829"/>
                    <a:pt x="233363" y="81881"/>
                  </a:cubicBezTo>
                  <a:cubicBezTo>
                    <a:pt x="230135" y="82419"/>
                    <a:pt x="227085" y="83856"/>
                    <a:pt x="223838" y="84262"/>
                  </a:cubicBezTo>
                  <a:cubicBezTo>
                    <a:pt x="154968" y="92871"/>
                    <a:pt x="196225" y="85023"/>
                    <a:pt x="164307" y="91406"/>
                  </a:cubicBezTo>
                  <a:cubicBezTo>
                    <a:pt x="150692" y="100484"/>
                    <a:pt x="162567" y="94104"/>
                    <a:pt x="138113" y="98550"/>
                  </a:cubicBezTo>
                  <a:cubicBezTo>
                    <a:pt x="135643" y="98999"/>
                    <a:pt x="133383" y="100241"/>
                    <a:pt x="130969" y="100931"/>
                  </a:cubicBezTo>
                  <a:cubicBezTo>
                    <a:pt x="127822" y="101830"/>
                    <a:pt x="124591" y="102413"/>
                    <a:pt x="121444" y="103312"/>
                  </a:cubicBezTo>
                  <a:cubicBezTo>
                    <a:pt x="113510" y="105579"/>
                    <a:pt x="113717" y="106585"/>
                    <a:pt x="104775" y="108075"/>
                  </a:cubicBezTo>
                  <a:cubicBezTo>
                    <a:pt x="98463" y="109127"/>
                    <a:pt x="92037" y="109404"/>
                    <a:pt x="85725" y="110456"/>
                  </a:cubicBezTo>
                  <a:cubicBezTo>
                    <a:pt x="82497" y="110994"/>
                    <a:pt x="79409" y="112195"/>
                    <a:pt x="76200" y="112837"/>
                  </a:cubicBezTo>
                  <a:cubicBezTo>
                    <a:pt x="71466" y="113784"/>
                    <a:pt x="66693" y="114536"/>
                    <a:pt x="61913" y="115219"/>
                  </a:cubicBezTo>
                  <a:cubicBezTo>
                    <a:pt x="11780" y="122382"/>
                    <a:pt x="81620" y="111140"/>
                    <a:pt x="14288" y="122362"/>
                  </a:cubicBezTo>
                  <a:lnTo>
                    <a:pt x="0" y="124744"/>
                  </a:lnTo>
                  <a:cubicBezTo>
                    <a:pt x="2381" y="126331"/>
                    <a:pt x="4513" y="128379"/>
                    <a:pt x="7144" y="129506"/>
                  </a:cubicBezTo>
                  <a:cubicBezTo>
                    <a:pt x="14361" y="132598"/>
                    <a:pt x="33801" y="133791"/>
                    <a:pt x="38100" y="134269"/>
                  </a:cubicBezTo>
                  <a:cubicBezTo>
                    <a:pt x="41275" y="135063"/>
                    <a:pt x="45311" y="134336"/>
                    <a:pt x="47625" y="136650"/>
                  </a:cubicBezTo>
                  <a:cubicBezTo>
                    <a:pt x="49939" y="138964"/>
                    <a:pt x="50007" y="142902"/>
                    <a:pt x="50007" y="146175"/>
                  </a:cubicBezTo>
                  <a:cubicBezTo>
                    <a:pt x="50007" y="166828"/>
                    <a:pt x="48376" y="187448"/>
                    <a:pt x="47625" y="208087"/>
                  </a:cubicBezTo>
                  <a:cubicBezTo>
                    <a:pt x="46788" y="231104"/>
                    <a:pt x="46038" y="254125"/>
                    <a:pt x="45244" y="277144"/>
                  </a:cubicBezTo>
                  <a:cubicBezTo>
                    <a:pt x="46038" y="305719"/>
                    <a:pt x="43797" y="334540"/>
                    <a:pt x="47625" y="362869"/>
                  </a:cubicBezTo>
                  <a:cubicBezTo>
                    <a:pt x="48063" y="366112"/>
                    <a:pt x="53887" y="365501"/>
                    <a:pt x="57150" y="365250"/>
                  </a:cubicBezTo>
                  <a:cubicBezTo>
                    <a:pt x="74722" y="363898"/>
                    <a:pt x="109538" y="358106"/>
                    <a:pt x="109538" y="358106"/>
                  </a:cubicBezTo>
                  <a:cubicBezTo>
                    <a:pt x="167923" y="362276"/>
                    <a:pt x="127454" y="359797"/>
                    <a:pt x="211932" y="362869"/>
                  </a:cubicBezTo>
                  <a:cubicBezTo>
                    <a:pt x="338209" y="367461"/>
                    <a:pt x="224307" y="364511"/>
                    <a:pt x="433388" y="367631"/>
                  </a:cubicBezTo>
                  <a:lnTo>
                    <a:pt x="602457" y="365250"/>
                  </a:lnTo>
                  <a:cubicBezTo>
                    <a:pt x="628663" y="365250"/>
                    <a:pt x="654839" y="367036"/>
                    <a:pt x="681038" y="367631"/>
                  </a:cubicBezTo>
                  <a:lnTo>
                    <a:pt x="812007" y="370012"/>
                  </a:lnTo>
                  <a:cubicBezTo>
                    <a:pt x="911455" y="376644"/>
                    <a:pt x="838092" y="372695"/>
                    <a:pt x="1040607" y="370012"/>
                  </a:cubicBezTo>
                  <a:lnTo>
                    <a:pt x="1207294" y="367631"/>
                  </a:lnTo>
                  <a:cubicBezTo>
                    <a:pt x="1201864" y="302466"/>
                    <a:pt x="1206324" y="362744"/>
                    <a:pt x="1202532" y="241425"/>
                  </a:cubicBezTo>
                  <a:cubicBezTo>
                    <a:pt x="1201961" y="223160"/>
                    <a:pt x="1200944" y="204912"/>
                    <a:pt x="1200150" y="186656"/>
                  </a:cubicBezTo>
                  <a:cubicBezTo>
                    <a:pt x="1200944" y="179512"/>
                    <a:pt x="1199520" y="171751"/>
                    <a:pt x="1202532" y="165225"/>
                  </a:cubicBezTo>
                  <a:cubicBezTo>
                    <a:pt x="1204662" y="160610"/>
                    <a:pt x="1210372" y="158750"/>
                    <a:pt x="1214438" y="155700"/>
                  </a:cubicBezTo>
                  <a:cubicBezTo>
                    <a:pt x="1216728" y="153983"/>
                    <a:pt x="1219292" y="152654"/>
                    <a:pt x="1221582" y="150937"/>
                  </a:cubicBezTo>
                  <a:cubicBezTo>
                    <a:pt x="1242272" y="135419"/>
                    <a:pt x="1224422" y="146851"/>
                    <a:pt x="1245394" y="134269"/>
                  </a:cubicBezTo>
                  <a:cubicBezTo>
                    <a:pt x="1243013" y="131094"/>
                    <a:pt x="1241552" y="126946"/>
                    <a:pt x="1238250" y="124744"/>
                  </a:cubicBezTo>
                  <a:cubicBezTo>
                    <a:pt x="1234073" y="121959"/>
                    <a:pt x="1228597" y="121912"/>
                    <a:pt x="1223963" y="119981"/>
                  </a:cubicBezTo>
                  <a:cubicBezTo>
                    <a:pt x="1173969" y="99149"/>
                    <a:pt x="1239284" y="122910"/>
                    <a:pt x="1197769" y="110456"/>
                  </a:cubicBezTo>
                  <a:cubicBezTo>
                    <a:pt x="1193675" y="109228"/>
                    <a:pt x="1189957" y="106922"/>
                    <a:pt x="1185863" y="105694"/>
                  </a:cubicBezTo>
                  <a:cubicBezTo>
                    <a:pt x="1181986" y="104531"/>
                    <a:pt x="1177949" y="103977"/>
                    <a:pt x="1173957" y="103312"/>
                  </a:cubicBezTo>
                  <a:cubicBezTo>
                    <a:pt x="1164830" y="101791"/>
                    <a:pt x="1152225" y="100527"/>
                    <a:pt x="1143000" y="98550"/>
                  </a:cubicBezTo>
                  <a:cubicBezTo>
                    <a:pt x="1136600" y="97179"/>
                    <a:pt x="1130160" y="95857"/>
                    <a:pt x="1123950" y="93787"/>
                  </a:cubicBezTo>
                  <a:cubicBezTo>
                    <a:pt x="1121569" y="92993"/>
                    <a:pt x="1119242" y="92015"/>
                    <a:pt x="1116807" y="91406"/>
                  </a:cubicBezTo>
                  <a:cubicBezTo>
                    <a:pt x="1112880" y="90424"/>
                    <a:pt x="1108805" y="90090"/>
                    <a:pt x="1104900" y="89025"/>
                  </a:cubicBezTo>
                  <a:cubicBezTo>
                    <a:pt x="1100057" y="87704"/>
                    <a:pt x="1095583" y="84972"/>
                    <a:pt x="1090613" y="84262"/>
                  </a:cubicBezTo>
                  <a:lnTo>
                    <a:pt x="1054894" y="79500"/>
                  </a:lnTo>
                  <a:cubicBezTo>
                    <a:pt x="1049330" y="78758"/>
                    <a:pt x="1043810" y="77678"/>
                    <a:pt x="1038225" y="77119"/>
                  </a:cubicBezTo>
                  <a:cubicBezTo>
                    <a:pt x="1019991" y="75296"/>
                    <a:pt x="1001533" y="75368"/>
                    <a:pt x="983457" y="72356"/>
                  </a:cubicBezTo>
                  <a:lnTo>
                    <a:pt x="954882" y="67594"/>
                  </a:lnTo>
                  <a:cubicBezTo>
                    <a:pt x="952501" y="66800"/>
                    <a:pt x="950173" y="65821"/>
                    <a:pt x="947738" y="65212"/>
                  </a:cubicBezTo>
                  <a:cubicBezTo>
                    <a:pt x="928067" y="60294"/>
                    <a:pt x="943442" y="65345"/>
                    <a:pt x="926307" y="60450"/>
                  </a:cubicBezTo>
                  <a:cubicBezTo>
                    <a:pt x="915723" y="57426"/>
                    <a:pt x="922035" y="58167"/>
                    <a:pt x="909638" y="55687"/>
                  </a:cubicBezTo>
                  <a:cubicBezTo>
                    <a:pt x="904903" y="54740"/>
                    <a:pt x="900113" y="54100"/>
                    <a:pt x="895350" y="53306"/>
                  </a:cubicBezTo>
                  <a:cubicBezTo>
                    <a:pt x="890014" y="51527"/>
                    <a:pt x="884237" y="49399"/>
                    <a:pt x="878682" y="48544"/>
                  </a:cubicBezTo>
                  <a:cubicBezTo>
                    <a:pt x="871578" y="47451"/>
                    <a:pt x="864389" y="47002"/>
                    <a:pt x="857250" y="46162"/>
                  </a:cubicBezTo>
                  <a:lnTo>
                    <a:pt x="838200" y="43781"/>
                  </a:lnTo>
                  <a:cubicBezTo>
                    <a:pt x="827078" y="42264"/>
                    <a:pt x="816019" y="40259"/>
                    <a:pt x="804863" y="39019"/>
                  </a:cubicBezTo>
                  <a:cubicBezTo>
                    <a:pt x="797719" y="38225"/>
                    <a:pt x="790547" y="37654"/>
                    <a:pt x="783432" y="36637"/>
                  </a:cubicBezTo>
                  <a:cubicBezTo>
                    <a:pt x="768866" y="34556"/>
                    <a:pt x="775007" y="34476"/>
                    <a:pt x="762000" y="31875"/>
                  </a:cubicBezTo>
                  <a:cubicBezTo>
                    <a:pt x="757266" y="30928"/>
                    <a:pt x="752492" y="30177"/>
                    <a:pt x="747713" y="29494"/>
                  </a:cubicBezTo>
                  <a:cubicBezTo>
                    <a:pt x="741378" y="28589"/>
                    <a:pt x="734953" y="28291"/>
                    <a:pt x="728663" y="27112"/>
                  </a:cubicBezTo>
                  <a:cubicBezTo>
                    <a:pt x="722230" y="25906"/>
                    <a:pt x="715963" y="23937"/>
                    <a:pt x="709613" y="22350"/>
                  </a:cubicBezTo>
                  <a:cubicBezTo>
                    <a:pt x="706438" y="21556"/>
                    <a:pt x="703193" y="21004"/>
                    <a:pt x="700088" y="19969"/>
                  </a:cubicBezTo>
                  <a:cubicBezTo>
                    <a:pt x="700084" y="19968"/>
                    <a:pt x="671518" y="10445"/>
                    <a:pt x="671513" y="10444"/>
                  </a:cubicBezTo>
                  <a:lnTo>
                    <a:pt x="654844" y="8062"/>
                  </a:lnTo>
                  <a:cubicBezTo>
                    <a:pt x="652463" y="7268"/>
                    <a:pt x="650007" y="6670"/>
                    <a:pt x="647700" y="5681"/>
                  </a:cubicBezTo>
                  <a:cubicBezTo>
                    <a:pt x="644437" y="4283"/>
                    <a:pt x="641646" y="1663"/>
                    <a:pt x="638175" y="919"/>
                  </a:cubicBezTo>
                  <a:cubicBezTo>
                    <a:pt x="630375" y="-752"/>
                    <a:pt x="622300" y="-669"/>
                    <a:pt x="628650" y="5681"/>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FA722AF-F386-6D31-D0F7-A51A407C2725}"/>
                </a:ext>
              </a:extLst>
            </p:cNvPr>
            <p:cNvSpPr>
              <a:spLocks noGrp="1" noRot="1" noMove="1" noResize="1" noEditPoints="1" noAdjustHandles="1" noChangeArrowheads="1" noChangeShapeType="1"/>
            </p:cNvSpPr>
            <p:nvPr/>
          </p:nvSpPr>
          <p:spPr>
            <a:xfrm>
              <a:off x="5376386" y="4413382"/>
              <a:ext cx="604838" cy="57626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B681B1C-5D96-0800-87E2-738E4EFFC957}"/>
                </a:ext>
              </a:extLst>
            </p:cNvPr>
            <p:cNvSpPr>
              <a:spLocks noGrp="1" noRot="1" noMove="1" noResize="1" noEditPoints="1" noAdjustHandles="1" noChangeArrowheads="1" noChangeShapeType="1"/>
            </p:cNvSpPr>
            <p:nvPr/>
          </p:nvSpPr>
          <p:spPr>
            <a:xfrm>
              <a:off x="4698145" y="4277317"/>
              <a:ext cx="497729" cy="712327"/>
            </a:xfrm>
            <a:custGeom>
              <a:avLst/>
              <a:gdLst>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502444 w 509588"/>
                <a:gd name="connsiteY19" fmla="*/ 192930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497682 w 509588"/>
                <a:gd name="connsiteY20" fmla="*/ 381049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507206 w 508208"/>
                <a:gd name="connsiteY21" fmla="*/ 297705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492919 w 508208"/>
                <a:gd name="connsiteY27" fmla="*/ 626318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502444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7143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2431 w 500226"/>
                <a:gd name="connsiteY0" fmla="*/ 49 h 728711"/>
                <a:gd name="connsiteX1" fmla="*/ 300056 w 500226"/>
                <a:gd name="connsiteY1" fmla="*/ 4811 h 728711"/>
                <a:gd name="connsiteX2" fmla="*/ 316725 w 500226"/>
                <a:gd name="connsiteY2" fmla="*/ 9574 h 728711"/>
                <a:gd name="connsiteX3" fmla="*/ 328631 w 500226"/>
                <a:gd name="connsiteY3" fmla="*/ 11955 h 728711"/>
                <a:gd name="connsiteX4" fmla="*/ 338156 w 500226"/>
                <a:gd name="connsiteY4" fmla="*/ 16718 h 728711"/>
                <a:gd name="connsiteX5" fmla="*/ 345300 w 500226"/>
                <a:gd name="connsiteY5" fmla="*/ 21480 h 728711"/>
                <a:gd name="connsiteX6" fmla="*/ 364350 w 500226"/>
                <a:gd name="connsiteY6" fmla="*/ 31005 h 728711"/>
                <a:gd name="connsiteX7" fmla="*/ 381019 w 500226"/>
                <a:gd name="connsiteY7" fmla="*/ 38149 h 728711"/>
                <a:gd name="connsiteX8" fmla="*/ 395306 w 500226"/>
                <a:gd name="connsiteY8" fmla="*/ 45293 h 728711"/>
                <a:gd name="connsiteX9" fmla="*/ 409594 w 500226"/>
                <a:gd name="connsiteY9" fmla="*/ 52436 h 728711"/>
                <a:gd name="connsiteX10" fmla="*/ 416737 w 500226"/>
                <a:gd name="connsiteY10" fmla="*/ 57199 h 728711"/>
                <a:gd name="connsiteX11" fmla="*/ 442931 w 500226"/>
                <a:gd name="connsiteY11" fmla="*/ 64343 h 728711"/>
                <a:gd name="connsiteX12" fmla="*/ 450075 w 500226"/>
                <a:gd name="connsiteY12" fmla="*/ 66724 h 728711"/>
                <a:gd name="connsiteX13" fmla="*/ 459600 w 500226"/>
                <a:gd name="connsiteY13" fmla="*/ 69105 h 728711"/>
                <a:gd name="connsiteX14" fmla="*/ 469125 w 500226"/>
                <a:gd name="connsiteY14" fmla="*/ 73868 h 728711"/>
                <a:gd name="connsiteX15" fmla="*/ 495319 w 500226"/>
                <a:gd name="connsiteY15" fmla="*/ 81011 h 728711"/>
                <a:gd name="connsiteX16" fmla="*/ 497700 w 500226"/>
                <a:gd name="connsiteY16" fmla="*/ 88155 h 728711"/>
                <a:gd name="connsiteX17" fmla="*/ 492937 w 500226"/>
                <a:gd name="connsiteY17" fmla="*/ 102443 h 728711"/>
                <a:gd name="connsiteX18" fmla="*/ 495319 w 500226"/>
                <a:gd name="connsiteY18" fmla="*/ 166736 h 728711"/>
                <a:gd name="connsiteX19" fmla="*/ 497700 w 500226"/>
                <a:gd name="connsiteY19" fmla="*/ 264368 h 728711"/>
                <a:gd name="connsiteX20" fmla="*/ 495320 w 500226"/>
                <a:gd name="connsiteY20" fmla="*/ 402480 h 728711"/>
                <a:gd name="connsiteX21" fmla="*/ 492937 w 500226"/>
                <a:gd name="connsiteY21" fmla="*/ 509637 h 728711"/>
                <a:gd name="connsiteX22" fmla="*/ 495319 w 500226"/>
                <a:gd name="connsiteY22" fmla="*/ 538212 h 728711"/>
                <a:gd name="connsiteX23" fmla="*/ 492937 w 500226"/>
                <a:gd name="connsiteY23" fmla="*/ 566787 h 728711"/>
                <a:gd name="connsiteX24" fmla="*/ 490557 w 500226"/>
                <a:gd name="connsiteY24" fmla="*/ 469155 h 728711"/>
                <a:gd name="connsiteX25" fmla="*/ 495319 w 500226"/>
                <a:gd name="connsiteY25" fmla="*/ 497730 h 728711"/>
                <a:gd name="connsiteX26" fmla="*/ 490556 w 500226"/>
                <a:gd name="connsiteY26" fmla="*/ 581074 h 728711"/>
                <a:gd name="connsiteX27" fmla="*/ 488175 w 500226"/>
                <a:gd name="connsiteY27" fmla="*/ 626318 h 728711"/>
                <a:gd name="connsiteX28" fmla="*/ 490556 w 500226"/>
                <a:gd name="connsiteY28" fmla="*/ 690611 h 728711"/>
                <a:gd name="connsiteX29" fmla="*/ 500081 w 500226"/>
                <a:gd name="connsiteY29" fmla="*/ 716805 h 728711"/>
                <a:gd name="connsiteX30" fmla="*/ 481031 w 500226"/>
                <a:gd name="connsiteY30" fmla="*/ 719186 h 728711"/>
                <a:gd name="connsiteX31" fmla="*/ 473887 w 500226"/>
                <a:gd name="connsiteY31" fmla="*/ 721568 h 728711"/>
                <a:gd name="connsiteX32" fmla="*/ 457219 w 500226"/>
                <a:gd name="connsiteY32" fmla="*/ 723949 h 728711"/>
                <a:gd name="connsiteX33" fmla="*/ 390544 w 500226"/>
                <a:gd name="connsiteY33" fmla="*/ 721568 h 728711"/>
                <a:gd name="connsiteX34" fmla="*/ 364350 w 500226"/>
                <a:gd name="connsiteY34" fmla="*/ 723949 h 728711"/>
                <a:gd name="connsiteX35" fmla="*/ 311962 w 500226"/>
                <a:gd name="connsiteY35" fmla="*/ 726330 h 728711"/>
                <a:gd name="connsiteX36" fmla="*/ 133369 w 500226"/>
                <a:gd name="connsiteY36" fmla="*/ 728711 h 728711"/>
                <a:gd name="connsiteX37" fmla="*/ 9544 w 500226"/>
                <a:gd name="connsiteY37" fmla="*/ 726330 h 728711"/>
                <a:gd name="connsiteX38" fmla="*/ 7162 w 500226"/>
                <a:gd name="connsiteY38" fmla="*/ 719186 h 728711"/>
                <a:gd name="connsiteX39" fmla="*/ 2400 w 500226"/>
                <a:gd name="connsiteY39" fmla="*/ 695374 h 728711"/>
                <a:gd name="connsiteX40" fmla="*/ 2399 w 500226"/>
                <a:gd name="connsiteY40" fmla="*/ 669180 h 728711"/>
                <a:gd name="connsiteX41" fmla="*/ 19 w 500226"/>
                <a:gd name="connsiteY41" fmla="*/ 557261 h 728711"/>
                <a:gd name="connsiteX42" fmla="*/ 4781 w 500226"/>
                <a:gd name="connsiteY42" fmla="*/ 464393 h 728711"/>
                <a:gd name="connsiteX43" fmla="*/ 19 w 500226"/>
                <a:gd name="connsiteY43" fmla="*/ 342949 h 728711"/>
                <a:gd name="connsiteX44" fmla="*/ 4781 w 500226"/>
                <a:gd name="connsiteY44" fmla="*/ 290561 h 728711"/>
                <a:gd name="connsiteX45" fmla="*/ 7162 w 500226"/>
                <a:gd name="connsiteY45" fmla="*/ 240555 h 728711"/>
                <a:gd name="connsiteX46" fmla="*/ 9544 w 500226"/>
                <a:gd name="connsiteY46" fmla="*/ 142924 h 728711"/>
                <a:gd name="connsiteX47" fmla="*/ 14306 w 500226"/>
                <a:gd name="connsiteY47" fmla="*/ 100061 h 728711"/>
                <a:gd name="connsiteX48" fmla="*/ 28594 w 500226"/>
                <a:gd name="connsiteY48" fmla="*/ 95299 h 728711"/>
                <a:gd name="connsiteX49" fmla="*/ 47644 w 500226"/>
                <a:gd name="connsiteY49" fmla="*/ 85774 h 728711"/>
                <a:gd name="connsiteX50" fmla="*/ 54787 w 500226"/>
                <a:gd name="connsiteY50" fmla="*/ 81011 h 728711"/>
                <a:gd name="connsiteX51" fmla="*/ 78600 w 500226"/>
                <a:gd name="connsiteY51" fmla="*/ 69105 h 728711"/>
                <a:gd name="connsiteX52" fmla="*/ 88125 w 500226"/>
                <a:gd name="connsiteY52" fmla="*/ 61961 h 728711"/>
                <a:gd name="connsiteX53" fmla="*/ 107175 w 500226"/>
                <a:gd name="connsiteY53" fmla="*/ 54818 h 728711"/>
                <a:gd name="connsiteX54" fmla="*/ 114319 w 500226"/>
                <a:gd name="connsiteY54" fmla="*/ 50055 h 728711"/>
                <a:gd name="connsiteX55" fmla="*/ 128606 w 500226"/>
                <a:gd name="connsiteY55" fmla="*/ 45293 h 728711"/>
                <a:gd name="connsiteX56" fmla="*/ 138131 w 500226"/>
                <a:gd name="connsiteY56" fmla="*/ 40530 h 728711"/>
                <a:gd name="connsiteX57" fmla="*/ 145275 w 500226"/>
                <a:gd name="connsiteY57" fmla="*/ 38149 h 728711"/>
                <a:gd name="connsiteX58" fmla="*/ 164325 w 500226"/>
                <a:gd name="connsiteY58" fmla="*/ 28624 h 728711"/>
                <a:gd name="connsiteX59" fmla="*/ 178612 w 500226"/>
                <a:gd name="connsiteY59" fmla="*/ 21480 h 728711"/>
                <a:gd name="connsiteX60" fmla="*/ 192900 w 500226"/>
                <a:gd name="connsiteY60" fmla="*/ 16718 h 728711"/>
                <a:gd name="connsiteX61" fmla="*/ 211950 w 500226"/>
                <a:gd name="connsiteY61" fmla="*/ 9574 h 728711"/>
                <a:gd name="connsiteX62" fmla="*/ 228619 w 500226"/>
                <a:gd name="connsiteY62" fmla="*/ 2430 h 728711"/>
                <a:gd name="connsiteX63" fmla="*/ 252431 w 500226"/>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4783 w 500228"/>
                <a:gd name="connsiteY44" fmla="*/ 290561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26215 w 500228"/>
                <a:gd name="connsiteY37" fmla="*/ 70728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6330"/>
                <a:gd name="connsiteX1" fmla="*/ 300058 w 500228"/>
                <a:gd name="connsiteY1" fmla="*/ 4811 h 726330"/>
                <a:gd name="connsiteX2" fmla="*/ 316727 w 500228"/>
                <a:gd name="connsiteY2" fmla="*/ 9574 h 726330"/>
                <a:gd name="connsiteX3" fmla="*/ 328633 w 500228"/>
                <a:gd name="connsiteY3" fmla="*/ 11955 h 726330"/>
                <a:gd name="connsiteX4" fmla="*/ 338158 w 500228"/>
                <a:gd name="connsiteY4" fmla="*/ 16718 h 726330"/>
                <a:gd name="connsiteX5" fmla="*/ 345302 w 500228"/>
                <a:gd name="connsiteY5" fmla="*/ 21480 h 726330"/>
                <a:gd name="connsiteX6" fmla="*/ 364352 w 500228"/>
                <a:gd name="connsiteY6" fmla="*/ 31005 h 726330"/>
                <a:gd name="connsiteX7" fmla="*/ 381021 w 500228"/>
                <a:gd name="connsiteY7" fmla="*/ 38149 h 726330"/>
                <a:gd name="connsiteX8" fmla="*/ 395308 w 500228"/>
                <a:gd name="connsiteY8" fmla="*/ 45293 h 726330"/>
                <a:gd name="connsiteX9" fmla="*/ 409596 w 500228"/>
                <a:gd name="connsiteY9" fmla="*/ 52436 h 726330"/>
                <a:gd name="connsiteX10" fmla="*/ 416739 w 500228"/>
                <a:gd name="connsiteY10" fmla="*/ 57199 h 726330"/>
                <a:gd name="connsiteX11" fmla="*/ 442933 w 500228"/>
                <a:gd name="connsiteY11" fmla="*/ 64343 h 726330"/>
                <a:gd name="connsiteX12" fmla="*/ 450077 w 500228"/>
                <a:gd name="connsiteY12" fmla="*/ 66724 h 726330"/>
                <a:gd name="connsiteX13" fmla="*/ 459602 w 500228"/>
                <a:gd name="connsiteY13" fmla="*/ 69105 h 726330"/>
                <a:gd name="connsiteX14" fmla="*/ 469127 w 500228"/>
                <a:gd name="connsiteY14" fmla="*/ 73868 h 726330"/>
                <a:gd name="connsiteX15" fmla="*/ 495321 w 500228"/>
                <a:gd name="connsiteY15" fmla="*/ 81011 h 726330"/>
                <a:gd name="connsiteX16" fmla="*/ 497702 w 500228"/>
                <a:gd name="connsiteY16" fmla="*/ 88155 h 726330"/>
                <a:gd name="connsiteX17" fmla="*/ 492939 w 500228"/>
                <a:gd name="connsiteY17" fmla="*/ 102443 h 726330"/>
                <a:gd name="connsiteX18" fmla="*/ 495321 w 500228"/>
                <a:gd name="connsiteY18" fmla="*/ 166736 h 726330"/>
                <a:gd name="connsiteX19" fmla="*/ 497702 w 500228"/>
                <a:gd name="connsiteY19" fmla="*/ 264368 h 726330"/>
                <a:gd name="connsiteX20" fmla="*/ 495322 w 500228"/>
                <a:gd name="connsiteY20" fmla="*/ 402480 h 726330"/>
                <a:gd name="connsiteX21" fmla="*/ 492939 w 500228"/>
                <a:gd name="connsiteY21" fmla="*/ 509637 h 726330"/>
                <a:gd name="connsiteX22" fmla="*/ 495321 w 500228"/>
                <a:gd name="connsiteY22" fmla="*/ 538212 h 726330"/>
                <a:gd name="connsiteX23" fmla="*/ 492939 w 500228"/>
                <a:gd name="connsiteY23" fmla="*/ 566787 h 726330"/>
                <a:gd name="connsiteX24" fmla="*/ 490559 w 500228"/>
                <a:gd name="connsiteY24" fmla="*/ 469155 h 726330"/>
                <a:gd name="connsiteX25" fmla="*/ 495321 w 500228"/>
                <a:gd name="connsiteY25" fmla="*/ 497730 h 726330"/>
                <a:gd name="connsiteX26" fmla="*/ 490558 w 500228"/>
                <a:gd name="connsiteY26" fmla="*/ 581074 h 726330"/>
                <a:gd name="connsiteX27" fmla="*/ 488177 w 500228"/>
                <a:gd name="connsiteY27" fmla="*/ 626318 h 726330"/>
                <a:gd name="connsiteX28" fmla="*/ 490558 w 500228"/>
                <a:gd name="connsiteY28" fmla="*/ 690611 h 726330"/>
                <a:gd name="connsiteX29" fmla="*/ 500083 w 500228"/>
                <a:gd name="connsiteY29" fmla="*/ 716805 h 726330"/>
                <a:gd name="connsiteX30" fmla="*/ 481033 w 500228"/>
                <a:gd name="connsiteY30" fmla="*/ 719186 h 726330"/>
                <a:gd name="connsiteX31" fmla="*/ 473889 w 500228"/>
                <a:gd name="connsiteY31" fmla="*/ 721568 h 726330"/>
                <a:gd name="connsiteX32" fmla="*/ 457221 w 500228"/>
                <a:gd name="connsiteY32" fmla="*/ 723949 h 726330"/>
                <a:gd name="connsiteX33" fmla="*/ 390546 w 500228"/>
                <a:gd name="connsiteY33" fmla="*/ 721568 h 726330"/>
                <a:gd name="connsiteX34" fmla="*/ 364352 w 500228"/>
                <a:gd name="connsiteY34" fmla="*/ 723949 h 726330"/>
                <a:gd name="connsiteX35" fmla="*/ 311964 w 500228"/>
                <a:gd name="connsiteY35" fmla="*/ 726330 h 726330"/>
                <a:gd name="connsiteX36" fmla="*/ 135752 w 500228"/>
                <a:gd name="connsiteY36" fmla="*/ 709661 h 726330"/>
                <a:gd name="connsiteX37" fmla="*/ 26215 w 500228"/>
                <a:gd name="connsiteY37" fmla="*/ 707280 h 726330"/>
                <a:gd name="connsiteX38" fmla="*/ 19070 w 500228"/>
                <a:gd name="connsiteY38" fmla="*/ 700136 h 726330"/>
                <a:gd name="connsiteX39" fmla="*/ 2402 w 500228"/>
                <a:gd name="connsiteY39" fmla="*/ 695374 h 726330"/>
                <a:gd name="connsiteX40" fmla="*/ 2401 w 500228"/>
                <a:gd name="connsiteY40" fmla="*/ 669180 h 726330"/>
                <a:gd name="connsiteX41" fmla="*/ 21 w 500228"/>
                <a:gd name="connsiteY41" fmla="*/ 557261 h 726330"/>
                <a:gd name="connsiteX42" fmla="*/ 4783 w 500228"/>
                <a:gd name="connsiteY42" fmla="*/ 464393 h 726330"/>
                <a:gd name="connsiteX43" fmla="*/ 4784 w 500228"/>
                <a:gd name="connsiteY43" fmla="*/ 340568 h 726330"/>
                <a:gd name="connsiteX44" fmla="*/ 11927 w 500228"/>
                <a:gd name="connsiteY44" fmla="*/ 288179 h 726330"/>
                <a:gd name="connsiteX45" fmla="*/ 7164 w 500228"/>
                <a:gd name="connsiteY45" fmla="*/ 240555 h 726330"/>
                <a:gd name="connsiteX46" fmla="*/ 9546 w 500228"/>
                <a:gd name="connsiteY46" fmla="*/ 142924 h 726330"/>
                <a:gd name="connsiteX47" fmla="*/ 14308 w 500228"/>
                <a:gd name="connsiteY47" fmla="*/ 100061 h 726330"/>
                <a:gd name="connsiteX48" fmla="*/ 28596 w 500228"/>
                <a:gd name="connsiteY48" fmla="*/ 95299 h 726330"/>
                <a:gd name="connsiteX49" fmla="*/ 47646 w 500228"/>
                <a:gd name="connsiteY49" fmla="*/ 85774 h 726330"/>
                <a:gd name="connsiteX50" fmla="*/ 54789 w 500228"/>
                <a:gd name="connsiteY50" fmla="*/ 81011 h 726330"/>
                <a:gd name="connsiteX51" fmla="*/ 78602 w 500228"/>
                <a:gd name="connsiteY51" fmla="*/ 69105 h 726330"/>
                <a:gd name="connsiteX52" fmla="*/ 88127 w 500228"/>
                <a:gd name="connsiteY52" fmla="*/ 61961 h 726330"/>
                <a:gd name="connsiteX53" fmla="*/ 107177 w 500228"/>
                <a:gd name="connsiteY53" fmla="*/ 54818 h 726330"/>
                <a:gd name="connsiteX54" fmla="*/ 114321 w 500228"/>
                <a:gd name="connsiteY54" fmla="*/ 50055 h 726330"/>
                <a:gd name="connsiteX55" fmla="*/ 128608 w 500228"/>
                <a:gd name="connsiteY55" fmla="*/ 45293 h 726330"/>
                <a:gd name="connsiteX56" fmla="*/ 138133 w 500228"/>
                <a:gd name="connsiteY56" fmla="*/ 40530 h 726330"/>
                <a:gd name="connsiteX57" fmla="*/ 145277 w 500228"/>
                <a:gd name="connsiteY57" fmla="*/ 38149 h 726330"/>
                <a:gd name="connsiteX58" fmla="*/ 164327 w 500228"/>
                <a:gd name="connsiteY58" fmla="*/ 28624 h 726330"/>
                <a:gd name="connsiteX59" fmla="*/ 178614 w 500228"/>
                <a:gd name="connsiteY59" fmla="*/ 21480 h 726330"/>
                <a:gd name="connsiteX60" fmla="*/ 192902 w 500228"/>
                <a:gd name="connsiteY60" fmla="*/ 16718 h 726330"/>
                <a:gd name="connsiteX61" fmla="*/ 211952 w 500228"/>
                <a:gd name="connsiteY61" fmla="*/ 9574 h 726330"/>
                <a:gd name="connsiteX62" fmla="*/ 228621 w 500228"/>
                <a:gd name="connsiteY62" fmla="*/ 2430 h 726330"/>
                <a:gd name="connsiteX63" fmla="*/ 252433 w 500228"/>
                <a:gd name="connsiteY63" fmla="*/ 49 h 726330"/>
                <a:gd name="connsiteX0" fmla="*/ 252433 w 500228"/>
                <a:gd name="connsiteY0" fmla="*/ 49 h 724324"/>
                <a:gd name="connsiteX1" fmla="*/ 300058 w 500228"/>
                <a:gd name="connsiteY1" fmla="*/ 4811 h 724324"/>
                <a:gd name="connsiteX2" fmla="*/ 316727 w 500228"/>
                <a:gd name="connsiteY2" fmla="*/ 9574 h 724324"/>
                <a:gd name="connsiteX3" fmla="*/ 328633 w 500228"/>
                <a:gd name="connsiteY3" fmla="*/ 11955 h 724324"/>
                <a:gd name="connsiteX4" fmla="*/ 338158 w 500228"/>
                <a:gd name="connsiteY4" fmla="*/ 16718 h 724324"/>
                <a:gd name="connsiteX5" fmla="*/ 345302 w 500228"/>
                <a:gd name="connsiteY5" fmla="*/ 21480 h 724324"/>
                <a:gd name="connsiteX6" fmla="*/ 364352 w 500228"/>
                <a:gd name="connsiteY6" fmla="*/ 31005 h 724324"/>
                <a:gd name="connsiteX7" fmla="*/ 381021 w 500228"/>
                <a:gd name="connsiteY7" fmla="*/ 38149 h 724324"/>
                <a:gd name="connsiteX8" fmla="*/ 395308 w 500228"/>
                <a:gd name="connsiteY8" fmla="*/ 45293 h 724324"/>
                <a:gd name="connsiteX9" fmla="*/ 409596 w 500228"/>
                <a:gd name="connsiteY9" fmla="*/ 52436 h 724324"/>
                <a:gd name="connsiteX10" fmla="*/ 416739 w 500228"/>
                <a:gd name="connsiteY10" fmla="*/ 57199 h 724324"/>
                <a:gd name="connsiteX11" fmla="*/ 442933 w 500228"/>
                <a:gd name="connsiteY11" fmla="*/ 64343 h 724324"/>
                <a:gd name="connsiteX12" fmla="*/ 450077 w 500228"/>
                <a:gd name="connsiteY12" fmla="*/ 66724 h 724324"/>
                <a:gd name="connsiteX13" fmla="*/ 459602 w 500228"/>
                <a:gd name="connsiteY13" fmla="*/ 69105 h 724324"/>
                <a:gd name="connsiteX14" fmla="*/ 469127 w 500228"/>
                <a:gd name="connsiteY14" fmla="*/ 73868 h 724324"/>
                <a:gd name="connsiteX15" fmla="*/ 495321 w 500228"/>
                <a:gd name="connsiteY15" fmla="*/ 81011 h 724324"/>
                <a:gd name="connsiteX16" fmla="*/ 497702 w 500228"/>
                <a:gd name="connsiteY16" fmla="*/ 88155 h 724324"/>
                <a:gd name="connsiteX17" fmla="*/ 492939 w 500228"/>
                <a:gd name="connsiteY17" fmla="*/ 102443 h 724324"/>
                <a:gd name="connsiteX18" fmla="*/ 495321 w 500228"/>
                <a:gd name="connsiteY18" fmla="*/ 166736 h 724324"/>
                <a:gd name="connsiteX19" fmla="*/ 497702 w 500228"/>
                <a:gd name="connsiteY19" fmla="*/ 264368 h 724324"/>
                <a:gd name="connsiteX20" fmla="*/ 495322 w 500228"/>
                <a:gd name="connsiteY20" fmla="*/ 402480 h 724324"/>
                <a:gd name="connsiteX21" fmla="*/ 492939 w 500228"/>
                <a:gd name="connsiteY21" fmla="*/ 509637 h 724324"/>
                <a:gd name="connsiteX22" fmla="*/ 495321 w 500228"/>
                <a:gd name="connsiteY22" fmla="*/ 538212 h 724324"/>
                <a:gd name="connsiteX23" fmla="*/ 492939 w 500228"/>
                <a:gd name="connsiteY23" fmla="*/ 566787 h 724324"/>
                <a:gd name="connsiteX24" fmla="*/ 490559 w 500228"/>
                <a:gd name="connsiteY24" fmla="*/ 469155 h 724324"/>
                <a:gd name="connsiteX25" fmla="*/ 495321 w 500228"/>
                <a:gd name="connsiteY25" fmla="*/ 497730 h 724324"/>
                <a:gd name="connsiteX26" fmla="*/ 490558 w 500228"/>
                <a:gd name="connsiteY26" fmla="*/ 581074 h 724324"/>
                <a:gd name="connsiteX27" fmla="*/ 488177 w 500228"/>
                <a:gd name="connsiteY27" fmla="*/ 626318 h 724324"/>
                <a:gd name="connsiteX28" fmla="*/ 490558 w 500228"/>
                <a:gd name="connsiteY28" fmla="*/ 690611 h 724324"/>
                <a:gd name="connsiteX29" fmla="*/ 500083 w 500228"/>
                <a:gd name="connsiteY29" fmla="*/ 716805 h 724324"/>
                <a:gd name="connsiteX30" fmla="*/ 481033 w 500228"/>
                <a:gd name="connsiteY30" fmla="*/ 719186 h 724324"/>
                <a:gd name="connsiteX31" fmla="*/ 473889 w 500228"/>
                <a:gd name="connsiteY31" fmla="*/ 721568 h 724324"/>
                <a:gd name="connsiteX32" fmla="*/ 457221 w 500228"/>
                <a:gd name="connsiteY32" fmla="*/ 723949 h 724324"/>
                <a:gd name="connsiteX33" fmla="*/ 390546 w 500228"/>
                <a:gd name="connsiteY33" fmla="*/ 721568 h 724324"/>
                <a:gd name="connsiteX34" fmla="*/ 364352 w 500228"/>
                <a:gd name="connsiteY34" fmla="*/ 723949 h 724324"/>
                <a:gd name="connsiteX35" fmla="*/ 323871 w 500228"/>
                <a:gd name="connsiteY35" fmla="*/ 712042 h 724324"/>
                <a:gd name="connsiteX36" fmla="*/ 135752 w 500228"/>
                <a:gd name="connsiteY36" fmla="*/ 709661 h 724324"/>
                <a:gd name="connsiteX37" fmla="*/ 26215 w 500228"/>
                <a:gd name="connsiteY37" fmla="*/ 707280 h 724324"/>
                <a:gd name="connsiteX38" fmla="*/ 19070 w 500228"/>
                <a:gd name="connsiteY38" fmla="*/ 700136 h 724324"/>
                <a:gd name="connsiteX39" fmla="*/ 2402 w 500228"/>
                <a:gd name="connsiteY39" fmla="*/ 695374 h 724324"/>
                <a:gd name="connsiteX40" fmla="*/ 2401 w 500228"/>
                <a:gd name="connsiteY40" fmla="*/ 669180 h 724324"/>
                <a:gd name="connsiteX41" fmla="*/ 21 w 500228"/>
                <a:gd name="connsiteY41" fmla="*/ 557261 h 724324"/>
                <a:gd name="connsiteX42" fmla="*/ 4783 w 500228"/>
                <a:gd name="connsiteY42" fmla="*/ 464393 h 724324"/>
                <a:gd name="connsiteX43" fmla="*/ 4784 w 500228"/>
                <a:gd name="connsiteY43" fmla="*/ 340568 h 724324"/>
                <a:gd name="connsiteX44" fmla="*/ 11927 w 500228"/>
                <a:gd name="connsiteY44" fmla="*/ 288179 h 724324"/>
                <a:gd name="connsiteX45" fmla="*/ 7164 w 500228"/>
                <a:gd name="connsiteY45" fmla="*/ 240555 h 724324"/>
                <a:gd name="connsiteX46" fmla="*/ 9546 w 500228"/>
                <a:gd name="connsiteY46" fmla="*/ 142924 h 724324"/>
                <a:gd name="connsiteX47" fmla="*/ 14308 w 500228"/>
                <a:gd name="connsiteY47" fmla="*/ 100061 h 724324"/>
                <a:gd name="connsiteX48" fmla="*/ 28596 w 500228"/>
                <a:gd name="connsiteY48" fmla="*/ 95299 h 724324"/>
                <a:gd name="connsiteX49" fmla="*/ 47646 w 500228"/>
                <a:gd name="connsiteY49" fmla="*/ 85774 h 724324"/>
                <a:gd name="connsiteX50" fmla="*/ 54789 w 500228"/>
                <a:gd name="connsiteY50" fmla="*/ 81011 h 724324"/>
                <a:gd name="connsiteX51" fmla="*/ 78602 w 500228"/>
                <a:gd name="connsiteY51" fmla="*/ 69105 h 724324"/>
                <a:gd name="connsiteX52" fmla="*/ 88127 w 500228"/>
                <a:gd name="connsiteY52" fmla="*/ 61961 h 724324"/>
                <a:gd name="connsiteX53" fmla="*/ 107177 w 500228"/>
                <a:gd name="connsiteY53" fmla="*/ 54818 h 724324"/>
                <a:gd name="connsiteX54" fmla="*/ 114321 w 500228"/>
                <a:gd name="connsiteY54" fmla="*/ 50055 h 724324"/>
                <a:gd name="connsiteX55" fmla="*/ 128608 w 500228"/>
                <a:gd name="connsiteY55" fmla="*/ 45293 h 724324"/>
                <a:gd name="connsiteX56" fmla="*/ 138133 w 500228"/>
                <a:gd name="connsiteY56" fmla="*/ 40530 h 724324"/>
                <a:gd name="connsiteX57" fmla="*/ 145277 w 500228"/>
                <a:gd name="connsiteY57" fmla="*/ 38149 h 724324"/>
                <a:gd name="connsiteX58" fmla="*/ 164327 w 500228"/>
                <a:gd name="connsiteY58" fmla="*/ 28624 h 724324"/>
                <a:gd name="connsiteX59" fmla="*/ 178614 w 500228"/>
                <a:gd name="connsiteY59" fmla="*/ 21480 h 724324"/>
                <a:gd name="connsiteX60" fmla="*/ 192902 w 500228"/>
                <a:gd name="connsiteY60" fmla="*/ 16718 h 724324"/>
                <a:gd name="connsiteX61" fmla="*/ 211952 w 500228"/>
                <a:gd name="connsiteY61" fmla="*/ 9574 h 724324"/>
                <a:gd name="connsiteX62" fmla="*/ 228621 w 500228"/>
                <a:gd name="connsiteY62" fmla="*/ 2430 h 724324"/>
                <a:gd name="connsiteX63" fmla="*/ 252433 w 500228"/>
                <a:gd name="connsiteY63" fmla="*/ 49 h 724324"/>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390546 w 500228"/>
                <a:gd name="connsiteY33" fmla="*/ 721568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402452 w 500228"/>
                <a:gd name="connsiteY33" fmla="*/ 707281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1836"/>
                <a:gd name="connsiteX1" fmla="*/ 300058 w 500228"/>
                <a:gd name="connsiteY1" fmla="*/ 4811 h 721836"/>
                <a:gd name="connsiteX2" fmla="*/ 316727 w 500228"/>
                <a:gd name="connsiteY2" fmla="*/ 9574 h 721836"/>
                <a:gd name="connsiteX3" fmla="*/ 328633 w 500228"/>
                <a:gd name="connsiteY3" fmla="*/ 11955 h 721836"/>
                <a:gd name="connsiteX4" fmla="*/ 338158 w 500228"/>
                <a:gd name="connsiteY4" fmla="*/ 16718 h 721836"/>
                <a:gd name="connsiteX5" fmla="*/ 345302 w 500228"/>
                <a:gd name="connsiteY5" fmla="*/ 21480 h 721836"/>
                <a:gd name="connsiteX6" fmla="*/ 364352 w 500228"/>
                <a:gd name="connsiteY6" fmla="*/ 31005 h 721836"/>
                <a:gd name="connsiteX7" fmla="*/ 381021 w 500228"/>
                <a:gd name="connsiteY7" fmla="*/ 38149 h 721836"/>
                <a:gd name="connsiteX8" fmla="*/ 395308 w 500228"/>
                <a:gd name="connsiteY8" fmla="*/ 45293 h 721836"/>
                <a:gd name="connsiteX9" fmla="*/ 409596 w 500228"/>
                <a:gd name="connsiteY9" fmla="*/ 52436 h 721836"/>
                <a:gd name="connsiteX10" fmla="*/ 416739 w 500228"/>
                <a:gd name="connsiteY10" fmla="*/ 57199 h 721836"/>
                <a:gd name="connsiteX11" fmla="*/ 442933 w 500228"/>
                <a:gd name="connsiteY11" fmla="*/ 64343 h 721836"/>
                <a:gd name="connsiteX12" fmla="*/ 450077 w 500228"/>
                <a:gd name="connsiteY12" fmla="*/ 66724 h 721836"/>
                <a:gd name="connsiteX13" fmla="*/ 459602 w 500228"/>
                <a:gd name="connsiteY13" fmla="*/ 69105 h 721836"/>
                <a:gd name="connsiteX14" fmla="*/ 469127 w 500228"/>
                <a:gd name="connsiteY14" fmla="*/ 73868 h 721836"/>
                <a:gd name="connsiteX15" fmla="*/ 495321 w 500228"/>
                <a:gd name="connsiteY15" fmla="*/ 81011 h 721836"/>
                <a:gd name="connsiteX16" fmla="*/ 497702 w 500228"/>
                <a:gd name="connsiteY16" fmla="*/ 88155 h 721836"/>
                <a:gd name="connsiteX17" fmla="*/ 492939 w 500228"/>
                <a:gd name="connsiteY17" fmla="*/ 102443 h 721836"/>
                <a:gd name="connsiteX18" fmla="*/ 495321 w 500228"/>
                <a:gd name="connsiteY18" fmla="*/ 166736 h 721836"/>
                <a:gd name="connsiteX19" fmla="*/ 497702 w 500228"/>
                <a:gd name="connsiteY19" fmla="*/ 264368 h 721836"/>
                <a:gd name="connsiteX20" fmla="*/ 495322 w 500228"/>
                <a:gd name="connsiteY20" fmla="*/ 402480 h 721836"/>
                <a:gd name="connsiteX21" fmla="*/ 492939 w 500228"/>
                <a:gd name="connsiteY21" fmla="*/ 509637 h 721836"/>
                <a:gd name="connsiteX22" fmla="*/ 495321 w 500228"/>
                <a:gd name="connsiteY22" fmla="*/ 538212 h 721836"/>
                <a:gd name="connsiteX23" fmla="*/ 492939 w 500228"/>
                <a:gd name="connsiteY23" fmla="*/ 566787 h 721836"/>
                <a:gd name="connsiteX24" fmla="*/ 490559 w 500228"/>
                <a:gd name="connsiteY24" fmla="*/ 469155 h 721836"/>
                <a:gd name="connsiteX25" fmla="*/ 495321 w 500228"/>
                <a:gd name="connsiteY25" fmla="*/ 497730 h 721836"/>
                <a:gd name="connsiteX26" fmla="*/ 490558 w 500228"/>
                <a:gd name="connsiteY26" fmla="*/ 581074 h 721836"/>
                <a:gd name="connsiteX27" fmla="*/ 488177 w 500228"/>
                <a:gd name="connsiteY27" fmla="*/ 626318 h 721836"/>
                <a:gd name="connsiteX28" fmla="*/ 490558 w 500228"/>
                <a:gd name="connsiteY28" fmla="*/ 690611 h 721836"/>
                <a:gd name="connsiteX29" fmla="*/ 500083 w 500228"/>
                <a:gd name="connsiteY29" fmla="*/ 716805 h 721836"/>
                <a:gd name="connsiteX30" fmla="*/ 481033 w 500228"/>
                <a:gd name="connsiteY30" fmla="*/ 719186 h 721836"/>
                <a:gd name="connsiteX31" fmla="*/ 473889 w 500228"/>
                <a:gd name="connsiteY31" fmla="*/ 721568 h 721836"/>
                <a:gd name="connsiteX32" fmla="*/ 459602 w 500228"/>
                <a:gd name="connsiteY32" fmla="*/ 712042 h 721836"/>
                <a:gd name="connsiteX33" fmla="*/ 402452 w 500228"/>
                <a:gd name="connsiteY33" fmla="*/ 707281 h 721836"/>
                <a:gd name="connsiteX34" fmla="*/ 373877 w 500228"/>
                <a:gd name="connsiteY34" fmla="*/ 712043 h 721836"/>
                <a:gd name="connsiteX35" fmla="*/ 323871 w 500228"/>
                <a:gd name="connsiteY35" fmla="*/ 712042 h 721836"/>
                <a:gd name="connsiteX36" fmla="*/ 135752 w 500228"/>
                <a:gd name="connsiteY36" fmla="*/ 709661 h 721836"/>
                <a:gd name="connsiteX37" fmla="*/ 26215 w 500228"/>
                <a:gd name="connsiteY37" fmla="*/ 707280 h 721836"/>
                <a:gd name="connsiteX38" fmla="*/ 19070 w 500228"/>
                <a:gd name="connsiteY38" fmla="*/ 700136 h 721836"/>
                <a:gd name="connsiteX39" fmla="*/ 2402 w 500228"/>
                <a:gd name="connsiteY39" fmla="*/ 695374 h 721836"/>
                <a:gd name="connsiteX40" fmla="*/ 2401 w 500228"/>
                <a:gd name="connsiteY40" fmla="*/ 669180 h 721836"/>
                <a:gd name="connsiteX41" fmla="*/ 21 w 500228"/>
                <a:gd name="connsiteY41" fmla="*/ 557261 h 721836"/>
                <a:gd name="connsiteX42" fmla="*/ 4783 w 500228"/>
                <a:gd name="connsiteY42" fmla="*/ 464393 h 721836"/>
                <a:gd name="connsiteX43" fmla="*/ 4784 w 500228"/>
                <a:gd name="connsiteY43" fmla="*/ 340568 h 721836"/>
                <a:gd name="connsiteX44" fmla="*/ 11927 w 500228"/>
                <a:gd name="connsiteY44" fmla="*/ 288179 h 721836"/>
                <a:gd name="connsiteX45" fmla="*/ 7164 w 500228"/>
                <a:gd name="connsiteY45" fmla="*/ 240555 h 721836"/>
                <a:gd name="connsiteX46" fmla="*/ 9546 w 500228"/>
                <a:gd name="connsiteY46" fmla="*/ 142924 h 721836"/>
                <a:gd name="connsiteX47" fmla="*/ 14308 w 500228"/>
                <a:gd name="connsiteY47" fmla="*/ 100061 h 721836"/>
                <a:gd name="connsiteX48" fmla="*/ 28596 w 500228"/>
                <a:gd name="connsiteY48" fmla="*/ 95299 h 721836"/>
                <a:gd name="connsiteX49" fmla="*/ 47646 w 500228"/>
                <a:gd name="connsiteY49" fmla="*/ 85774 h 721836"/>
                <a:gd name="connsiteX50" fmla="*/ 54789 w 500228"/>
                <a:gd name="connsiteY50" fmla="*/ 81011 h 721836"/>
                <a:gd name="connsiteX51" fmla="*/ 78602 w 500228"/>
                <a:gd name="connsiteY51" fmla="*/ 69105 h 721836"/>
                <a:gd name="connsiteX52" fmla="*/ 88127 w 500228"/>
                <a:gd name="connsiteY52" fmla="*/ 61961 h 721836"/>
                <a:gd name="connsiteX53" fmla="*/ 107177 w 500228"/>
                <a:gd name="connsiteY53" fmla="*/ 54818 h 721836"/>
                <a:gd name="connsiteX54" fmla="*/ 114321 w 500228"/>
                <a:gd name="connsiteY54" fmla="*/ 50055 h 721836"/>
                <a:gd name="connsiteX55" fmla="*/ 128608 w 500228"/>
                <a:gd name="connsiteY55" fmla="*/ 45293 h 721836"/>
                <a:gd name="connsiteX56" fmla="*/ 138133 w 500228"/>
                <a:gd name="connsiteY56" fmla="*/ 40530 h 721836"/>
                <a:gd name="connsiteX57" fmla="*/ 145277 w 500228"/>
                <a:gd name="connsiteY57" fmla="*/ 38149 h 721836"/>
                <a:gd name="connsiteX58" fmla="*/ 164327 w 500228"/>
                <a:gd name="connsiteY58" fmla="*/ 28624 h 721836"/>
                <a:gd name="connsiteX59" fmla="*/ 178614 w 500228"/>
                <a:gd name="connsiteY59" fmla="*/ 21480 h 721836"/>
                <a:gd name="connsiteX60" fmla="*/ 192902 w 500228"/>
                <a:gd name="connsiteY60" fmla="*/ 16718 h 721836"/>
                <a:gd name="connsiteX61" fmla="*/ 211952 w 500228"/>
                <a:gd name="connsiteY61" fmla="*/ 9574 h 721836"/>
                <a:gd name="connsiteX62" fmla="*/ 228621 w 500228"/>
                <a:gd name="connsiteY62" fmla="*/ 2430 h 721836"/>
                <a:gd name="connsiteX63" fmla="*/ 252433 w 500228"/>
                <a:gd name="connsiteY63" fmla="*/ 49 h 721836"/>
                <a:gd name="connsiteX0" fmla="*/ 252433 w 500228"/>
                <a:gd name="connsiteY0" fmla="*/ 49 h 720414"/>
                <a:gd name="connsiteX1" fmla="*/ 300058 w 500228"/>
                <a:gd name="connsiteY1" fmla="*/ 4811 h 720414"/>
                <a:gd name="connsiteX2" fmla="*/ 316727 w 500228"/>
                <a:gd name="connsiteY2" fmla="*/ 9574 h 720414"/>
                <a:gd name="connsiteX3" fmla="*/ 328633 w 500228"/>
                <a:gd name="connsiteY3" fmla="*/ 11955 h 720414"/>
                <a:gd name="connsiteX4" fmla="*/ 338158 w 500228"/>
                <a:gd name="connsiteY4" fmla="*/ 16718 h 720414"/>
                <a:gd name="connsiteX5" fmla="*/ 345302 w 500228"/>
                <a:gd name="connsiteY5" fmla="*/ 21480 h 720414"/>
                <a:gd name="connsiteX6" fmla="*/ 364352 w 500228"/>
                <a:gd name="connsiteY6" fmla="*/ 31005 h 720414"/>
                <a:gd name="connsiteX7" fmla="*/ 381021 w 500228"/>
                <a:gd name="connsiteY7" fmla="*/ 38149 h 720414"/>
                <a:gd name="connsiteX8" fmla="*/ 395308 w 500228"/>
                <a:gd name="connsiteY8" fmla="*/ 45293 h 720414"/>
                <a:gd name="connsiteX9" fmla="*/ 409596 w 500228"/>
                <a:gd name="connsiteY9" fmla="*/ 52436 h 720414"/>
                <a:gd name="connsiteX10" fmla="*/ 416739 w 500228"/>
                <a:gd name="connsiteY10" fmla="*/ 57199 h 720414"/>
                <a:gd name="connsiteX11" fmla="*/ 442933 w 500228"/>
                <a:gd name="connsiteY11" fmla="*/ 64343 h 720414"/>
                <a:gd name="connsiteX12" fmla="*/ 450077 w 500228"/>
                <a:gd name="connsiteY12" fmla="*/ 66724 h 720414"/>
                <a:gd name="connsiteX13" fmla="*/ 459602 w 500228"/>
                <a:gd name="connsiteY13" fmla="*/ 69105 h 720414"/>
                <a:gd name="connsiteX14" fmla="*/ 469127 w 500228"/>
                <a:gd name="connsiteY14" fmla="*/ 73868 h 720414"/>
                <a:gd name="connsiteX15" fmla="*/ 495321 w 500228"/>
                <a:gd name="connsiteY15" fmla="*/ 81011 h 720414"/>
                <a:gd name="connsiteX16" fmla="*/ 497702 w 500228"/>
                <a:gd name="connsiteY16" fmla="*/ 88155 h 720414"/>
                <a:gd name="connsiteX17" fmla="*/ 492939 w 500228"/>
                <a:gd name="connsiteY17" fmla="*/ 102443 h 720414"/>
                <a:gd name="connsiteX18" fmla="*/ 495321 w 500228"/>
                <a:gd name="connsiteY18" fmla="*/ 166736 h 720414"/>
                <a:gd name="connsiteX19" fmla="*/ 497702 w 500228"/>
                <a:gd name="connsiteY19" fmla="*/ 264368 h 720414"/>
                <a:gd name="connsiteX20" fmla="*/ 495322 w 500228"/>
                <a:gd name="connsiteY20" fmla="*/ 402480 h 720414"/>
                <a:gd name="connsiteX21" fmla="*/ 492939 w 500228"/>
                <a:gd name="connsiteY21" fmla="*/ 509637 h 720414"/>
                <a:gd name="connsiteX22" fmla="*/ 495321 w 500228"/>
                <a:gd name="connsiteY22" fmla="*/ 538212 h 720414"/>
                <a:gd name="connsiteX23" fmla="*/ 492939 w 500228"/>
                <a:gd name="connsiteY23" fmla="*/ 566787 h 720414"/>
                <a:gd name="connsiteX24" fmla="*/ 490559 w 500228"/>
                <a:gd name="connsiteY24" fmla="*/ 469155 h 720414"/>
                <a:gd name="connsiteX25" fmla="*/ 495321 w 500228"/>
                <a:gd name="connsiteY25" fmla="*/ 497730 h 720414"/>
                <a:gd name="connsiteX26" fmla="*/ 490558 w 500228"/>
                <a:gd name="connsiteY26" fmla="*/ 581074 h 720414"/>
                <a:gd name="connsiteX27" fmla="*/ 488177 w 500228"/>
                <a:gd name="connsiteY27" fmla="*/ 626318 h 720414"/>
                <a:gd name="connsiteX28" fmla="*/ 490558 w 500228"/>
                <a:gd name="connsiteY28" fmla="*/ 690611 h 720414"/>
                <a:gd name="connsiteX29" fmla="*/ 500083 w 500228"/>
                <a:gd name="connsiteY29" fmla="*/ 716805 h 720414"/>
                <a:gd name="connsiteX30" fmla="*/ 481033 w 500228"/>
                <a:gd name="connsiteY30" fmla="*/ 719186 h 720414"/>
                <a:gd name="connsiteX31" fmla="*/ 473889 w 500228"/>
                <a:gd name="connsiteY31" fmla="*/ 707280 h 720414"/>
                <a:gd name="connsiteX32" fmla="*/ 459602 w 500228"/>
                <a:gd name="connsiteY32" fmla="*/ 712042 h 720414"/>
                <a:gd name="connsiteX33" fmla="*/ 402452 w 500228"/>
                <a:gd name="connsiteY33" fmla="*/ 707281 h 720414"/>
                <a:gd name="connsiteX34" fmla="*/ 373877 w 500228"/>
                <a:gd name="connsiteY34" fmla="*/ 712043 h 720414"/>
                <a:gd name="connsiteX35" fmla="*/ 323871 w 500228"/>
                <a:gd name="connsiteY35" fmla="*/ 712042 h 720414"/>
                <a:gd name="connsiteX36" fmla="*/ 135752 w 500228"/>
                <a:gd name="connsiteY36" fmla="*/ 709661 h 720414"/>
                <a:gd name="connsiteX37" fmla="*/ 26215 w 500228"/>
                <a:gd name="connsiteY37" fmla="*/ 707280 h 720414"/>
                <a:gd name="connsiteX38" fmla="*/ 19070 w 500228"/>
                <a:gd name="connsiteY38" fmla="*/ 700136 h 720414"/>
                <a:gd name="connsiteX39" fmla="*/ 2402 w 500228"/>
                <a:gd name="connsiteY39" fmla="*/ 695374 h 720414"/>
                <a:gd name="connsiteX40" fmla="*/ 2401 w 500228"/>
                <a:gd name="connsiteY40" fmla="*/ 669180 h 720414"/>
                <a:gd name="connsiteX41" fmla="*/ 21 w 500228"/>
                <a:gd name="connsiteY41" fmla="*/ 557261 h 720414"/>
                <a:gd name="connsiteX42" fmla="*/ 4783 w 500228"/>
                <a:gd name="connsiteY42" fmla="*/ 464393 h 720414"/>
                <a:gd name="connsiteX43" fmla="*/ 4784 w 500228"/>
                <a:gd name="connsiteY43" fmla="*/ 340568 h 720414"/>
                <a:gd name="connsiteX44" fmla="*/ 11927 w 500228"/>
                <a:gd name="connsiteY44" fmla="*/ 288179 h 720414"/>
                <a:gd name="connsiteX45" fmla="*/ 7164 w 500228"/>
                <a:gd name="connsiteY45" fmla="*/ 240555 h 720414"/>
                <a:gd name="connsiteX46" fmla="*/ 9546 w 500228"/>
                <a:gd name="connsiteY46" fmla="*/ 142924 h 720414"/>
                <a:gd name="connsiteX47" fmla="*/ 14308 w 500228"/>
                <a:gd name="connsiteY47" fmla="*/ 100061 h 720414"/>
                <a:gd name="connsiteX48" fmla="*/ 28596 w 500228"/>
                <a:gd name="connsiteY48" fmla="*/ 95299 h 720414"/>
                <a:gd name="connsiteX49" fmla="*/ 47646 w 500228"/>
                <a:gd name="connsiteY49" fmla="*/ 85774 h 720414"/>
                <a:gd name="connsiteX50" fmla="*/ 54789 w 500228"/>
                <a:gd name="connsiteY50" fmla="*/ 81011 h 720414"/>
                <a:gd name="connsiteX51" fmla="*/ 78602 w 500228"/>
                <a:gd name="connsiteY51" fmla="*/ 69105 h 720414"/>
                <a:gd name="connsiteX52" fmla="*/ 88127 w 500228"/>
                <a:gd name="connsiteY52" fmla="*/ 61961 h 720414"/>
                <a:gd name="connsiteX53" fmla="*/ 107177 w 500228"/>
                <a:gd name="connsiteY53" fmla="*/ 54818 h 720414"/>
                <a:gd name="connsiteX54" fmla="*/ 114321 w 500228"/>
                <a:gd name="connsiteY54" fmla="*/ 50055 h 720414"/>
                <a:gd name="connsiteX55" fmla="*/ 128608 w 500228"/>
                <a:gd name="connsiteY55" fmla="*/ 45293 h 720414"/>
                <a:gd name="connsiteX56" fmla="*/ 138133 w 500228"/>
                <a:gd name="connsiteY56" fmla="*/ 40530 h 720414"/>
                <a:gd name="connsiteX57" fmla="*/ 145277 w 500228"/>
                <a:gd name="connsiteY57" fmla="*/ 38149 h 720414"/>
                <a:gd name="connsiteX58" fmla="*/ 164327 w 500228"/>
                <a:gd name="connsiteY58" fmla="*/ 28624 h 720414"/>
                <a:gd name="connsiteX59" fmla="*/ 178614 w 500228"/>
                <a:gd name="connsiteY59" fmla="*/ 21480 h 720414"/>
                <a:gd name="connsiteX60" fmla="*/ 192902 w 500228"/>
                <a:gd name="connsiteY60" fmla="*/ 16718 h 720414"/>
                <a:gd name="connsiteX61" fmla="*/ 211952 w 500228"/>
                <a:gd name="connsiteY61" fmla="*/ 9574 h 720414"/>
                <a:gd name="connsiteX62" fmla="*/ 228621 w 500228"/>
                <a:gd name="connsiteY62" fmla="*/ 2430 h 720414"/>
                <a:gd name="connsiteX63" fmla="*/ 252433 w 500228"/>
                <a:gd name="connsiteY63" fmla="*/ 49 h 720414"/>
                <a:gd name="connsiteX0" fmla="*/ 252433 w 497729"/>
                <a:gd name="connsiteY0" fmla="*/ 49 h 719396"/>
                <a:gd name="connsiteX1" fmla="*/ 300058 w 497729"/>
                <a:gd name="connsiteY1" fmla="*/ 4811 h 719396"/>
                <a:gd name="connsiteX2" fmla="*/ 316727 w 497729"/>
                <a:gd name="connsiteY2" fmla="*/ 9574 h 719396"/>
                <a:gd name="connsiteX3" fmla="*/ 328633 w 497729"/>
                <a:gd name="connsiteY3" fmla="*/ 11955 h 719396"/>
                <a:gd name="connsiteX4" fmla="*/ 338158 w 497729"/>
                <a:gd name="connsiteY4" fmla="*/ 16718 h 719396"/>
                <a:gd name="connsiteX5" fmla="*/ 345302 w 497729"/>
                <a:gd name="connsiteY5" fmla="*/ 21480 h 719396"/>
                <a:gd name="connsiteX6" fmla="*/ 364352 w 497729"/>
                <a:gd name="connsiteY6" fmla="*/ 31005 h 719396"/>
                <a:gd name="connsiteX7" fmla="*/ 381021 w 497729"/>
                <a:gd name="connsiteY7" fmla="*/ 38149 h 719396"/>
                <a:gd name="connsiteX8" fmla="*/ 395308 w 497729"/>
                <a:gd name="connsiteY8" fmla="*/ 45293 h 719396"/>
                <a:gd name="connsiteX9" fmla="*/ 409596 w 497729"/>
                <a:gd name="connsiteY9" fmla="*/ 52436 h 719396"/>
                <a:gd name="connsiteX10" fmla="*/ 416739 w 497729"/>
                <a:gd name="connsiteY10" fmla="*/ 57199 h 719396"/>
                <a:gd name="connsiteX11" fmla="*/ 442933 w 497729"/>
                <a:gd name="connsiteY11" fmla="*/ 64343 h 719396"/>
                <a:gd name="connsiteX12" fmla="*/ 450077 w 497729"/>
                <a:gd name="connsiteY12" fmla="*/ 66724 h 719396"/>
                <a:gd name="connsiteX13" fmla="*/ 459602 w 497729"/>
                <a:gd name="connsiteY13" fmla="*/ 69105 h 719396"/>
                <a:gd name="connsiteX14" fmla="*/ 469127 w 497729"/>
                <a:gd name="connsiteY14" fmla="*/ 73868 h 719396"/>
                <a:gd name="connsiteX15" fmla="*/ 495321 w 497729"/>
                <a:gd name="connsiteY15" fmla="*/ 81011 h 719396"/>
                <a:gd name="connsiteX16" fmla="*/ 497702 w 497729"/>
                <a:gd name="connsiteY16" fmla="*/ 88155 h 719396"/>
                <a:gd name="connsiteX17" fmla="*/ 492939 w 497729"/>
                <a:gd name="connsiteY17" fmla="*/ 102443 h 719396"/>
                <a:gd name="connsiteX18" fmla="*/ 495321 w 497729"/>
                <a:gd name="connsiteY18" fmla="*/ 166736 h 719396"/>
                <a:gd name="connsiteX19" fmla="*/ 497702 w 497729"/>
                <a:gd name="connsiteY19" fmla="*/ 264368 h 719396"/>
                <a:gd name="connsiteX20" fmla="*/ 495322 w 497729"/>
                <a:gd name="connsiteY20" fmla="*/ 402480 h 719396"/>
                <a:gd name="connsiteX21" fmla="*/ 492939 w 497729"/>
                <a:gd name="connsiteY21" fmla="*/ 509637 h 719396"/>
                <a:gd name="connsiteX22" fmla="*/ 495321 w 497729"/>
                <a:gd name="connsiteY22" fmla="*/ 538212 h 719396"/>
                <a:gd name="connsiteX23" fmla="*/ 492939 w 497729"/>
                <a:gd name="connsiteY23" fmla="*/ 566787 h 719396"/>
                <a:gd name="connsiteX24" fmla="*/ 490559 w 497729"/>
                <a:gd name="connsiteY24" fmla="*/ 469155 h 719396"/>
                <a:gd name="connsiteX25" fmla="*/ 495321 w 497729"/>
                <a:gd name="connsiteY25" fmla="*/ 497730 h 719396"/>
                <a:gd name="connsiteX26" fmla="*/ 490558 w 497729"/>
                <a:gd name="connsiteY26" fmla="*/ 581074 h 719396"/>
                <a:gd name="connsiteX27" fmla="*/ 488177 w 497729"/>
                <a:gd name="connsiteY27" fmla="*/ 626318 h 719396"/>
                <a:gd name="connsiteX28" fmla="*/ 490558 w 497729"/>
                <a:gd name="connsiteY28" fmla="*/ 690611 h 719396"/>
                <a:gd name="connsiteX29" fmla="*/ 483415 w 497729"/>
                <a:gd name="connsiteY29" fmla="*/ 695373 h 719396"/>
                <a:gd name="connsiteX30" fmla="*/ 481033 w 497729"/>
                <a:gd name="connsiteY30" fmla="*/ 719186 h 719396"/>
                <a:gd name="connsiteX31" fmla="*/ 473889 w 497729"/>
                <a:gd name="connsiteY31" fmla="*/ 707280 h 719396"/>
                <a:gd name="connsiteX32" fmla="*/ 459602 w 497729"/>
                <a:gd name="connsiteY32" fmla="*/ 712042 h 719396"/>
                <a:gd name="connsiteX33" fmla="*/ 402452 w 497729"/>
                <a:gd name="connsiteY33" fmla="*/ 707281 h 719396"/>
                <a:gd name="connsiteX34" fmla="*/ 373877 w 497729"/>
                <a:gd name="connsiteY34" fmla="*/ 712043 h 719396"/>
                <a:gd name="connsiteX35" fmla="*/ 323871 w 497729"/>
                <a:gd name="connsiteY35" fmla="*/ 712042 h 719396"/>
                <a:gd name="connsiteX36" fmla="*/ 135752 w 497729"/>
                <a:gd name="connsiteY36" fmla="*/ 709661 h 719396"/>
                <a:gd name="connsiteX37" fmla="*/ 26215 w 497729"/>
                <a:gd name="connsiteY37" fmla="*/ 707280 h 719396"/>
                <a:gd name="connsiteX38" fmla="*/ 19070 w 497729"/>
                <a:gd name="connsiteY38" fmla="*/ 700136 h 719396"/>
                <a:gd name="connsiteX39" fmla="*/ 2402 w 497729"/>
                <a:gd name="connsiteY39" fmla="*/ 695374 h 719396"/>
                <a:gd name="connsiteX40" fmla="*/ 2401 w 497729"/>
                <a:gd name="connsiteY40" fmla="*/ 669180 h 719396"/>
                <a:gd name="connsiteX41" fmla="*/ 21 w 497729"/>
                <a:gd name="connsiteY41" fmla="*/ 557261 h 719396"/>
                <a:gd name="connsiteX42" fmla="*/ 4783 w 497729"/>
                <a:gd name="connsiteY42" fmla="*/ 464393 h 719396"/>
                <a:gd name="connsiteX43" fmla="*/ 4784 w 497729"/>
                <a:gd name="connsiteY43" fmla="*/ 340568 h 719396"/>
                <a:gd name="connsiteX44" fmla="*/ 11927 w 497729"/>
                <a:gd name="connsiteY44" fmla="*/ 288179 h 719396"/>
                <a:gd name="connsiteX45" fmla="*/ 7164 w 497729"/>
                <a:gd name="connsiteY45" fmla="*/ 240555 h 719396"/>
                <a:gd name="connsiteX46" fmla="*/ 9546 w 497729"/>
                <a:gd name="connsiteY46" fmla="*/ 142924 h 719396"/>
                <a:gd name="connsiteX47" fmla="*/ 14308 w 497729"/>
                <a:gd name="connsiteY47" fmla="*/ 100061 h 719396"/>
                <a:gd name="connsiteX48" fmla="*/ 28596 w 497729"/>
                <a:gd name="connsiteY48" fmla="*/ 95299 h 719396"/>
                <a:gd name="connsiteX49" fmla="*/ 47646 w 497729"/>
                <a:gd name="connsiteY49" fmla="*/ 85774 h 719396"/>
                <a:gd name="connsiteX50" fmla="*/ 54789 w 497729"/>
                <a:gd name="connsiteY50" fmla="*/ 81011 h 719396"/>
                <a:gd name="connsiteX51" fmla="*/ 78602 w 497729"/>
                <a:gd name="connsiteY51" fmla="*/ 69105 h 719396"/>
                <a:gd name="connsiteX52" fmla="*/ 88127 w 497729"/>
                <a:gd name="connsiteY52" fmla="*/ 61961 h 719396"/>
                <a:gd name="connsiteX53" fmla="*/ 107177 w 497729"/>
                <a:gd name="connsiteY53" fmla="*/ 54818 h 719396"/>
                <a:gd name="connsiteX54" fmla="*/ 114321 w 497729"/>
                <a:gd name="connsiteY54" fmla="*/ 50055 h 719396"/>
                <a:gd name="connsiteX55" fmla="*/ 128608 w 497729"/>
                <a:gd name="connsiteY55" fmla="*/ 45293 h 719396"/>
                <a:gd name="connsiteX56" fmla="*/ 138133 w 497729"/>
                <a:gd name="connsiteY56" fmla="*/ 40530 h 719396"/>
                <a:gd name="connsiteX57" fmla="*/ 145277 w 497729"/>
                <a:gd name="connsiteY57" fmla="*/ 38149 h 719396"/>
                <a:gd name="connsiteX58" fmla="*/ 164327 w 497729"/>
                <a:gd name="connsiteY58" fmla="*/ 28624 h 719396"/>
                <a:gd name="connsiteX59" fmla="*/ 178614 w 497729"/>
                <a:gd name="connsiteY59" fmla="*/ 21480 h 719396"/>
                <a:gd name="connsiteX60" fmla="*/ 192902 w 497729"/>
                <a:gd name="connsiteY60" fmla="*/ 16718 h 719396"/>
                <a:gd name="connsiteX61" fmla="*/ 211952 w 497729"/>
                <a:gd name="connsiteY61" fmla="*/ 9574 h 719396"/>
                <a:gd name="connsiteX62" fmla="*/ 228621 w 497729"/>
                <a:gd name="connsiteY62" fmla="*/ 2430 h 719396"/>
                <a:gd name="connsiteX63" fmla="*/ 252433 w 497729"/>
                <a:gd name="connsiteY63" fmla="*/ 49 h 719396"/>
                <a:gd name="connsiteX0" fmla="*/ 252433 w 497729"/>
                <a:gd name="connsiteY0" fmla="*/ 49 h 712327"/>
                <a:gd name="connsiteX1" fmla="*/ 300058 w 497729"/>
                <a:gd name="connsiteY1" fmla="*/ 4811 h 712327"/>
                <a:gd name="connsiteX2" fmla="*/ 316727 w 497729"/>
                <a:gd name="connsiteY2" fmla="*/ 9574 h 712327"/>
                <a:gd name="connsiteX3" fmla="*/ 328633 w 497729"/>
                <a:gd name="connsiteY3" fmla="*/ 11955 h 712327"/>
                <a:gd name="connsiteX4" fmla="*/ 338158 w 497729"/>
                <a:gd name="connsiteY4" fmla="*/ 16718 h 712327"/>
                <a:gd name="connsiteX5" fmla="*/ 345302 w 497729"/>
                <a:gd name="connsiteY5" fmla="*/ 21480 h 712327"/>
                <a:gd name="connsiteX6" fmla="*/ 364352 w 497729"/>
                <a:gd name="connsiteY6" fmla="*/ 31005 h 712327"/>
                <a:gd name="connsiteX7" fmla="*/ 381021 w 497729"/>
                <a:gd name="connsiteY7" fmla="*/ 38149 h 712327"/>
                <a:gd name="connsiteX8" fmla="*/ 395308 w 497729"/>
                <a:gd name="connsiteY8" fmla="*/ 45293 h 712327"/>
                <a:gd name="connsiteX9" fmla="*/ 409596 w 497729"/>
                <a:gd name="connsiteY9" fmla="*/ 52436 h 712327"/>
                <a:gd name="connsiteX10" fmla="*/ 416739 w 497729"/>
                <a:gd name="connsiteY10" fmla="*/ 57199 h 712327"/>
                <a:gd name="connsiteX11" fmla="*/ 442933 w 497729"/>
                <a:gd name="connsiteY11" fmla="*/ 64343 h 712327"/>
                <a:gd name="connsiteX12" fmla="*/ 450077 w 497729"/>
                <a:gd name="connsiteY12" fmla="*/ 66724 h 712327"/>
                <a:gd name="connsiteX13" fmla="*/ 459602 w 497729"/>
                <a:gd name="connsiteY13" fmla="*/ 69105 h 712327"/>
                <a:gd name="connsiteX14" fmla="*/ 469127 w 497729"/>
                <a:gd name="connsiteY14" fmla="*/ 73868 h 712327"/>
                <a:gd name="connsiteX15" fmla="*/ 495321 w 497729"/>
                <a:gd name="connsiteY15" fmla="*/ 81011 h 712327"/>
                <a:gd name="connsiteX16" fmla="*/ 497702 w 497729"/>
                <a:gd name="connsiteY16" fmla="*/ 88155 h 712327"/>
                <a:gd name="connsiteX17" fmla="*/ 492939 w 497729"/>
                <a:gd name="connsiteY17" fmla="*/ 102443 h 712327"/>
                <a:gd name="connsiteX18" fmla="*/ 495321 w 497729"/>
                <a:gd name="connsiteY18" fmla="*/ 166736 h 712327"/>
                <a:gd name="connsiteX19" fmla="*/ 497702 w 497729"/>
                <a:gd name="connsiteY19" fmla="*/ 264368 h 712327"/>
                <a:gd name="connsiteX20" fmla="*/ 495322 w 497729"/>
                <a:gd name="connsiteY20" fmla="*/ 402480 h 712327"/>
                <a:gd name="connsiteX21" fmla="*/ 492939 w 497729"/>
                <a:gd name="connsiteY21" fmla="*/ 509637 h 712327"/>
                <a:gd name="connsiteX22" fmla="*/ 495321 w 497729"/>
                <a:gd name="connsiteY22" fmla="*/ 538212 h 712327"/>
                <a:gd name="connsiteX23" fmla="*/ 492939 w 497729"/>
                <a:gd name="connsiteY23" fmla="*/ 566787 h 712327"/>
                <a:gd name="connsiteX24" fmla="*/ 490559 w 497729"/>
                <a:gd name="connsiteY24" fmla="*/ 469155 h 712327"/>
                <a:gd name="connsiteX25" fmla="*/ 495321 w 497729"/>
                <a:gd name="connsiteY25" fmla="*/ 497730 h 712327"/>
                <a:gd name="connsiteX26" fmla="*/ 490558 w 497729"/>
                <a:gd name="connsiteY26" fmla="*/ 581074 h 712327"/>
                <a:gd name="connsiteX27" fmla="*/ 488177 w 497729"/>
                <a:gd name="connsiteY27" fmla="*/ 626318 h 712327"/>
                <a:gd name="connsiteX28" fmla="*/ 490558 w 497729"/>
                <a:gd name="connsiteY28" fmla="*/ 690611 h 712327"/>
                <a:gd name="connsiteX29" fmla="*/ 483415 w 497729"/>
                <a:gd name="connsiteY29" fmla="*/ 695373 h 712327"/>
                <a:gd name="connsiteX30" fmla="*/ 481033 w 497729"/>
                <a:gd name="connsiteY30" fmla="*/ 702517 h 712327"/>
                <a:gd name="connsiteX31" fmla="*/ 473889 w 497729"/>
                <a:gd name="connsiteY31" fmla="*/ 707280 h 712327"/>
                <a:gd name="connsiteX32" fmla="*/ 459602 w 497729"/>
                <a:gd name="connsiteY32" fmla="*/ 712042 h 712327"/>
                <a:gd name="connsiteX33" fmla="*/ 402452 w 497729"/>
                <a:gd name="connsiteY33" fmla="*/ 707281 h 712327"/>
                <a:gd name="connsiteX34" fmla="*/ 373877 w 497729"/>
                <a:gd name="connsiteY34" fmla="*/ 712043 h 712327"/>
                <a:gd name="connsiteX35" fmla="*/ 323871 w 497729"/>
                <a:gd name="connsiteY35" fmla="*/ 712042 h 712327"/>
                <a:gd name="connsiteX36" fmla="*/ 135752 w 497729"/>
                <a:gd name="connsiteY36" fmla="*/ 709661 h 712327"/>
                <a:gd name="connsiteX37" fmla="*/ 26215 w 497729"/>
                <a:gd name="connsiteY37" fmla="*/ 707280 h 712327"/>
                <a:gd name="connsiteX38" fmla="*/ 19070 w 497729"/>
                <a:gd name="connsiteY38" fmla="*/ 700136 h 712327"/>
                <a:gd name="connsiteX39" fmla="*/ 2402 w 497729"/>
                <a:gd name="connsiteY39" fmla="*/ 695374 h 712327"/>
                <a:gd name="connsiteX40" fmla="*/ 2401 w 497729"/>
                <a:gd name="connsiteY40" fmla="*/ 669180 h 712327"/>
                <a:gd name="connsiteX41" fmla="*/ 21 w 497729"/>
                <a:gd name="connsiteY41" fmla="*/ 557261 h 712327"/>
                <a:gd name="connsiteX42" fmla="*/ 4783 w 497729"/>
                <a:gd name="connsiteY42" fmla="*/ 464393 h 712327"/>
                <a:gd name="connsiteX43" fmla="*/ 4784 w 497729"/>
                <a:gd name="connsiteY43" fmla="*/ 340568 h 712327"/>
                <a:gd name="connsiteX44" fmla="*/ 11927 w 497729"/>
                <a:gd name="connsiteY44" fmla="*/ 288179 h 712327"/>
                <a:gd name="connsiteX45" fmla="*/ 7164 w 497729"/>
                <a:gd name="connsiteY45" fmla="*/ 240555 h 712327"/>
                <a:gd name="connsiteX46" fmla="*/ 9546 w 497729"/>
                <a:gd name="connsiteY46" fmla="*/ 142924 h 712327"/>
                <a:gd name="connsiteX47" fmla="*/ 14308 w 497729"/>
                <a:gd name="connsiteY47" fmla="*/ 100061 h 712327"/>
                <a:gd name="connsiteX48" fmla="*/ 28596 w 497729"/>
                <a:gd name="connsiteY48" fmla="*/ 95299 h 712327"/>
                <a:gd name="connsiteX49" fmla="*/ 47646 w 497729"/>
                <a:gd name="connsiteY49" fmla="*/ 85774 h 712327"/>
                <a:gd name="connsiteX50" fmla="*/ 54789 w 497729"/>
                <a:gd name="connsiteY50" fmla="*/ 81011 h 712327"/>
                <a:gd name="connsiteX51" fmla="*/ 78602 w 497729"/>
                <a:gd name="connsiteY51" fmla="*/ 69105 h 712327"/>
                <a:gd name="connsiteX52" fmla="*/ 88127 w 497729"/>
                <a:gd name="connsiteY52" fmla="*/ 61961 h 712327"/>
                <a:gd name="connsiteX53" fmla="*/ 107177 w 497729"/>
                <a:gd name="connsiteY53" fmla="*/ 54818 h 712327"/>
                <a:gd name="connsiteX54" fmla="*/ 114321 w 497729"/>
                <a:gd name="connsiteY54" fmla="*/ 50055 h 712327"/>
                <a:gd name="connsiteX55" fmla="*/ 128608 w 497729"/>
                <a:gd name="connsiteY55" fmla="*/ 45293 h 712327"/>
                <a:gd name="connsiteX56" fmla="*/ 138133 w 497729"/>
                <a:gd name="connsiteY56" fmla="*/ 40530 h 712327"/>
                <a:gd name="connsiteX57" fmla="*/ 145277 w 497729"/>
                <a:gd name="connsiteY57" fmla="*/ 38149 h 712327"/>
                <a:gd name="connsiteX58" fmla="*/ 164327 w 497729"/>
                <a:gd name="connsiteY58" fmla="*/ 28624 h 712327"/>
                <a:gd name="connsiteX59" fmla="*/ 178614 w 497729"/>
                <a:gd name="connsiteY59" fmla="*/ 21480 h 712327"/>
                <a:gd name="connsiteX60" fmla="*/ 192902 w 497729"/>
                <a:gd name="connsiteY60" fmla="*/ 16718 h 712327"/>
                <a:gd name="connsiteX61" fmla="*/ 211952 w 497729"/>
                <a:gd name="connsiteY61" fmla="*/ 9574 h 712327"/>
                <a:gd name="connsiteX62" fmla="*/ 228621 w 497729"/>
                <a:gd name="connsiteY62" fmla="*/ 2430 h 712327"/>
                <a:gd name="connsiteX63" fmla="*/ 252433 w 497729"/>
                <a:gd name="connsiteY63" fmla="*/ 49 h 7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7729" h="712327">
                  <a:moveTo>
                    <a:pt x="252433" y="49"/>
                  </a:moveTo>
                  <a:cubicBezTo>
                    <a:pt x="264339" y="446"/>
                    <a:pt x="283147" y="1736"/>
                    <a:pt x="300058" y="4811"/>
                  </a:cubicBezTo>
                  <a:cubicBezTo>
                    <a:pt x="316378" y="7779"/>
                    <a:pt x="303134" y="6176"/>
                    <a:pt x="316727" y="9574"/>
                  </a:cubicBezTo>
                  <a:cubicBezTo>
                    <a:pt x="320653" y="10556"/>
                    <a:pt x="324664" y="11161"/>
                    <a:pt x="328633" y="11955"/>
                  </a:cubicBezTo>
                  <a:cubicBezTo>
                    <a:pt x="331808" y="13543"/>
                    <a:pt x="335076" y="14957"/>
                    <a:pt x="338158" y="16718"/>
                  </a:cubicBezTo>
                  <a:cubicBezTo>
                    <a:pt x="340643" y="18138"/>
                    <a:pt x="342790" y="20110"/>
                    <a:pt x="345302" y="21480"/>
                  </a:cubicBezTo>
                  <a:cubicBezTo>
                    <a:pt x="351535" y="24880"/>
                    <a:pt x="358445" y="27067"/>
                    <a:pt x="364352" y="31005"/>
                  </a:cubicBezTo>
                  <a:cubicBezTo>
                    <a:pt x="374219" y="37583"/>
                    <a:pt x="368719" y="35074"/>
                    <a:pt x="381021" y="38149"/>
                  </a:cubicBezTo>
                  <a:cubicBezTo>
                    <a:pt x="401485" y="51792"/>
                    <a:pt x="375596" y="35437"/>
                    <a:pt x="395308" y="45293"/>
                  </a:cubicBezTo>
                  <a:cubicBezTo>
                    <a:pt x="413766" y="54522"/>
                    <a:pt x="391646" y="46453"/>
                    <a:pt x="409596" y="52436"/>
                  </a:cubicBezTo>
                  <a:cubicBezTo>
                    <a:pt x="411977" y="54024"/>
                    <a:pt x="414124" y="56037"/>
                    <a:pt x="416739" y="57199"/>
                  </a:cubicBezTo>
                  <a:cubicBezTo>
                    <a:pt x="429866" y="63033"/>
                    <a:pt x="430136" y="61143"/>
                    <a:pt x="442933" y="64343"/>
                  </a:cubicBezTo>
                  <a:cubicBezTo>
                    <a:pt x="445368" y="64952"/>
                    <a:pt x="447663" y="66034"/>
                    <a:pt x="450077" y="66724"/>
                  </a:cubicBezTo>
                  <a:cubicBezTo>
                    <a:pt x="453224" y="67623"/>
                    <a:pt x="456427" y="68311"/>
                    <a:pt x="459602" y="69105"/>
                  </a:cubicBezTo>
                  <a:cubicBezTo>
                    <a:pt x="462777" y="70693"/>
                    <a:pt x="465702" y="72934"/>
                    <a:pt x="469127" y="73868"/>
                  </a:cubicBezTo>
                  <a:cubicBezTo>
                    <a:pt x="500848" y="82519"/>
                    <a:pt x="473478" y="70091"/>
                    <a:pt x="495321" y="81011"/>
                  </a:cubicBezTo>
                  <a:cubicBezTo>
                    <a:pt x="496115" y="83392"/>
                    <a:pt x="497979" y="85660"/>
                    <a:pt x="497702" y="88155"/>
                  </a:cubicBezTo>
                  <a:cubicBezTo>
                    <a:pt x="497147" y="93145"/>
                    <a:pt x="493336" y="89346"/>
                    <a:pt x="492939" y="102443"/>
                  </a:cubicBezTo>
                  <a:cubicBezTo>
                    <a:pt x="492542" y="115540"/>
                    <a:pt x="494527" y="139749"/>
                    <a:pt x="495321" y="166736"/>
                  </a:cubicBezTo>
                  <a:cubicBezTo>
                    <a:pt x="496115" y="193723"/>
                    <a:pt x="497702" y="225077"/>
                    <a:pt x="497702" y="264368"/>
                  </a:cubicBezTo>
                  <a:cubicBezTo>
                    <a:pt x="497702" y="303659"/>
                    <a:pt x="494528" y="391367"/>
                    <a:pt x="495322" y="402480"/>
                  </a:cubicBezTo>
                  <a:cubicBezTo>
                    <a:pt x="496116" y="426292"/>
                    <a:pt x="492939" y="487015"/>
                    <a:pt x="492939" y="509637"/>
                  </a:cubicBezTo>
                  <a:cubicBezTo>
                    <a:pt x="492939" y="532259"/>
                    <a:pt x="495321" y="528687"/>
                    <a:pt x="495321" y="538212"/>
                  </a:cubicBezTo>
                  <a:cubicBezTo>
                    <a:pt x="495321" y="547737"/>
                    <a:pt x="493733" y="578296"/>
                    <a:pt x="492939" y="566787"/>
                  </a:cubicBezTo>
                  <a:cubicBezTo>
                    <a:pt x="492145" y="555278"/>
                    <a:pt x="492146" y="456455"/>
                    <a:pt x="490559" y="469155"/>
                  </a:cubicBezTo>
                  <a:lnTo>
                    <a:pt x="495321" y="497730"/>
                  </a:lnTo>
                  <a:cubicBezTo>
                    <a:pt x="496115" y="525511"/>
                    <a:pt x="491749" y="559643"/>
                    <a:pt x="490558" y="581074"/>
                  </a:cubicBezTo>
                  <a:cubicBezTo>
                    <a:pt x="489367" y="602505"/>
                    <a:pt x="488177" y="608062"/>
                    <a:pt x="488177" y="626318"/>
                  </a:cubicBezTo>
                  <a:cubicBezTo>
                    <a:pt x="488177" y="644574"/>
                    <a:pt x="489764" y="669180"/>
                    <a:pt x="490558" y="690611"/>
                  </a:cubicBezTo>
                  <a:cubicBezTo>
                    <a:pt x="489764" y="708867"/>
                    <a:pt x="485003" y="693389"/>
                    <a:pt x="483415" y="695373"/>
                  </a:cubicBezTo>
                  <a:cubicBezTo>
                    <a:pt x="481828" y="697357"/>
                    <a:pt x="482621" y="700533"/>
                    <a:pt x="481033" y="702517"/>
                  </a:cubicBezTo>
                  <a:cubicBezTo>
                    <a:pt x="479445" y="704502"/>
                    <a:pt x="477461" y="705693"/>
                    <a:pt x="473889" y="707280"/>
                  </a:cubicBezTo>
                  <a:cubicBezTo>
                    <a:pt x="470317" y="708868"/>
                    <a:pt x="465158" y="711248"/>
                    <a:pt x="459602" y="712042"/>
                  </a:cubicBezTo>
                  <a:cubicBezTo>
                    <a:pt x="437377" y="711248"/>
                    <a:pt x="416739" y="707281"/>
                    <a:pt x="402452" y="707281"/>
                  </a:cubicBezTo>
                  <a:cubicBezTo>
                    <a:pt x="388165" y="707281"/>
                    <a:pt x="386974" y="711250"/>
                    <a:pt x="373877" y="712043"/>
                  </a:cubicBezTo>
                  <a:cubicBezTo>
                    <a:pt x="360780" y="712836"/>
                    <a:pt x="341348" y="711682"/>
                    <a:pt x="323871" y="712042"/>
                  </a:cubicBezTo>
                  <a:lnTo>
                    <a:pt x="135752" y="709661"/>
                  </a:lnTo>
                  <a:cubicBezTo>
                    <a:pt x="99240" y="708867"/>
                    <a:pt x="45662" y="708867"/>
                    <a:pt x="26215" y="707280"/>
                  </a:cubicBezTo>
                  <a:cubicBezTo>
                    <a:pt x="6768" y="705693"/>
                    <a:pt x="23039" y="702120"/>
                    <a:pt x="19070" y="700136"/>
                  </a:cubicBezTo>
                  <a:cubicBezTo>
                    <a:pt x="15101" y="698152"/>
                    <a:pt x="5180" y="700533"/>
                    <a:pt x="2402" y="695374"/>
                  </a:cubicBezTo>
                  <a:cubicBezTo>
                    <a:pt x="-376" y="690215"/>
                    <a:pt x="5449" y="687460"/>
                    <a:pt x="2401" y="669180"/>
                  </a:cubicBezTo>
                  <a:cubicBezTo>
                    <a:pt x="3195" y="631874"/>
                    <a:pt x="455" y="594573"/>
                    <a:pt x="21" y="557261"/>
                  </a:cubicBezTo>
                  <a:cubicBezTo>
                    <a:pt x="-339" y="526266"/>
                    <a:pt x="3989" y="500508"/>
                    <a:pt x="4783" y="464393"/>
                  </a:cubicBezTo>
                  <a:cubicBezTo>
                    <a:pt x="5577" y="428278"/>
                    <a:pt x="3593" y="369937"/>
                    <a:pt x="4784" y="340568"/>
                  </a:cubicBezTo>
                  <a:cubicBezTo>
                    <a:pt x="5975" y="311199"/>
                    <a:pt x="7115" y="317058"/>
                    <a:pt x="11927" y="288179"/>
                  </a:cubicBezTo>
                  <a:cubicBezTo>
                    <a:pt x="12721" y="271510"/>
                    <a:pt x="7561" y="264764"/>
                    <a:pt x="7164" y="240555"/>
                  </a:cubicBezTo>
                  <a:cubicBezTo>
                    <a:pt x="6767" y="216346"/>
                    <a:pt x="7893" y="175435"/>
                    <a:pt x="9546" y="142924"/>
                  </a:cubicBezTo>
                  <a:cubicBezTo>
                    <a:pt x="10276" y="128567"/>
                    <a:pt x="8969" y="113408"/>
                    <a:pt x="14308" y="100061"/>
                  </a:cubicBezTo>
                  <a:cubicBezTo>
                    <a:pt x="16172" y="95400"/>
                    <a:pt x="23982" y="97276"/>
                    <a:pt x="28596" y="95299"/>
                  </a:cubicBezTo>
                  <a:cubicBezTo>
                    <a:pt x="35122" y="92502"/>
                    <a:pt x="41739" y="89713"/>
                    <a:pt x="47646" y="85774"/>
                  </a:cubicBezTo>
                  <a:cubicBezTo>
                    <a:pt x="50027" y="84186"/>
                    <a:pt x="52229" y="82291"/>
                    <a:pt x="54789" y="81011"/>
                  </a:cubicBezTo>
                  <a:cubicBezTo>
                    <a:pt x="80646" y="68082"/>
                    <a:pt x="27524" y="101609"/>
                    <a:pt x="78602" y="69105"/>
                  </a:cubicBezTo>
                  <a:cubicBezTo>
                    <a:pt x="81950" y="66974"/>
                    <a:pt x="84658" y="63888"/>
                    <a:pt x="88127" y="61961"/>
                  </a:cubicBezTo>
                  <a:cubicBezTo>
                    <a:pt x="92398" y="59588"/>
                    <a:pt x="101830" y="56600"/>
                    <a:pt x="107177" y="54818"/>
                  </a:cubicBezTo>
                  <a:cubicBezTo>
                    <a:pt x="109558" y="53230"/>
                    <a:pt x="111706" y="51217"/>
                    <a:pt x="114321" y="50055"/>
                  </a:cubicBezTo>
                  <a:cubicBezTo>
                    <a:pt x="118908" y="48016"/>
                    <a:pt x="124118" y="47538"/>
                    <a:pt x="128608" y="45293"/>
                  </a:cubicBezTo>
                  <a:cubicBezTo>
                    <a:pt x="131783" y="43705"/>
                    <a:pt x="134870" y="41928"/>
                    <a:pt x="138133" y="40530"/>
                  </a:cubicBezTo>
                  <a:cubicBezTo>
                    <a:pt x="140440" y="39541"/>
                    <a:pt x="142992" y="39188"/>
                    <a:pt x="145277" y="38149"/>
                  </a:cubicBezTo>
                  <a:cubicBezTo>
                    <a:pt x="151740" y="35211"/>
                    <a:pt x="157977" y="31799"/>
                    <a:pt x="164327" y="28624"/>
                  </a:cubicBezTo>
                  <a:cubicBezTo>
                    <a:pt x="169089" y="26243"/>
                    <a:pt x="173563" y="23164"/>
                    <a:pt x="178614" y="21480"/>
                  </a:cubicBezTo>
                  <a:cubicBezTo>
                    <a:pt x="183377" y="19893"/>
                    <a:pt x="188412" y="18963"/>
                    <a:pt x="192902" y="16718"/>
                  </a:cubicBezTo>
                  <a:cubicBezTo>
                    <a:pt x="205354" y="10491"/>
                    <a:pt x="198983" y="12816"/>
                    <a:pt x="211952" y="9574"/>
                  </a:cubicBezTo>
                  <a:cubicBezTo>
                    <a:pt x="222828" y="2323"/>
                    <a:pt x="215166" y="6274"/>
                    <a:pt x="228621" y="2430"/>
                  </a:cubicBezTo>
                  <a:cubicBezTo>
                    <a:pt x="231034" y="1741"/>
                    <a:pt x="240527" y="-348"/>
                    <a:pt x="252433" y="49"/>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hlinkHover r:id="rId12" action="ppaction://hlinksldjump"/>
              <a:extLst>
                <a:ext uri="{FF2B5EF4-FFF2-40B4-BE49-F238E27FC236}">
                  <a16:creationId xmlns:a16="http://schemas.microsoft.com/office/drawing/2014/main" id="{9515EB8E-2BB9-1E42-3930-E4E836971F80}"/>
                </a:ext>
              </a:extLst>
            </p:cNvPr>
            <p:cNvSpPr>
              <a:spLocks noGrp="1" noRot="1" noMove="1" noResize="1" noEditPoints="1" noAdjustHandles="1" noChangeArrowheads="1" noChangeShapeType="1"/>
            </p:cNvSpPr>
            <p:nvPr/>
          </p:nvSpPr>
          <p:spPr>
            <a:xfrm>
              <a:off x="2369783" y="2897505"/>
              <a:ext cx="545726" cy="266700"/>
            </a:xfrm>
            <a:custGeom>
              <a:avLst/>
              <a:gdLst>
                <a:gd name="connsiteX0" fmla="*/ 4703 w 547533"/>
                <a:gd name="connsiteY0" fmla="*/ 9525 h 266700"/>
                <a:gd name="connsiteX1" fmla="*/ 21371 w 547533"/>
                <a:gd name="connsiteY1" fmla="*/ 23813 h 266700"/>
                <a:gd name="connsiteX2" fmla="*/ 18990 w 547533"/>
                <a:gd name="connsiteY2" fmla="*/ 47625 h 266700"/>
                <a:gd name="connsiteX3" fmla="*/ 14228 w 547533"/>
                <a:gd name="connsiteY3" fmla="*/ 71438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1371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8514 w 547533"/>
                <a:gd name="connsiteY5" fmla="*/ 102393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26134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4327 w 545726"/>
                <a:gd name="connsiteY4" fmla="*/ 95250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1945 w 545726"/>
                <a:gd name="connsiteY4" fmla="*/ 97631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5726" h="266700">
                  <a:moveTo>
                    <a:pt x="2896" y="9525"/>
                  </a:moveTo>
                  <a:cubicBezTo>
                    <a:pt x="-8216" y="13494"/>
                    <a:pt x="15992" y="17066"/>
                    <a:pt x="19564" y="23813"/>
                  </a:cubicBezTo>
                  <a:cubicBezTo>
                    <a:pt x="23136" y="30560"/>
                    <a:pt x="24327" y="41673"/>
                    <a:pt x="24327" y="50007"/>
                  </a:cubicBezTo>
                  <a:cubicBezTo>
                    <a:pt x="24327" y="58341"/>
                    <a:pt x="23387" y="62351"/>
                    <a:pt x="19565" y="73819"/>
                  </a:cubicBezTo>
                  <a:cubicBezTo>
                    <a:pt x="20359" y="81756"/>
                    <a:pt x="21152" y="81359"/>
                    <a:pt x="21945" y="97631"/>
                  </a:cubicBezTo>
                  <a:cubicBezTo>
                    <a:pt x="22739" y="113903"/>
                    <a:pt x="24723" y="166687"/>
                    <a:pt x="24326" y="171449"/>
                  </a:cubicBezTo>
                  <a:cubicBezTo>
                    <a:pt x="23929" y="176211"/>
                    <a:pt x="18770" y="118269"/>
                    <a:pt x="19564" y="126206"/>
                  </a:cubicBezTo>
                  <a:cubicBezTo>
                    <a:pt x="17649" y="147275"/>
                    <a:pt x="22670" y="192255"/>
                    <a:pt x="24327" y="207169"/>
                  </a:cubicBezTo>
                  <a:cubicBezTo>
                    <a:pt x="26326" y="225158"/>
                    <a:pt x="24327" y="242094"/>
                    <a:pt x="29089" y="259556"/>
                  </a:cubicBezTo>
                  <a:lnTo>
                    <a:pt x="167202" y="257175"/>
                  </a:lnTo>
                  <a:cubicBezTo>
                    <a:pt x="183097" y="257175"/>
                    <a:pt x="198945" y="258921"/>
                    <a:pt x="214827" y="259556"/>
                  </a:cubicBezTo>
                  <a:lnTo>
                    <a:pt x="286264" y="261938"/>
                  </a:lnTo>
                  <a:cubicBezTo>
                    <a:pt x="357185" y="267393"/>
                    <a:pt x="271844" y="261938"/>
                    <a:pt x="395802" y="261938"/>
                  </a:cubicBezTo>
                  <a:cubicBezTo>
                    <a:pt x="408013" y="261938"/>
                    <a:pt x="493935" y="265965"/>
                    <a:pt x="510102" y="266700"/>
                  </a:cubicBezTo>
                  <a:cubicBezTo>
                    <a:pt x="521109" y="263949"/>
                    <a:pt x="522008" y="266773"/>
                    <a:pt x="522008" y="252413"/>
                  </a:cubicBezTo>
                  <a:cubicBezTo>
                    <a:pt x="522008" y="180300"/>
                    <a:pt x="522241" y="187836"/>
                    <a:pt x="517246" y="142875"/>
                  </a:cubicBezTo>
                  <a:cubicBezTo>
                    <a:pt x="525977" y="142081"/>
                    <a:pt x="536923" y="146359"/>
                    <a:pt x="543439" y="140494"/>
                  </a:cubicBezTo>
                  <a:cubicBezTo>
                    <a:pt x="548196" y="136213"/>
                    <a:pt x="544608" y="126769"/>
                    <a:pt x="541058" y="121444"/>
                  </a:cubicBezTo>
                  <a:cubicBezTo>
                    <a:pt x="538813" y="118076"/>
                    <a:pt x="533144" y="119728"/>
                    <a:pt x="529152" y="119063"/>
                  </a:cubicBezTo>
                  <a:cubicBezTo>
                    <a:pt x="523616" y="118140"/>
                    <a:pt x="518039" y="117475"/>
                    <a:pt x="512483" y="116681"/>
                  </a:cubicBezTo>
                  <a:cubicBezTo>
                    <a:pt x="510102" y="115887"/>
                    <a:pt x="507646" y="115289"/>
                    <a:pt x="505339" y="114300"/>
                  </a:cubicBezTo>
                  <a:cubicBezTo>
                    <a:pt x="502076" y="112902"/>
                    <a:pt x="499138" y="110784"/>
                    <a:pt x="495814" y="109538"/>
                  </a:cubicBezTo>
                  <a:cubicBezTo>
                    <a:pt x="488471" y="106784"/>
                    <a:pt x="481944" y="107043"/>
                    <a:pt x="474383" y="104775"/>
                  </a:cubicBezTo>
                  <a:cubicBezTo>
                    <a:pt x="472565" y="104230"/>
                    <a:pt x="459239" y="98341"/>
                    <a:pt x="455333" y="97631"/>
                  </a:cubicBezTo>
                  <a:cubicBezTo>
                    <a:pt x="449037" y="96486"/>
                    <a:pt x="442633" y="96044"/>
                    <a:pt x="436283" y="95250"/>
                  </a:cubicBezTo>
                  <a:cubicBezTo>
                    <a:pt x="419128" y="89532"/>
                    <a:pt x="440579" y="96479"/>
                    <a:pt x="419614" y="90488"/>
                  </a:cubicBezTo>
                  <a:cubicBezTo>
                    <a:pt x="402523" y="85604"/>
                    <a:pt x="424783" y="90568"/>
                    <a:pt x="400564" y="85725"/>
                  </a:cubicBezTo>
                  <a:cubicBezTo>
                    <a:pt x="386091" y="76076"/>
                    <a:pt x="401466" y="85170"/>
                    <a:pt x="383896" y="78581"/>
                  </a:cubicBezTo>
                  <a:cubicBezTo>
                    <a:pt x="364935" y="71470"/>
                    <a:pt x="383467" y="72780"/>
                    <a:pt x="352939" y="66675"/>
                  </a:cubicBezTo>
                  <a:cubicBezTo>
                    <a:pt x="345002" y="65088"/>
                    <a:pt x="336806" y="64473"/>
                    <a:pt x="329127" y="61913"/>
                  </a:cubicBezTo>
                  <a:cubicBezTo>
                    <a:pt x="312806" y="56471"/>
                    <a:pt x="333051" y="62893"/>
                    <a:pt x="310077" y="57150"/>
                  </a:cubicBezTo>
                  <a:cubicBezTo>
                    <a:pt x="307642" y="56541"/>
                    <a:pt x="305347" y="55459"/>
                    <a:pt x="302933" y="54769"/>
                  </a:cubicBezTo>
                  <a:cubicBezTo>
                    <a:pt x="299786" y="53870"/>
                    <a:pt x="296555" y="53287"/>
                    <a:pt x="293408" y="52388"/>
                  </a:cubicBezTo>
                  <a:cubicBezTo>
                    <a:pt x="290994" y="51698"/>
                    <a:pt x="288678" y="50696"/>
                    <a:pt x="286264" y="50006"/>
                  </a:cubicBezTo>
                  <a:cubicBezTo>
                    <a:pt x="278423" y="47765"/>
                    <a:pt x="273010" y="46879"/>
                    <a:pt x="264833" y="45244"/>
                  </a:cubicBezTo>
                  <a:cubicBezTo>
                    <a:pt x="260864" y="43656"/>
                    <a:pt x="256982" y="41833"/>
                    <a:pt x="252927" y="40481"/>
                  </a:cubicBezTo>
                  <a:cubicBezTo>
                    <a:pt x="243308" y="37275"/>
                    <a:pt x="241871" y="38549"/>
                    <a:pt x="231496" y="35719"/>
                  </a:cubicBezTo>
                  <a:cubicBezTo>
                    <a:pt x="202730" y="27874"/>
                    <a:pt x="232411" y="33128"/>
                    <a:pt x="200539" y="28575"/>
                  </a:cubicBezTo>
                  <a:cubicBezTo>
                    <a:pt x="188162" y="24449"/>
                    <a:pt x="187971" y="24058"/>
                    <a:pt x="169583" y="21431"/>
                  </a:cubicBezTo>
                  <a:cubicBezTo>
                    <a:pt x="164027" y="20637"/>
                    <a:pt x="158436" y="20054"/>
                    <a:pt x="152914" y="19050"/>
                  </a:cubicBezTo>
                  <a:cubicBezTo>
                    <a:pt x="124415" y="13869"/>
                    <a:pt x="159177" y="19384"/>
                    <a:pt x="136246" y="14288"/>
                  </a:cubicBezTo>
                  <a:cubicBezTo>
                    <a:pt x="131533" y="13240"/>
                    <a:pt x="126721" y="12700"/>
                    <a:pt x="121958" y="11906"/>
                  </a:cubicBezTo>
                  <a:cubicBezTo>
                    <a:pt x="118783" y="10319"/>
                    <a:pt x="115801" y="8267"/>
                    <a:pt x="112433" y="7144"/>
                  </a:cubicBezTo>
                  <a:cubicBezTo>
                    <a:pt x="106223" y="5074"/>
                    <a:pt x="99593" y="4451"/>
                    <a:pt x="93383" y="2381"/>
                  </a:cubicBezTo>
                  <a:lnTo>
                    <a:pt x="86239" y="0"/>
                  </a:lnTo>
                  <a:cubicBezTo>
                    <a:pt x="30703" y="3267"/>
                    <a:pt x="14008" y="5556"/>
                    <a:pt x="2896" y="9525"/>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6A23BE6-CEF3-F596-8CC4-BCB244C45620}"/>
                </a:ext>
              </a:extLst>
            </p:cNvPr>
            <p:cNvSpPr>
              <a:spLocks noGrp="1" noRot="1" noMove="1" noResize="1" noEditPoints="1" noAdjustHandles="1" noChangeArrowheads="1" noChangeShapeType="1"/>
            </p:cNvSpPr>
            <p:nvPr/>
          </p:nvSpPr>
          <p:spPr>
            <a:xfrm>
              <a:off x="886736" y="3886028"/>
              <a:ext cx="644915" cy="337344"/>
            </a:xfrm>
            <a:custGeom>
              <a:avLst/>
              <a:gdLst>
                <a:gd name="connsiteX0" fmla="*/ 16888 w 679676"/>
                <a:gd name="connsiteY0" fmla="*/ 123825 h 333593"/>
                <a:gd name="connsiteX1" fmla="*/ 32763 w 679676"/>
                <a:gd name="connsiteY1" fmla="*/ 120650 h 333593"/>
                <a:gd name="connsiteX2" fmla="*/ 45463 w 679676"/>
                <a:gd name="connsiteY2" fmla="*/ 114300 h 333593"/>
                <a:gd name="connsiteX3" fmla="*/ 58163 w 679676"/>
                <a:gd name="connsiteY3" fmla="*/ 111125 h 333593"/>
                <a:gd name="connsiteX4" fmla="*/ 67688 w 679676"/>
                <a:gd name="connsiteY4" fmla="*/ 104775 h 333593"/>
                <a:gd name="connsiteX5" fmla="*/ 102613 w 679676"/>
                <a:gd name="connsiteY5" fmla="*/ 98425 h 333593"/>
                <a:gd name="connsiteX6" fmla="*/ 121663 w 679676"/>
                <a:gd name="connsiteY6" fmla="*/ 92075 h 333593"/>
                <a:gd name="connsiteX7" fmla="*/ 131188 w 679676"/>
                <a:gd name="connsiteY7" fmla="*/ 85725 h 333593"/>
                <a:gd name="connsiteX8" fmla="*/ 147063 w 679676"/>
                <a:gd name="connsiteY8" fmla="*/ 82550 h 333593"/>
                <a:gd name="connsiteX9" fmla="*/ 185163 w 679676"/>
                <a:gd name="connsiteY9" fmla="*/ 63500 h 333593"/>
                <a:gd name="connsiteX10" fmla="*/ 210563 w 679676"/>
                <a:gd name="connsiteY10" fmla="*/ 50800 h 333593"/>
                <a:gd name="connsiteX11" fmla="*/ 220088 w 679676"/>
                <a:gd name="connsiteY11" fmla="*/ 47625 h 333593"/>
                <a:gd name="connsiteX12" fmla="*/ 245488 w 679676"/>
                <a:gd name="connsiteY12" fmla="*/ 34925 h 333593"/>
                <a:gd name="connsiteX13" fmla="*/ 270888 w 679676"/>
                <a:gd name="connsiteY13" fmla="*/ 25400 h 333593"/>
                <a:gd name="connsiteX14" fmla="*/ 296288 w 679676"/>
                <a:gd name="connsiteY14" fmla="*/ 19050 h 333593"/>
                <a:gd name="connsiteX15" fmla="*/ 308988 w 679676"/>
                <a:gd name="connsiteY15" fmla="*/ 12700 h 333593"/>
                <a:gd name="connsiteX16" fmla="*/ 340738 w 679676"/>
                <a:gd name="connsiteY16" fmla="*/ 3175 h 333593"/>
                <a:gd name="connsiteX17" fmla="*/ 356613 w 679676"/>
                <a:gd name="connsiteY17" fmla="*/ 0 h 333593"/>
                <a:gd name="connsiteX18" fmla="*/ 378838 w 679676"/>
                <a:gd name="connsiteY18" fmla="*/ 9525 h 333593"/>
                <a:gd name="connsiteX19" fmla="*/ 391538 w 679676"/>
                <a:gd name="connsiteY19" fmla="*/ 19050 h 333593"/>
                <a:gd name="connsiteX20" fmla="*/ 416938 w 679676"/>
                <a:gd name="connsiteY20" fmla="*/ 31750 h 333593"/>
                <a:gd name="connsiteX21" fmla="*/ 426463 w 679676"/>
                <a:gd name="connsiteY21" fmla="*/ 34925 h 333593"/>
                <a:gd name="connsiteX22" fmla="*/ 448688 w 679676"/>
                <a:gd name="connsiteY22" fmla="*/ 47625 h 333593"/>
                <a:gd name="connsiteX23" fmla="*/ 464563 w 679676"/>
                <a:gd name="connsiteY23" fmla="*/ 50800 h 333593"/>
                <a:gd name="connsiteX24" fmla="*/ 496313 w 679676"/>
                <a:gd name="connsiteY24" fmla="*/ 63500 h 333593"/>
                <a:gd name="connsiteX25" fmla="*/ 515363 w 679676"/>
                <a:gd name="connsiteY25" fmla="*/ 66675 h 333593"/>
                <a:gd name="connsiteX26" fmla="*/ 537588 w 679676"/>
                <a:gd name="connsiteY26" fmla="*/ 73025 h 333593"/>
                <a:gd name="connsiteX27" fmla="*/ 540763 w 679676"/>
                <a:gd name="connsiteY27" fmla="*/ 63500 h 333593"/>
                <a:gd name="connsiteX28" fmla="*/ 613788 w 679676"/>
                <a:gd name="connsiteY28" fmla="*/ 50800 h 333593"/>
                <a:gd name="connsiteX29" fmla="*/ 632838 w 679676"/>
                <a:gd name="connsiteY29" fmla="*/ 98425 h 333593"/>
                <a:gd name="connsiteX30" fmla="*/ 645538 w 679676"/>
                <a:gd name="connsiteY30" fmla="*/ 101600 h 333593"/>
                <a:gd name="connsiteX31" fmla="*/ 658238 w 679676"/>
                <a:gd name="connsiteY31" fmla="*/ 111125 h 333593"/>
                <a:gd name="connsiteX32" fmla="*/ 667763 w 679676"/>
                <a:gd name="connsiteY32" fmla="*/ 114300 h 333593"/>
                <a:gd name="connsiteX33" fmla="*/ 664588 w 679676"/>
                <a:gd name="connsiteY33" fmla="*/ 206375 h 333593"/>
                <a:gd name="connsiteX34" fmla="*/ 651888 w 679676"/>
                <a:gd name="connsiteY34" fmla="*/ 330200 h 333593"/>
                <a:gd name="connsiteX35" fmla="*/ 636013 w 679676"/>
                <a:gd name="connsiteY35" fmla="*/ 333375 h 333593"/>
                <a:gd name="connsiteX36" fmla="*/ 509013 w 679676"/>
                <a:gd name="connsiteY36" fmla="*/ 327025 h 333593"/>
                <a:gd name="connsiteX37" fmla="*/ 378838 w 679676"/>
                <a:gd name="connsiteY37" fmla="*/ 330200 h 333593"/>
                <a:gd name="connsiteX38" fmla="*/ 274063 w 679676"/>
                <a:gd name="connsiteY38" fmla="*/ 327025 h 333593"/>
                <a:gd name="connsiteX39" fmla="*/ 242313 w 679676"/>
                <a:gd name="connsiteY39" fmla="*/ 320675 h 333593"/>
                <a:gd name="connsiteX40" fmla="*/ 51813 w 679676"/>
                <a:gd name="connsiteY40" fmla="*/ 320675 h 333593"/>
                <a:gd name="connsiteX41" fmla="*/ 16888 w 679676"/>
                <a:gd name="connsiteY41" fmla="*/ 314325 h 333593"/>
                <a:gd name="connsiteX42" fmla="*/ 13713 w 679676"/>
                <a:gd name="connsiteY42" fmla="*/ 295275 h 333593"/>
                <a:gd name="connsiteX43" fmla="*/ 10538 w 679676"/>
                <a:gd name="connsiteY43" fmla="*/ 285750 h 333593"/>
                <a:gd name="connsiteX44" fmla="*/ 7363 w 679676"/>
                <a:gd name="connsiteY44" fmla="*/ 257175 h 333593"/>
                <a:gd name="connsiteX45" fmla="*/ 4188 w 679676"/>
                <a:gd name="connsiteY45" fmla="*/ 190500 h 333593"/>
                <a:gd name="connsiteX46" fmla="*/ 4188 w 679676"/>
                <a:gd name="connsiteY46" fmla="*/ 139700 h 333593"/>
                <a:gd name="connsiteX47" fmla="*/ 16888 w 679676"/>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5230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1475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06880 w 677543"/>
                <a:gd name="connsiteY36" fmla="*/ 327025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97330 w 677543"/>
                <a:gd name="connsiteY38" fmla="*/ 317500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66186"/>
                <a:gd name="connsiteY0" fmla="*/ 123825 h 337344"/>
                <a:gd name="connsiteX1" fmla="*/ 30630 w 666186"/>
                <a:gd name="connsiteY1" fmla="*/ 120650 h 337344"/>
                <a:gd name="connsiteX2" fmla="*/ 43330 w 666186"/>
                <a:gd name="connsiteY2" fmla="*/ 114300 h 337344"/>
                <a:gd name="connsiteX3" fmla="*/ 56030 w 666186"/>
                <a:gd name="connsiteY3" fmla="*/ 111125 h 337344"/>
                <a:gd name="connsiteX4" fmla="*/ 65555 w 666186"/>
                <a:gd name="connsiteY4" fmla="*/ 104775 h 337344"/>
                <a:gd name="connsiteX5" fmla="*/ 100480 w 666186"/>
                <a:gd name="connsiteY5" fmla="*/ 98425 h 337344"/>
                <a:gd name="connsiteX6" fmla="*/ 119530 w 666186"/>
                <a:gd name="connsiteY6" fmla="*/ 92075 h 337344"/>
                <a:gd name="connsiteX7" fmla="*/ 129055 w 666186"/>
                <a:gd name="connsiteY7" fmla="*/ 85725 h 337344"/>
                <a:gd name="connsiteX8" fmla="*/ 144930 w 666186"/>
                <a:gd name="connsiteY8" fmla="*/ 82550 h 337344"/>
                <a:gd name="connsiteX9" fmla="*/ 183030 w 666186"/>
                <a:gd name="connsiteY9" fmla="*/ 63500 h 337344"/>
                <a:gd name="connsiteX10" fmla="*/ 208430 w 666186"/>
                <a:gd name="connsiteY10" fmla="*/ 50800 h 337344"/>
                <a:gd name="connsiteX11" fmla="*/ 217955 w 666186"/>
                <a:gd name="connsiteY11" fmla="*/ 47625 h 337344"/>
                <a:gd name="connsiteX12" fmla="*/ 243355 w 666186"/>
                <a:gd name="connsiteY12" fmla="*/ 34925 h 337344"/>
                <a:gd name="connsiteX13" fmla="*/ 268755 w 666186"/>
                <a:gd name="connsiteY13" fmla="*/ 25400 h 337344"/>
                <a:gd name="connsiteX14" fmla="*/ 294155 w 666186"/>
                <a:gd name="connsiteY14" fmla="*/ 19050 h 337344"/>
                <a:gd name="connsiteX15" fmla="*/ 306855 w 666186"/>
                <a:gd name="connsiteY15" fmla="*/ 12700 h 337344"/>
                <a:gd name="connsiteX16" fmla="*/ 338605 w 666186"/>
                <a:gd name="connsiteY16" fmla="*/ 3175 h 337344"/>
                <a:gd name="connsiteX17" fmla="*/ 354480 w 666186"/>
                <a:gd name="connsiteY17" fmla="*/ 0 h 337344"/>
                <a:gd name="connsiteX18" fmla="*/ 376705 w 666186"/>
                <a:gd name="connsiteY18" fmla="*/ 9525 h 337344"/>
                <a:gd name="connsiteX19" fmla="*/ 389405 w 666186"/>
                <a:gd name="connsiteY19" fmla="*/ 19050 h 337344"/>
                <a:gd name="connsiteX20" fmla="*/ 414805 w 666186"/>
                <a:gd name="connsiteY20" fmla="*/ 31750 h 337344"/>
                <a:gd name="connsiteX21" fmla="*/ 424330 w 666186"/>
                <a:gd name="connsiteY21" fmla="*/ 34925 h 337344"/>
                <a:gd name="connsiteX22" fmla="*/ 446555 w 666186"/>
                <a:gd name="connsiteY22" fmla="*/ 47625 h 337344"/>
                <a:gd name="connsiteX23" fmla="*/ 462430 w 666186"/>
                <a:gd name="connsiteY23" fmla="*/ 50800 h 337344"/>
                <a:gd name="connsiteX24" fmla="*/ 494180 w 666186"/>
                <a:gd name="connsiteY24" fmla="*/ 63500 h 337344"/>
                <a:gd name="connsiteX25" fmla="*/ 513230 w 666186"/>
                <a:gd name="connsiteY25" fmla="*/ 66675 h 337344"/>
                <a:gd name="connsiteX26" fmla="*/ 535455 w 666186"/>
                <a:gd name="connsiteY26" fmla="*/ 73025 h 337344"/>
                <a:gd name="connsiteX27" fmla="*/ 538630 w 666186"/>
                <a:gd name="connsiteY27" fmla="*/ 63500 h 337344"/>
                <a:gd name="connsiteX28" fmla="*/ 611655 w 666186"/>
                <a:gd name="connsiteY28" fmla="*/ 50800 h 337344"/>
                <a:gd name="connsiteX29" fmla="*/ 630705 w 666186"/>
                <a:gd name="connsiteY29" fmla="*/ 98425 h 337344"/>
                <a:gd name="connsiteX30" fmla="*/ 643405 w 666186"/>
                <a:gd name="connsiteY30" fmla="*/ 101600 h 337344"/>
                <a:gd name="connsiteX31" fmla="*/ 656105 w 666186"/>
                <a:gd name="connsiteY31" fmla="*/ 111125 h 337344"/>
                <a:gd name="connsiteX32" fmla="*/ 665630 w 666186"/>
                <a:gd name="connsiteY32" fmla="*/ 114300 h 337344"/>
                <a:gd name="connsiteX33" fmla="*/ 662455 w 666186"/>
                <a:gd name="connsiteY33" fmla="*/ 206375 h 337344"/>
                <a:gd name="connsiteX34" fmla="*/ 649755 w 666186"/>
                <a:gd name="connsiteY34" fmla="*/ 330200 h 337344"/>
                <a:gd name="connsiteX35" fmla="*/ 630705 w 666186"/>
                <a:gd name="connsiteY35" fmla="*/ 323850 h 337344"/>
                <a:gd name="connsiteX36" fmla="*/ 516405 w 666186"/>
                <a:gd name="connsiteY36" fmla="*/ 317500 h 337344"/>
                <a:gd name="connsiteX37" fmla="*/ 386230 w 666186"/>
                <a:gd name="connsiteY37" fmla="*/ 320675 h 337344"/>
                <a:gd name="connsiteX38" fmla="*/ 297330 w 666186"/>
                <a:gd name="connsiteY38" fmla="*/ 317500 h 337344"/>
                <a:gd name="connsiteX39" fmla="*/ 240180 w 666186"/>
                <a:gd name="connsiteY39" fmla="*/ 320675 h 337344"/>
                <a:gd name="connsiteX40" fmla="*/ 49680 w 666186"/>
                <a:gd name="connsiteY40" fmla="*/ 320675 h 337344"/>
                <a:gd name="connsiteX41" fmla="*/ 14755 w 666186"/>
                <a:gd name="connsiteY41" fmla="*/ 314325 h 337344"/>
                <a:gd name="connsiteX42" fmla="*/ 11580 w 666186"/>
                <a:gd name="connsiteY42" fmla="*/ 295275 h 337344"/>
                <a:gd name="connsiteX43" fmla="*/ 14755 w 666186"/>
                <a:gd name="connsiteY43" fmla="*/ 285750 h 337344"/>
                <a:gd name="connsiteX44" fmla="*/ 14755 w 666186"/>
                <a:gd name="connsiteY44" fmla="*/ 257175 h 337344"/>
                <a:gd name="connsiteX45" fmla="*/ 14755 w 666186"/>
                <a:gd name="connsiteY45" fmla="*/ 190500 h 337344"/>
                <a:gd name="connsiteX46" fmla="*/ 2055 w 666186"/>
                <a:gd name="connsiteY46" fmla="*/ 139700 h 337344"/>
                <a:gd name="connsiteX47" fmla="*/ 14755 w 666186"/>
                <a:gd name="connsiteY47" fmla="*/ 123825 h 337344"/>
                <a:gd name="connsiteX0" fmla="*/ 14755 w 662818"/>
                <a:gd name="connsiteY0" fmla="*/ 123825 h 337344"/>
                <a:gd name="connsiteX1" fmla="*/ 30630 w 662818"/>
                <a:gd name="connsiteY1" fmla="*/ 120650 h 337344"/>
                <a:gd name="connsiteX2" fmla="*/ 43330 w 662818"/>
                <a:gd name="connsiteY2" fmla="*/ 114300 h 337344"/>
                <a:gd name="connsiteX3" fmla="*/ 56030 w 662818"/>
                <a:gd name="connsiteY3" fmla="*/ 111125 h 337344"/>
                <a:gd name="connsiteX4" fmla="*/ 65555 w 662818"/>
                <a:gd name="connsiteY4" fmla="*/ 104775 h 337344"/>
                <a:gd name="connsiteX5" fmla="*/ 100480 w 662818"/>
                <a:gd name="connsiteY5" fmla="*/ 98425 h 337344"/>
                <a:gd name="connsiteX6" fmla="*/ 119530 w 662818"/>
                <a:gd name="connsiteY6" fmla="*/ 92075 h 337344"/>
                <a:gd name="connsiteX7" fmla="*/ 129055 w 662818"/>
                <a:gd name="connsiteY7" fmla="*/ 85725 h 337344"/>
                <a:gd name="connsiteX8" fmla="*/ 144930 w 662818"/>
                <a:gd name="connsiteY8" fmla="*/ 82550 h 337344"/>
                <a:gd name="connsiteX9" fmla="*/ 183030 w 662818"/>
                <a:gd name="connsiteY9" fmla="*/ 63500 h 337344"/>
                <a:gd name="connsiteX10" fmla="*/ 208430 w 662818"/>
                <a:gd name="connsiteY10" fmla="*/ 50800 h 337344"/>
                <a:gd name="connsiteX11" fmla="*/ 217955 w 662818"/>
                <a:gd name="connsiteY11" fmla="*/ 47625 h 337344"/>
                <a:gd name="connsiteX12" fmla="*/ 243355 w 662818"/>
                <a:gd name="connsiteY12" fmla="*/ 34925 h 337344"/>
                <a:gd name="connsiteX13" fmla="*/ 268755 w 662818"/>
                <a:gd name="connsiteY13" fmla="*/ 25400 h 337344"/>
                <a:gd name="connsiteX14" fmla="*/ 294155 w 662818"/>
                <a:gd name="connsiteY14" fmla="*/ 19050 h 337344"/>
                <a:gd name="connsiteX15" fmla="*/ 306855 w 662818"/>
                <a:gd name="connsiteY15" fmla="*/ 12700 h 337344"/>
                <a:gd name="connsiteX16" fmla="*/ 338605 w 662818"/>
                <a:gd name="connsiteY16" fmla="*/ 3175 h 337344"/>
                <a:gd name="connsiteX17" fmla="*/ 354480 w 662818"/>
                <a:gd name="connsiteY17" fmla="*/ 0 h 337344"/>
                <a:gd name="connsiteX18" fmla="*/ 376705 w 662818"/>
                <a:gd name="connsiteY18" fmla="*/ 9525 h 337344"/>
                <a:gd name="connsiteX19" fmla="*/ 389405 w 662818"/>
                <a:gd name="connsiteY19" fmla="*/ 19050 h 337344"/>
                <a:gd name="connsiteX20" fmla="*/ 414805 w 662818"/>
                <a:gd name="connsiteY20" fmla="*/ 31750 h 337344"/>
                <a:gd name="connsiteX21" fmla="*/ 424330 w 662818"/>
                <a:gd name="connsiteY21" fmla="*/ 34925 h 337344"/>
                <a:gd name="connsiteX22" fmla="*/ 446555 w 662818"/>
                <a:gd name="connsiteY22" fmla="*/ 47625 h 337344"/>
                <a:gd name="connsiteX23" fmla="*/ 462430 w 662818"/>
                <a:gd name="connsiteY23" fmla="*/ 50800 h 337344"/>
                <a:gd name="connsiteX24" fmla="*/ 494180 w 662818"/>
                <a:gd name="connsiteY24" fmla="*/ 63500 h 337344"/>
                <a:gd name="connsiteX25" fmla="*/ 513230 w 662818"/>
                <a:gd name="connsiteY25" fmla="*/ 66675 h 337344"/>
                <a:gd name="connsiteX26" fmla="*/ 535455 w 662818"/>
                <a:gd name="connsiteY26" fmla="*/ 73025 h 337344"/>
                <a:gd name="connsiteX27" fmla="*/ 538630 w 662818"/>
                <a:gd name="connsiteY27" fmla="*/ 63500 h 337344"/>
                <a:gd name="connsiteX28" fmla="*/ 611655 w 662818"/>
                <a:gd name="connsiteY28" fmla="*/ 50800 h 337344"/>
                <a:gd name="connsiteX29" fmla="*/ 630705 w 662818"/>
                <a:gd name="connsiteY29" fmla="*/ 98425 h 337344"/>
                <a:gd name="connsiteX30" fmla="*/ 643405 w 662818"/>
                <a:gd name="connsiteY30" fmla="*/ 101600 h 337344"/>
                <a:gd name="connsiteX31" fmla="*/ 656105 w 662818"/>
                <a:gd name="connsiteY31" fmla="*/ 111125 h 337344"/>
                <a:gd name="connsiteX32" fmla="*/ 652930 w 662818"/>
                <a:gd name="connsiteY32" fmla="*/ 117475 h 337344"/>
                <a:gd name="connsiteX33" fmla="*/ 662455 w 662818"/>
                <a:gd name="connsiteY33" fmla="*/ 206375 h 337344"/>
                <a:gd name="connsiteX34" fmla="*/ 649755 w 662818"/>
                <a:gd name="connsiteY34" fmla="*/ 330200 h 337344"/>
                <a:gd name="connsiteX35" fmla="*/ 630705 w 662818"/>
                <a:gd name="connsiteY35" fmla="*/ 323850 h 337344"/>
                <a:gd name="connsiteX36" fmla="*/ 516405 w 662818"/>
                <a:gd name="connsiteY36" fmla="*/ 317500 h 337344"/>
                <a:gd name="connsiteX37" fmla="*/ 386230 w 662818"/>
                <a:gd name="connsiteY37" fmla="*/ 320675 h 337344"/>
                <a:gd name="connsiteX38" fmla="*/ 297330 w 662818"/>
                <a:gd name="connsiteY38" fmla="*/ 317500 h 337344"/>
                <a:gd name="connsiteX39" fmla="*/ 240180 w 662818"/>
                <a:gd name="connsiteY39" fmla="*/ 320675 h 337344"/>
                <a:gd name="connsiteX40" fmla="*/ 49680 w 662818"/>
                <a:gd name="connsiteY40" fmla="*/ 320675 h 337344"/>
                <a:gd name="connsiteX41" fmla="*/ 14755 w 662818"/>
                <a:gd name="connsiteY41" fmla="*/ 314325 h 337344"/>
                <a:gd name="connsiteX42" fmla="*/ 11580 w 662818"/>
                <a:gd name="connsiteY42" fmla="*/ 295275 h 337344"/>
                <a:gd name="connsiteX43" fmla="*/ 14755 w 662818"/>
                <a:gd name="connsiteY43" fmla="*/ 285750 h 337344"/>
                <a:gd name="connsiteX44" fmla="*/ 14755 w 662818"/>
                <a:gd name="connsiteY44" fmla="*/ 257175 h 337344"/>
                <a:gd name="connsiteX45" fmla="*/ 14755 w 662818"/>
                <a:gd name="connsiteY45" fmla="*/ 190500 h 337344"/>
                <a:gd name="connsiteX46" fmla="*/ 2055 w 662818"/>
                <a:gd name="connsiteY46" fmla="*/ 139700 h 337344"/>
                <a:gd name="connsiteX47" fmla="*/ 14755 w 662818"/>
                <a:gd name="connsiteY47" fmla="*/ 123825 h 337344"/>
                <a:gd name="connsiteX0" fmla="*/ 14755 w 656495"/>
                <a:gd name="connsiteY0" fmla="*/ 123825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14755 w 656495"/>
                <a:gd name="connsiteY47" fmla="*/ 123825 h 337344"/>
                <a:gd name="connsiteX0" fmla="*/ 27455 w 656495"/>
                <a:gd name="connsiteY0" fmla="*/ 120650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27455 w 656495"/>
                <a:gd name="connsiteY47" fmla="*/ 120650 h 337344"/>
                <a:gd name="connsiteX0" fmla="*/ 15875 w 644915"/>
                <a:gd name="connsiteY0" fmla="*/ 120650 h 337344"/>
                <a:gd name="connsiteX1" fmla="*/ 19050 w 644915"/>
                <a:gd name="connsiteY1" fmla="*/ 120650 h 337344"/>
                <a:gd name="connsiteX2" fmla="*/ 31750 w 644915"/>
                <a:gd name="connsiteY2" fmla="*/ 114300 h 337344"/>
                <a:gd name="connsiteX3" fmla="*/ 44450 w 644915"/>
                <a:gd name="connsiteY3" fmla="*/ 111125 h 337344"/>
                <a:gd name="connsiteX4" fmla="*/ 53975 w 644915"/>
                <a:gd name="connsiteY4" fmla="*/ 104775 h 337344"/>
                <a:gd name="connsiteX5" fmla="*/ 88900 w 644915"/>
                <a:gd name="connsiteY5" fmla="*/ 98425 h 337344"/>
                <a:gd name="connsiteX6" fmla="*/ 107950 w 644915"/>
                <a:gd name="connsiteY6" fmla="*/ 92075 h 337344"/>
                <a:gd name="connsiteX7" fmla="*/ 117475 w 644915"/>
                <a:gd name="connsiteY7" fmla="*/ 85725 h 337344"/>
                <a:gd name="connsiteX8" fmla="*/ 133350 w 644915"/>
                <a:gd name="connsiteY8" fmla="*/ 82550 h 337344"/>
                <a:gd name="connsiteX9" fmla="*/ 171450 w 644915"/>
                <a:gd name="connsiteY9" fmla="*/ 63500 h 337344"/>
                <a:gd name="connsiteX10" fmla="*/ 196850 w 644915"/>
                <a:gd name="connsiteY10" fmla="*/ 50800 h 337344"/>
                <a:gd name="connsiteX11" fmla="*/ 206375 w 644915"/>
                <a:gd name="connsiteY11" fmla="*/ 47625 h 337344"/>
                <a:gd name="connsiteX12" fmla="*/ 231775 w 644915"/>
                <a:gd name="connsiteY12" fmla="*/ 34925 h 337344"/>
                <a:gd name="connsiteX13" fmla="*/ 257175 w 644915"/>
                <a:gd name="connsiteY13" fmla="*/ 25400 h 337344"/>
                <a:gd name="connsiteX14" fmla="*/ 282575 w 644915"/>
                <a:gd name="connsiteY14" fmla="*/ 19050 h 337344"/>
                <a:gd name="connsiteX15" fmla="*/ 295275 w 644915"/>
                <a:gd name="connsiteY15" fmla="*/ 12700 h 337344"/>
                <a:gd name="connsiteX16" fmla="*/ 327025 w 644915"/>
                <a:gd name="connsiteY16" fmla="*/ 3175 h 337344"/>
                <a:gd name="connsiteX17" fmla="*/ 342900 w 644915"/>
                <a:gd name="connsiteY17" fmla="*/ 0 h 337344"/>
                <a:gd name="connsiteX18" fmla="*/ 365125 w 644915"/>
                <a:gd name="connsiteY18" fmla="*/ 9525 h 337344"/>
                <a:gd name="connsiteX19" fmla="*/ 377825 w 644915"/>
                <a:gd name="connsiteY19" fmla="*/ 19050 h 337344"/>
                <a:gd name="connsiteX20" fmla="*/ 403225 w 644915"/>
                <a:gd name="connsiteY20" fmla="*/ 31750 h 337344"/>
                <a:gd name="connsiteX21" fmla="*/ 412750 w 644915"/>
                <a:gd name="connsiteY21" fmla="*/ 34925 h 337344"/>
                <a:gd name="connsiteX22" fmla="*/ 434975 w 644915"/>
                <a:gd name="connsiteY22" fmla="*/ 47625 h 337344"/>
                <a:gd name="connsiteX23" fmla="*/ 450850 w 644915"/>
                <a:gd name="connsiteY23" fmla="*/ 50800 h 337344"/>
                <a:gd name="connsiteX24" fmla="*/ 482600 w 644915"/>
                <a:gd name="connsiteY24" fmla="*/ 63500 h 337344"/>
                <a:gd name="connsiteX25" fmla="*/ 501650 w 644915"/>
                <a:gd name="connsiteY25" fmla="*/ 66675 h 337344"/>
                <a:gd name="connsiteX26" fmla="*/ 523875 w 644915"/>
                <a:gd name="connsiteY26" fmla="*/ 73025 h 337344"/>
                <a:gd name="connsiteX27" fmla="*/ 527050 w 644915"/>
                <a:gd name="connsiteY27" fmla="*/ 63500 h 337344"/>
                <a:gd name="connsiteX28" fmla="*/ 600075 w 644915"/>
                <a:gd name="connsiteY28" fmla="*/ 50800 h 337344"/>
                <a:gd name="connsiteX29" fmla="*/ 619125 w 644915"/>
                <a:gd name="connsiteY29" fmla="*/ 98425 h 337344"/>
                <a:gd name="connsiteX30" fmla="*/ 631825 w 644915"/>
                <a:gd name="connsiteY30" fmla="*/ 101600 h 337344"/>
                <a:gd name="connsiteX31" fmla="*/ 644525 w 644915"/>
                <a:gd name="connsiteY31" fmla="*/ 111125 h 337344"/>
                <a:gd name="connsiteX32" fmla="*/ 641350 w 644915"/>
                <a:gd name="connsiteY32" fmla="*/ 117475 h 337344"/>
                <a:gd name="connsiteX33" fmla="*/ 638175 w 644915"/>
                <a:gd name="connsiteY33" fmla="*/ 206375 h 337344"/>
                <a:gd name="connsiteX34" fmla="*/ 638175 w 644915"/>
                <a:gd name="connsiteY34" fmla="*/ 330200 h 337344"/>
                <a:gd name="connsiteX35" fmla="*/ 619125 w 644915"/>
                <a:gd name="connsiteY35" fmla="*/ 323850 h 337344"/>
                <a:gd name="connsiteX36" fmla="*/ 504825 w 644915"/>
                <a:gd name="connsiteY36" fmla="*/ 317500 h 337344"/>
                <a:gd name="connsiteX37" fmla="*/ 374650 w 644915"/>
                <a:gd name="connsiteY37" fmla="*/ 320675 h 337344"/>
                <a:gd name="connsiteX38" fmla="*/ 285750 w 644915"/>
                <a:gd name="connsiteY38" fmla="*/ 317500 h 337344"/>
                <a:gd name="connsiteX39" fmla="*/ 228600 w 644915"/>
                <a:gd name="connsiteY39" fmla="*/ 320675 h 337344"/>
                <a:gd name="connsiteX40" fmla="*/ 38100 w 644915"/>
                <a:gd name="connsiteY40" fmla="*/ 320675 h 337344"/>
                <a:gd name="connsiteX41" fmla="*/ 3175 w 644915"/>
                <a:gd name="connsiteY41" fmla="*/ 314325 h 337344"/>
                <a:gd name="connsiteX42" fmla="*/ 0 w 644915"/>
                <a:gd name="connsiteY42" fmla="*/ 295275 h 337344"/>
                <a:gd name="connsiteX43" fmla="*/ 3175 w 644915"/>
                <a:gd name="connsiteY43" fmla="*/ 285750 h 337344"/>
                <a:gd name="connsiteX44" fmla="*/ 3175 w 644915"/>
                <a:gd name="connsiteY44" fmla="*/ 257175 h 337344"/>
                <a:gd name="connsiteX45" fmla="*/ 3175 w 644915"/>
                <a:gd name="connsiteY45" fmla="*/ 190500 h 337344"/>
                <a:gd name="connsiteX46" fmla="*/ 6350 w 644915"/>
                <a:gd name="connsiteY46" fmla="*/ 139700 h 337344"/>
                <a:gd name="connsiteX47" fmla="*/ 15875 w 644915"/>
                <a:gd name="connsiteY47" fmla="*/ 120650 h 33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4915" h="337344">
                  <a:moveTo>
                    <a:pt x="15875" y="120650"/>
                  </a:moveTo>
                  <a:cubicBezTo>
                    <a:pt x="17992" y="117475"/>
                    <a:pt x="16404" y="121708"/>
                    <a:pt x="19050" y="120650"/>
                  </a:cubicBezTo>
                  <a:cubicBezTo>
                    <a:pt x="21696" y="119592"/>
                    <a:pt x="27318" y="115962"/>
                    <a:pt x="31750" y="114300"/>
                  </a:cubicBezTo>
                  <a:cubicBezTo>
                    <a:pt x="35836" y="112768"/>
                    <a:pt x="40217" y="112183"/>
                    <a:pt x="44450" y="111125"/>
                  </a:cubicBezTo>
                  <a:cubicBezTo>
                    <a:pt x="47625" y="109008"/>
                    <a:pt x="50402" y="106115"/>
                    <a:pt x="53975" y="104775"/>
                  </a:cubicBezTo>
                  <a:cubicBezTo>
                    <a:pt x="58721" y="102995"/>
                    <a:pt x="85334" y="99317"/>
                    <a:pt x="88900" y="98425"/>
                  </a:cubicBezTo>
                  <a:cubicBezTo>
                    <a:pt x="95394" y="96802"/>
                    <a:pt x="102381" y="95788"/>
                    <a:pt x="107950" y="92075"/>
                  </a:cubicBezTo>
                  <a:cubicBezTo>
                    <a:pt x="111125" y="89958"/>
                    <a:pt x="113902" y="87065"/>
                    <a:pt x="117475" y="85725"/>
                  </a:cubicBezTo>
                  <a:cubicBezTo>
                    <a:pt x="122528" y="83830"/>
                    <a:pt x="128058" y="83608"/>
                    <a:pt x="133350" y="82550"/>
                  </a:cubicBezTo>
                  <a:cubicBezTo>
                    <a:pt x="162239" y="65217"/>
                    <a:pt x="135582" y="80238"/>
                    <a:pt x="171450" y="63500"/>
                  </a:cubicBezTo>
                  <a:cubicBezTo>
                    <a:pt x="180028" y="59497"/>
                    <a:pt x="187870" y="53793"/>
                    <a:pt x="196850" y="50800"/>
                  </a:cubicBezTo>
                  <a:cubicBezTo>
                    <a:pt x="200025" y="49742"/>
                    <a:pt x="203328" y="49010"/>
                    <a:pt x="206375" y="47625"/>
                  </a:cubicBezTo>
                  <a:cubicBezTo>
                    <a:pt x="214993" y="43708"/>
                    <a:pt x="222592" y="37221"/>
                    <a:pt x="231775" y="34925"/>
                  </a:cubicBezTo>
                  <a:cubicBezTo>
                    <a:pt x="279681" y="22948"/>
                    <a:pt x="207366" y="42003"/>
                    <a:pt x="257175" y="25400"/>
                  </a:cubicBezTo>
                  <a:cubicBezTo>
                    <a:pt x="265454" y="22640"/>
                    <a:pt x="274769" y="22953"/>
                    <a:pt x="282575" y="19050"/>
                  </a:cubicBezTo>
                  <a:cubicBezTo>
                    <a:pt x="286808" y="16933"/>
                    <a:pt x="290881" y="14458"/>
                    <a:pt x="295275" y="12700"/>
                  </a:cubicBezTo>
                  <a:cubicBezTo>
                    <a:pt x="305168" y="8743"/>
                    <a:pt x="316500" y="5514"/>
                    <a:pt x="327025" y="3175"/>
                  </a:cubicBezTo>
                  <a:cubicBezTo>
                    <a:pt x="332293" y="2004"/>
                    <a:pt x="337608" y="1058"/>
                    <a:pt x="342900" y="0"/>
                  </a:cubicBezTo>
                  <a:cubicBezTo>
                    <a:pt x="352159" y="3086"/>
                    <a:pt x="356157" y="3920"/>
                    <a:pt x="365125" y="9525"/>
                  </a:cubicBezTo>
                  <a:cubicBezTo>
                    <a:pt x="369612" y="12330"/>
                    <a:pt x="373254" y="16384"/>
                    <a:pt x="377825" y="19050"/>
                  </a:cubicBezTo>
                  <a:cubicBezTo>
                    <a:pt x="386002" y="23820"/>
                    <a:pt x="394245" y="28757"/>
                    <a:pt x="403225" y="31750"/>
                  </a:cubicBezTo>
                  <a:cubicBezTo>
                    <a:pt x="406400" y="32808"/>
                    <a:pt x="409757" y="33428"/>
                    <a:pt x="412750" y="34925"/>
                  </a:cubicBezTo>
                  <a:cubicBezTo>
                    <a:pt x="426685" y="41893"/>
                    <a:pt x="418276" y="42059"/>
                    <a:pt x="434975" y="47625"/>
                  </a:cubicBezTo>
                  <a:cubicBezTo>
                    <a:pt x="440095" y="49332"/>
                    <a:pt x="445558" y="49742"/>
                    <a:pt x="450850" y="50800"/>
                  </a:cubicBezTo>
                  <a:cubicBezTo>
                    <a:pt x="461214" y="55982"/>
                    <a:pt x="470830" y="61538"/>
                    <a:pt x="482600" y="63500"/>
                  </a:cubicBezTo>
                  <a:cubicBezTo>
                    <a:pt x="488950" y="64558"/>
                    <a:pt x="495337" y="65412"/>
                    <a:pt x="501650" y="66675"/>
                  </a:cubicBezTo>
                  <a:cubicBezTo>
                    <a:pt x="511617" y="68668"/>
                    <a:pt x="514797" y="69999"/>
                    <a:pt x="523875" y="73025"/>
                  </a:cubicBezTo>
                  <a:cubicBezTo>
                    <a:pt x="524933" y="69850"/>
                    <a:pt x="527050" y="66847"/>
                    <a:pt x="527050" y="63500"/>
                  </a:cubicBezTo>
                  <a:cubicBezTo>
                    <a:pt x="527050" y="16784"/>
                    <a:pt x="493207" y="37441"/>
                    <a:pt x="600075" y="50800"/>
                  </a:cubicBezTo>
                  <a:cubicBezTo>
                    <a:pt x="603844" y="65877"/>
                    <a:pt x="602691" y="89034"/>
                    <a:pt x="619125" y="98425"/>
                  </a:cubicBezTo>
                  <a:cubicBezTo>
                    <a:pt x="622914" y="100590"/>
                    <a:pt x="627592" y="100542"/>
                    <a:pt x="631825" y="101600"/>
                  </a:cubicBezTo>
                  <a:cubicBezTo>
                    <a:pt x="636058" y="104775"/>
                    <a:pt x="642938" y="108479"/>
                    <a:pt x="644525" y="111125"/>
                  </a:cubicBezTo>
                  <a:cubicBezTo>
                    <a:pt x="646113" y="113771"/>
                    <a:pt x="642408" y="101600"/>
                    <a:pt x="641350" y="117475"/>
                  </a:cubicBezTo>
                  <a:cubicBezTo>
                    <a:pt x="640292" y="133350"/>
                    <a:pt x="639233" y="175683"/>
                    <a:pt x="638175" y="206375"/>
                  </a:cubicBezTo>
                  <a:cubicBezTo>
                    <a:pt x="640541" y="293926"/>
                    <a:pt x="641350" y="310621"/>
                    <a:pt x="638175" y="330200"/>
                  </a:cubicBezTo>
                  <a:cubicBezTo>
                    <a:pt x="635000" y="349779"/>
                    <a:pt x="624417" y="322792"/>
                    <a:pt x="619125" y="323850"/>
                  </a:cubicBezTo>
                  <a:cubicBezTo>
                    <a:pt x="584398" y="321680"/>
                    <a:pt x="545571" y="318029"/>
                    <a:pt x="504825" y="317500"/>
                  </a:cubicBezTo>
                  <a:cubicBezTo>
                    <a:pt x="464079" y="316971"/>
                    <a:pt x="418042" y="319617"/>
                    <a:pt x="374650" y="320675"/>
                  </a:cubicBezTo>
                  <a:cubicBezTo>
                    <a:pt x="330256" y="324090"/>
                    <a:pt x="335092" y="327368"/>
                    <a:pt x="285750" y="317500"/>
                  </a:cubicBezTo>
                  <a:lnTo>
                    <a:pt x="228600" y="320675"/>
                  </a:lnTo>
                  <a:cubicBezTo>
                    <a:pt x="141636" y="326473"/>
                    <a:pt x="172354" y="325839"/>
                    <a:pt x="38100" y="320675"/>
                  </a:cubicBezTo>
                  <a:cubicBezTo>
                    <a:pt x="24655" y="320158"/>
                    <a:pt x="15497" y="317405"/>
                    <a:pt x="3175" y="314325"/>
                  </a:cubicBezTo>
                  <a:cubicBezTo>
                    <a:pt x="2117" y="307975"/>
                    <a:pt x="0" y="300037"/>
                    <a:pt x="0" y="295275"/>
                  </a:cubicBezTo>
                  <a:cubicBezTo>
                    <a:pt x="0" y="290513"/>
                    <a:pt x="2646" y="292100"/>
                    <a:pt x="3175" y="285750"/>
                  </a:cubicBezTo>
                  <a:cubicBezTo>
                    <a:pt x="3704" y="279400"/>
                    <a:pt x="4233" y="266700"/>
                    <a:pt x="3175" y="257175"/>
                  </a:cubicBezTo>
                  <a:cubicBezTo>
                    <a:pt x="2117" y="234950"/>
                    <a:pt x="4819" y="212689"/>
                    <a:pt x="3175" y="190500"/>
                  </a:cubicBezTo>
                  <a:cubicBezTo>
                    <a:pt x="872" y="159405"/>
                    <a:pt x="-1795" y="180423"/>
                    <a:pt x="6350" y="139700"/>
                  </a:cubicBezTo>
                  <a:cubicBezTo>
                    <a:pt x="6558" y="138662"/>
                    <a:pt x="13758" y="123825"/>
                    <a:pt x="15875" y="120650"/>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706F8A2-AE81-D69B-DFE7-DC0026A15EE5}"/>
                </a:ext>
              </a:extLst>
            </p:cNvPr>
            <p:cNvSpPr>
              <a:spLocks noGrp="1" noRot="1" noMove="1" noResize="1" noEditPoints="1" noAdjustHandles="1" noChangeArrowheads="1" noChangeShapeType="1"/>
            </p:cNvSpPr>
            <p:nvPr/>
          </p:nvSpPr>
          <p:spPr>
            <a:xfrm>
              <a:off x="8636998" y="3406225"/>
              <a:ext cx="1064478" cy="447503"/>
            </a:xfrm>
            <a:custGeom>
              <a:avLst/>
              <a:gdLst>
                <a:gd name="connsiteX0" fmla="*/ 476250 w 1064478"/>
                <a:gd name="connsiteY0" fmla="*/ 7144 h 447503"/>
                <a:gd name="connsiteX1" fmla="*/ 521494 w 1064478"/>
                <a:gd name="connsiteY1" fmla="*/ 7144 h 447503"/>
                <a:gd name="connsiteX2" fmla="*/ 576263 w 1064478"/>
                <a:gd name="connsiteY2" fmla="*/ 9525 h 447503"/>
                <a:gd name="connsiteX3" fmla="*/ 597694 w 1064478"/>
                <a:gd name="connsiteY3" fmla="*/ 11906 h 447503"/>
                <a:gd name="connsiteX4" fmla="*/ 609600 w 1064478"/>
                <a:gd name="connsiteY4" fmla="*/ 14288 h 447503"/>
                <a:gd name="connsiteX5" fmla="*/ 631032 w 1064478"/>
                <a:gd name="connsiteY5" fmla="*/ 16669 h 447503"/>
                <a:gd name="connsiteX6" fmla="*/ 640557 w 1064478"/>
                <a:gd name="connsiteY6" fmla="*/ 19050 h 447503"/>
                <a:gd name="connsiteX7" fmla="*/ 652463 w 1064478"/>
                <a:gd name="connsiteY7" fmla="*/ 23813 h 447503"/>
                <a:gd name="connsiteX8" fmla="*/ 681038 w 1064478"/>
                <a:gd name="connsiteY8" fmla="*/ 30956 h 447503"/>
                <a:gd name="connsiteX9" fmla="*/ 714375 w 1064478"/>
                <a:gd name="connsiteY9" fmla="*/ 38100 h 447503"/>
                <a:gd name="connsiteX10" fmla="*/ 742950 w 1064478"/>
                <a:gd name="connsiteY10" fmla="*/ 40481 h 447503"/>
                <a:gd name="connsiteX11" fmla="*/ 750094 w 1064478"/>
                <a:gd name="connsiteY11" fmla="*/ 42863 h 447503"/>
                <a:gd name="connsiteX12" fmla="*/ 778669 w 1064478"/>
                <a:gd name="connsiteY12" fmla="*/ 47625 h 447503"/>
                <a:gd name="connsiteX13" fmla="*/ 788194 w 1064478"/>
                <a:gd name="connsiteY13" fmla="*/ 50006 h 447503"/>
                <a:gd name="connsiteX14" fmla="*/ 826294 w 1064478"/>
                <a:gd name="connsiteY14" fmla="*/ 54769 h 447503"/>
                <a:gd name="connsiteX15" fmla="*/ 842963 w 1064478"/>
                <a:gd name="connsiteY15" fmla="*/ 59531 h 447503"/>
                <a:gd name="connsiteX16" fmla="*/ 881063 w 1064478"/>
                <a:gd name="connsiteY16" fmla="*/ 66675 h 447503"/>
                <a:gd name="connsiteX17" fmla="*/ 909638 w 1064478"/>
                <a:gd name="connsiteY17" fmla="*/ 73819 h 447503"/>
                <a:gd name="connsiteX18" fmla="*/ 938213 w 1064478"/>
                <a:gd name="connsiteY18" fmla="*/ 83344 h 447503"/>
                <a:gd name="connsiteX19" fmla="*/ 976313 w 1064478"/>
                <a:gd name="connsiteY19" fmla="*/ 90488 h 447503"/>
                <a:gd name="connsiteX20" fmla="*/ 985838 w 1064478"/>
                <a:gd name="connsiteY20" fmla="*/ 92869 h 447503"/>
                <a:gd name="connsiteX21" fmla="*/ 1004888 w 1064478"/>
                <a:gd name="connsiteY21" fmla="*/ 95250 h 447503"/>
                <a:gd name="connsiteX22" fmla="*/ 1035844 w 1064478"/>
                <a:gd name="connsiteY22" fmla="*/ 102394 h 447503"/>
                <a:gd name="connsiteX23" fmla="*/ 1047750 w 1064478"/>
                <a:gd name="connsiteY23" fmla="*/ 107156 h 447503"/>
                <a:gd name="connsiteX24" fmla="*/ 1050132 w 1064478"/>
                <a:gd name="connsiteY24" fmla="*/ 114300 h 447503"/>
                <a:gd name="connsiteX25" fmla="*/ 1045369 w 1064478"/>
                <a:gd name="connsiteY25" fmla="*/ 138113 h 447503"/>
                <a:gd name="connsiteX26" fmla="*/ 1042988 w 1064478"/>
                <a:gd name="connsiteY26" fmla="*/ 164306 h 447503"/>
                <a:gd name="connsiteX27" fmla="*/ 1045369 w 1064478"/>
                <a:gd name="connsiteY27" fmla="*/ 185738 h 447503"/>
                <a:gd name="connsiteX28" fmla="*/ 1047750 w 1064478"/>
                <a:gd name="connsiteY28" fmla="*/ 219075 h 447503"/>
                <a:gd name="connsiteX29" fmla="*/ 1052513 w 1064478"/>
                <a:gd name="connsiteY29" fmla="*/ 280988 h 447503"/>
                <a:gd name="connsiteX30" fmla="*/ 1054894 w 1064478"/>
                <a:gd name="connsiteY30" fmla="*/ 371475 h 447503"/>
                <a:gd name="connsiteX31" fmla="*/ 1059657 w 1064478"/>
                <a:gd name="connsiteY31" fmla="*/ 423863 h 447503"/>
                <a:gd name="connsiteX32" fmla="*/ 1062038 w 1064478"/>
                <a:gd name="connsiteY32" fmla="*/ 445294 h 447503"/>
                <a:gd name="connsiteX33" fmla="*/ 1023938 w 1064478"/>
                <a:gd name="connsiteY33" fmla="*/ 442913 h 447503"/>
                <a:gd name="connsiteX34" fmla="*/ 873919 w 1064478"/>
                <a:gd name="connsiteY34" fmla="*/ 440531 h 447503"/>
                <a:gd name="connsiteX35" fmla="*/ 776288 w 1064478"/>
                <a:gd name="connsiteY35" fmla="*/ 440531 h 447503"/>
                <a:gd name="connsiteX36" fmla="*/ 633413 w 1064478"/>
                <a:gd name="connsiteY36" fmla="*/ 435769 h 447503"/>
                <a:gd name="connsiteX37" fmla="*/ 592932 w 1064478"/>
                <a:gd name="connsiteY37" fmla="*/ 433388 h 447503"/>
                <a:gd name="connsiteX38" fmla="*/ 397669 w 1064478"/>
                <a:gd name="connsiteY38" fmla="*/ 431006 h 447503"/>
                <a:gd name="connsiteX39" fmla="*/ 240507 w 1064478"/>
                <a:gd name="connsiteY39" fmla="*/ 433388 h 447503"/>
                <a:gd name="connsiteX40" fmla="*/ 138113 w 1064478"/>
                <a:gd name="connsiteY40" fmla="*/ 431006 h 447503"/>
                <a:gd name="connsiteX41" fmla="*/ 19050 w 1064478"/>
                <a:gd name="connsiteY41" fmla="*/ 428625 h 447503"/>
                <a:gd name="connsiteX42" fmla="*/ 9525 w 1064478"/>
                <a:gd name="connsiteY42" fmla="*/ 354806 h 447503"/>
                <a:gd name="connsiteX43" fmla="*/ 4763 w 1064478"/>
                <a:gd name="connsiteY43" fmla="*/ 271463 h 447503"/>
                <a:gd name="connsiteX44" fmla="*/ 7144 w 1064478"/>
                <a:gd name="connsiteY44" fmla="*/ 202406 h 447503"/>
                <a:gd name="connsiteX45" fmla="*/ 2382 w 1064478"/>
                <a:gd name="connsiteY45" fmla="*/ 173831 h 447503"/>
                <a:gd name="connsiteX46" fmla="*/ 0 w 1064478"/>
                <a:gd name="connsiteY46" fmla="*/ 152400 h 447503"/>
                <a:gd name="connsiteX47" fmla="*/ 4763 w 1064478"/>
                <a:gd name="connsiteY47" fmla="*/ 107156 h 447503"/>
                <a:gd name="connsiteX48" fmla="*/ 11907 w 1064478"/>
                <a:gd name="connsiteY48" fmla="*/ 104775 h 447503"/>
                <a:gd name="connsiteX49" fmla="*/ 30957 w 1064478"/>
                <a:gd name="connsiteY49" fmla="*/ 97631 h 447503"/>
                <a:gd name="connsiteX50" fmla="*/ 52388 w 1064478"/>
                <a:gd name="connsiteY50" fmla="*/ 90488 h 447503"/>
                <a:gd name="connsiteX51" fmla="*/ 61913 w 1064478"/>
                <a:gd name="connsiteY51" fmla="*/ 85725 h 447503"/>
                <a:gd name="connsiteX52" fmla="*/ 76200 w 1064478"/>
                <a:gd name="connsiteY52" fmla="*/ 83344 h 447503"/>
                <a:gd name="connsiteX53" fmla="*/ 88107 w 1064478"/>
                <a:gd name="connsiteY53" fmla="*/ 80963 h 447503"/>
                <a:gd name="connsiteX54" fmla="*/ 114300 w 1064478"/>
                <a:gd name="connsiteY54" fmla="*/ 73819 h 447503"/>
                <a:gd name="connsiteX55" fmla="*/ 128588 w 1064478"/>
                <a:gd name="connsiteY55" fmla="*/ 69056 h 447503"/>
                <a:gd name="connsiteX56" fmla="*/ 135732 w 1064478"/>
                <a:gd name="connsiteY56" fmla="*/ 66675 h 447503"/>
                <a:gd name="connsiteX57" fmla="*/ 154782 w 1064478"/>
                <a:gd name="connsiteY57" fmla="*/ 59531 h 447503"/>
                <a:gd name="connsiteX58" fmla="*/ 173832 w 1064478"/>
                <a:gd name="connsiteY58" fmla="*/ 54769 h 447503"/>
                <a:gd name="connsiteX59" fmla="*/ 183357 w 1064478"/>
                <a:gd name="connsiteY59" fmla="*/ 52388 h 447503"/>
                <a:gd name="connsiteX60" fmla="*/ 192882 w 1064478"/>
                <a:gd name="connsiteY60" fmla="*/ 50006 h 447503"/>
                <a:gd name="connsiteX61" fmla="*/ 204788 w 1064478"/>
                <a:gd name="connsiteY61" fmla="*/ 47625 h 447503"/>
                <a:gd name="connsiteX62" fmla="*/ 214313 w 1064478"/>
                <a:gd name="connsiteY62" fmla="*/ 45244 h 447503"/>
                <a:gd name="connsiteX63" fmla="*/ 221457 w 1064478"/>
                <a:gd name="connsiteY63" fmla="*/ 42863 h 447503"/>
                <a:gd name="connsiteX64" fmla="*/ 240507 w 1064478"/>
                <a:gd name="connsiteY64" fmla="*/ 40481 h 447503"/>
                <a:gd name="connsiteX65" fmla="*/ 266700 w 1064478"/>
                <a:gd name="connsiteY65" fmla="*/ 35719 h 447503"/>
                <a:gd name="connsiteX66" fmla="*/ 285750 w 1064478"/>
                <a:gd name="connsiteY66" fmla="*/ 30956 h 447503"/>
                <a:gd name="connsiteX67" fmla="*/ 302419 w 1064478"/>
                <a:gd name="connsiteY67" fmla="*/ 28575 h 447503"/>
                <a:gd name="connsiteX68" fmla="*/ 330994 w 1064478"/>
                <a:gd name="connsiteY68" fmla="*/ 21431 h 447503"/>
                <a:gd name="connsiteX69" fmla="*/ 340519 w 1064478"/>
                <a:gd name="connsiteY69" fmla="*/ 19050 h 447503"/>
                <a:gd name="connsiteX70" fmla="*/ 357188 w 1064478"/>
                <a:gd name="connsiteY70" fmla="*/ 16669 h 447503"/>
                <a:gd name="connsiteX71" fmla="*/ 407194 w 1064478"/>
                <a:gd name="connsiteY71" fmla="*/ 9525 h 447503"/>
                <a:gd name="connsiteX72" fmla="*/ 421482 w 1064478"/>
                <a:gd name="connsiteY72" fmla="*/ 4763 h 447503"/>
                <a:gd name="connsiteX73" fmla="*/ 428625 w 1064478"/>
                <a:gd name="connsiteY73" fmla="*/ 2381 h 447503"/>
                <a:gd name="connsiteX74" fmla="*/ 452438 w 1064478"/>
                <a:gd name="connsiteY74" fmla="*/ 0 h 447503"/>
                <a:gd name="connsiteX75" fmla="*/ 523875 w 1064478"/>
                <a:gd name="connsiteY75" fmla="*/ 2381 h 447503"/>
                <a:gd name="connsiteX76" fmla="*/ 554832 w 1064478"/>
                <a:gd name="connsiteY76" fmla="*/ 4763 h 4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64478" h="447503">
                  <a:moveTo>
                    <a:pt x="476250" y="7144"/>
                  </a:moveTo>
                  <a:cubicBezTo>
                    <a:pt x="514086" y="12548"/>
                    <a:pt x="467394" y="7144"/>
                    <a:pt x="521494" y="7144"/>
                  </a:cubicBezTo>
                  <a:cubicBezTo>
                    <a:pt x="539768" y="7144"/>
                    <a:pt x="558007" y="8731"/>
                    <a:pt x="576263" y="9525"/>
                  </a:cubicBezTo>
                  <a:cubicBezTo>
                    <a:pt x="583407" y="10319"/>
                    <a:pt x="590579" y="10889"/>
                    <a:pt x="597694" y="11906"/>
                  </a:cubicBezTo>
                  <a:cubicBezTo>
                    <a:pt x="601701" y="12478"/>
                    <a:pt x="605593" y="13716"/>
                    <a:pt x="609600" y="14288"/>
                  </a:cubicBezTo>
                  <a:cubicBezTo>
                    <a:pt x="616716" y="15305"/>
                    <a:pt x="623888" y="15875"/>
                    <a:pt x="631032" y="16669"/>
                  </a:cubicBezTo>
                  <a:cubicBezTo>
                    <a:pt x="634207" y="17463"/>
                    <a:pt x="637452" y="18015"/>
                    <a:pt x="640557" y="19050"/>
                  </a:cubicBezTo>
                  <a:cubicBezTo>
                    <a:pt x="644612" y="20402"/>
                    <a:pt x="648362" y="22607"/>
                    <a:pt x="652463" y="23813"/>
                  </a:cubicBezTo>
                  <a:cubicBezTo>
                    <a:pt x="661882" y="26583"/>
                    <a:pt x="671513" y="28575"/>
                    <a:pt x="681038" y="30956"/>
                  </a:cubicBezTo>
                  <a:cubicBezTo>
                    <a:pt x="692311" y="33774"/>
                    <a:pt x="702453" y="36474"/>
                    <a:pt x="714375" y="38100"/>
                  </a:cubicBezTo>
                  <a:cubicBezTo>
                    <a:pt x="723845" y="39391"/>
                    <a:pt x="733425" y="39687"/>
                    <a:pt x="742950" y="40481"/>
                  </a:cubicBezTo>
                  <a:cubicBezTo>
                    <a:pt x="745331" y="41275"/>
                    <a:pt x="747659" y="42254"/>
                    <a:pt x="750094" y="42863"/>
                  </a:cubicBezTo>
                  <a:cubicBezTo>
                    <a:pt x="763247" y="46152"/>
                    <a:pt x="763897" y="44939"/>
                    <a:pt x="778669" y="47625"/>
                  </a:cubicBezTo>
                  <a:cubicBezTo>
                    <a:pt x="781889" y="48210"/>
                    <a:pt x="784954" y="49543"/>
                    <a:pt x="788194" y="50006"/>
                  </a:cubicBezTo>
                  <a:cubicBezTo>
                    <a:pt x="804063" y="52273"/>
                    <a:pt x="811854" y="51437"/>
                    <a:pt x="826294" y="54769"/>
                  </a:cubicBezTo>
                  <a:cubicBezTo>
                    <a:pt x="831925" y="56068"/>
                    <a:pt x="837332" y="58232"/>
                    <a:pt x="842963" y="59531"/>
                  </a:cubicBezTo>
                  <a:cubicBezTo>
                    <a:pt x="857000" y="62770"/>
                    <a:pt x="866322" y="61761"/>
                    <a:pt x="881063" y="66675"/>
                  </a:cubicBezTo>
                  <a:cubicBezTo>
                    <a:pt x="899931" y="72965"/>
                    <a:pt x="890398" y="70613"/>
                    <a:pt x="909638" y="73819"/>
                  </a:cubicBezTo>
                  <a:cubicBezTo>
                    <a:pt x="919163" y="76994"/>
                    <a:pt x="928309" y="81694"/>
                    <a:pt x="938213" y="83344"/>
                  </a:cubicBezTo>
                  <a:cubicBezTo>
                    <a:pt x="950276" y="85354"/>
                    <a:pt x="964882" y="87631"/>
                    <a:pt x="976313" y="90488"/>
                  </a:cubicBezTo>
                  <a:cubicBezTo>
                    <a:pt x="979488" y="91282"/>
                    <a:pt x="982610" y="92331"/>
                    <a:pt x="985838" y="92869"/>
                  </a:cubicBezTo>
                  <a:cubicBezTo>
                    <a:pt x="992150" y="93921"/>
                    <a:pt x="998563" y="94277"/>
                    <a:pt x="1004888" y="95250"/>
                  </a:cubicBezTo>
                  <a:cubicBezTo>
                    <a:pt x="1011122" y="96209"/>
                    <a:pt x="1032421" y="101025"/>
                    <a:pt x="1035844" y="102394"/>
                  </a:cubicBezTo>
                  <a:lnTo>
                    <a:pt x="1047750" y="107156"/>
                  </a:lnTo>
                  <a:cubicBezTo>
                    <a:pt x="1048544" y="109537"/>
                    <a:pt x="1050325" y="111797"/>
                    <a:pt x="1050132" y="114300"/>
                  </a:cubicBezTo>
                  <a:cubicBezTo>
                    <a:pt x="1049511" y="122371"/>
                    <a:pt x="1045369" y="138113"/>
                    <a:pt x="1045369" y="138113"/>
                  </a:cubicBezTo>
                  <a:cubicBezTo>
                    <a:pt x="1044575" y="146844"/>
                    <a:pt x="1042988" y="155539"/>
                    <a:pt x="1042988" y="164306"/>
                  </a:cubicBezTo>
                  <a:cubicBezTo>
                    <a:pt x="1042988" y="171494"/>
                    <a:pt x="1044746" y="178577"/>
                    <a:pt x="1045369" y="185738"/>
                  </a:cubicBezTo>
                  <a:cubicBezTo>
                    <a:pt x="1046334" y="196837"/>
                    <a:pt x="1046825" y="207973"/>
                    <a:pt x="1047750" y="219075"/>
                  </a:cubicBezTo>
                  <a:cubicBezTo>
                    <a:pt x="1053223" y="284744"/>
                    <a:pt x="1046724" y="188358"/>
                    <a:pt x="1052513" y="280988"/>
                  </a:cubicBezTo>
                  <a:cubicBezTo>
                    <a:pt x="1053307" y="311150"/>
                    <a:pt x="1053387" y="341340"/>
                    <a:pt x="1054894" y="371475"/>
                  </a:cubicBezTo>
                  <a:cubicBezTo>
                    <a:pt x="1055770" y="388988"/>
                    <a:pt x="1057721" y="406436"/>
                    <a:pt x="1059657" y="423863"/>
                  </a:cubicBezTo>
                  <a:cubicBezTo>
                    <a:pt x="1060451" y="431007"/>
                    <a:pt x="1068380" y="441912"/>
                    <a:pt x="1062038" y="445294"/>
                  </a:cubicBezTo>
                  <a:cubicBezTo>
                    <a:pt x="1050810" y="451282"/>
                    <a:pt x="1036659" y="443235"/>
                    <a:pt x="1023938" y="442913"/>
                  </a:cubicBezTo>
                  <a:lnTo>
                    <a:pt x="873919" y="440531"/>
                  </a:lnTo>
                  <a:cubicBezTo>
                    <a:pt x="778924" y="434944"/>
                    <a:pt x="896990" y="440531"/>
                    <a:pt x="776288" y="440531"/>
                  </a:cubicBezTo>
                  <a:cubicBezTo>
                    <a:pt x="745055" y="440531"/>
                    <a:pt x="670797" y="437638"/>
                    <a:pt x="633413" y="435769"/>
                  </a:cubicBezTo>
                  <a:cubicBezTo>
                    <a:pt x="619913" y="435094"/>
                    <a:pt x="606446" y="433661"/>
                    <a:pt x="592932" y="433388"/>
                  </a:cubicBezTo>
                  <a:lnTo>
                    <a:pt x="397669" y="431006"/>
                  </a:lnTo>
                  <a:lnTo>
                    <a:pt x="240507" y="433388"/>
                  </a:lnTo>
                  <a:cubicBezTo>
                    <a:pt x="206366" y="433388"/>
                    <a:pt x="172246" y="431740"/>
                    <a:pt x="138113" y="431006"/>
                  </a:cubicBezTo>
                  <a:lnTo>
                    <a:pt x="19050" y="428625"/>
                  </a:lnTo>
                  <a:cubicBezTo>
                    <a:pt x="-16846" y="421446"/>
                    <a:pt x="10698" y="431027"/>
                    <a:pt x="9525" y="354806"/>
                  </a:cubicBezTo>
                  <a:cubicBezTo>
                    <a:pt x="9097" y="326983"/>
                    <a:pt x="4763" y="271463"/>
                    <a:pt x="4763" y="271463"/>
                  </a:cubicBezTo>
                  <a:cubicBezTo>
                    <a:pt x="5557" y="248444"/>
                    <a:pt x="7706" y="225432"/>
                    <a:pt x="7144" y="202406"/>
                  </a:cubicBezTo>
                  <a:cubicBezTo>
                    <a:pt x="6909" y="192753"/>
                    <a:pt x="3449" y="183428"/>
                    <a:pt x="2382" y="173831"/>
                  </a:cubicBezTo>
                  <a:lnTo>
                    <a:pt x="0" y="152400"/>
                  </a:lnTo>
                  <a:cubicBezTo>
                    <a:pt x="1588" y="137319"/>
                    <a:pt x="1085" y="121868"/>
                    <a:pt x="4763" y="107156"/>
                  </a:cubicBezTo>
                  <a:cubicBezTo>
                    <a:pt x="5372" y="104721"/>
                    <a:pt x="9600" y="105764"/>
                    <a:pt x="11907" y="104775"/>
                  </a:cubicBezTo>
                  <a:cubicBezTo>
                    <a:pt x="29344" y="97303"/>
                    <a:pt x="13393" y="102023"/>
                    <a:pt x="30957" y="97631"/>
                  </a:cubicBezTo>
                  <a:cubicBezTo>
                    <a:pt x="45806" y="87732"/>
                    <a:pt x="29054" y="97488"/>
                    <a:pt x="52388" y="90488"/>
                  </a:cubicBezTo>
                  <a:cubicBezTo>
                    <a:pt x="55788" y="89468"/>
                    <a:pt x="58513" y="86745"/>
                    <a:pt x="61913" y="85725"/>
                  </a:cubicBezTo>
                  <a:cubicBezTo>
                    <a:pt x="66537" y="84338"/>
                    <a:pt x="71450" y="84208"/>
                    <a:pt x="76200" y="83344"/>
                  </a:cubicBezTo>
                  <a:cubicBezTo>
                    <a:pt x="80182" y="82620"/>
                    <a:pt x="84138" y="81757"/>
                    <a:pt x="88107" y="80963"/>
                  </a:cubicBezTo>
                  <a:cubicBezTo>
                    <a:pt x="102506" y="71362"/>
                    <a:pt x="88090" y="79435"/>
                    <a:pt x="114300" y="73819"/>
                  </a:cubicBezTo>
                  <a:cubicBezTo>
                    <a:pt x="119209" y="72767"/>
                    <a:pt x="123825" y="70644"/>
                    <a:pt x="128588" y="69056"/>
                  </a:cubicBezTo>
                  <a:cubicBezTo>
                    <a:pt x="130969" y="68262"/>
                    <a:pt x="133401" y="67607"/>
                    <a:pt x="135732" y="66675"/>
                  </a:cubicBezTo>
                  <a:cubicBezTo>
                    <a:pt x="140872" y="64619"/>
                    <a:pt x="148925" y="61128"/>
                    <a:pt x="154782" y="59531"/>
                  </a:cubicBezTo>
                  <a:cubicBezTo>
                    <a:pt x="161097" y="57809"/>
                    <a:pt x="167482" y="56356"/>
                    <a:pt x="173832" y="54769"/>
                  </a:cubicBezTo>
                  <a:lnTo>
                    <a:pt x="183357" y="52388"/>
                  </a:lnTo>
                  <a:cubicBezTo>
                    <a:pt x="186532" y="51594"/>
                    <a:pt x="189673" y="50648"/>
                    <a:pt x="192882" y="50006"/>
                  </a:cubicBezTo>
                  <a:cubicBezTo>
                    <a:pt x="196851" y="49212"/>
                    <a:pt x="200837" y="48503"/>
                    <a:pt x="204788" y="47625"/>
                  </a:cubicBezTo>
                  <a:cubicBezTo>
                    <a:pt x="207983" y="46915"/>
                    <a:pt x="211166" y="46143"/>
                    <a:pt x="214313" y="45244"/>
                  </a:cubicBezTo>
                  <a:cubicBezTo>
                    <a:pt x="216727" y="44554"/>
                    <a:pt x="218987" y="43312"/>
                    <a:pt x="221457" y="42863"/>
                  </a:cubicBezTo>
                  <a:cubicBezTo>
                    <a:pt x="227753" y="41718"/>
                    <a:pt x="234157" y="41275"/>
                    <a:pt x="240507" y="40481"/>
                  </a:cubicBezTo>
                  <a:cubicBezTo>
                    <a:pt x="257343" y="34869"/>
                    <a:pt x="235925" y="41490"/>
                    <a:pt x="266700" y="35719"/>
                  </a:cubicBezTo>
                  <a:cubicBezTo>
                    <a:pt x="273133" y="34513"/>
                    <a:pt x="279400" y="32544"/>
                    <a:pt x="285750" y="30956"/>
                  </a:cubicBezTo>
                  <a:cubicBezTo>
                    <a:pt x="291195" y="29595"/>
                    <a:pt x="296863" y="29369"/>
                    <a:pt x="302419" y="28575"/>
                  </a:cubicBezTo>
                  <a:cubicBezTo>
                    <a:pt x="316349" y="19290"/>
                    <a:pt x="304696" y="25477"/>
                    <a:pt x="330994" y="21431"/>
                  </a:cubicBezTo>
                  <a:cubicBezTo>
                    <a:pt x="334229" y="20933"/>
                    <a:pt x="337299" y="19635"/>
                    <a:pt x="340519" y="19050"/>
                  </a:cubicBezTo>
                  <a:cubicBezTo>
                    <a:pt x="346041" y="18046"/>
                    <a:pt x="351652" y="17592"/>
                    <a:pt x="357188" y="16669"/>
                  </a:cubicBezTo>
                  <a:cubicBezTo>
                    <a:pt x="398973" y="9705"/>
                    <a:pt x="367592" y="13485"/>
                    <a:pt x="407194" y="9525"/>
                  </a:cubicBezTo>
                  <a:lnTo>
                    <a:pt x="421482" y="4763"/>
                  </a:lnTo>
                  <a:cubicBezTo>
                    <a:pt x="423863" y="3969"/>
                    <a:pt x="426128" y="2631"/>
                    <a:pt x="428625" y="2381"/>
                  </a:cubicBezTo>
                  <a:lnTo>
                    <a:pt x="452438" y="0"/>
                  </a:lnTo>
                  <a:cubicBezTo>
                    <a:pt x="476250" y="794"/>
                    <a:pt x="500086" y="1059"/>
                    <a:pt x="523875" y="2381"/>
                  </a:cubicBezTo>
                  <a:cubicBezTo>
                    <a:pt x="583191" y="5677"/>
                    <a:pt x="487825" y="4763"/>
                    <a:pt x="554832" y="4763"/>
                  </a:cubicBezTo>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4C356A-E408-8C0E-EB64-7EC58F03DC46}"/>
                </a:ext>
              </a:extLst>
            </p:cNvPr>
            <p:cNvSpPr>
              <a:spLocks noGrp="1" noRot="1" noMove="1" noResize="1" noEditPoints="1" noAdjustHandles="1" noChangeArrowheads="1" noChangeShapeType="1"/>
            </p:cNvSpPr>
            <p:nvPr/>
          </p:nvSpPr>
          <p:spPr>
            <a:xfrm>
              <a:off x="3031840" y="4753012"/>
              <a:ext cx="607400" cy="731253"/>
            </a:xfrm>
            <a:custGeom>
              <a:avLst/>
              <a:gdLst>
                <a:gd name="connsiteX0" fmla="*/ 300038 w 607400"/>
                <a:gd name="connsiteY0" fmla="*/ 7144 h 738188"/>
                <a:gd name="connsiteX1" fmla="*/ 316706 w 607400"/>
                <a:gd name="connsiteY1" fmla="*/ 4763 h 738188"/>
                <a:gd name="connsiteX2" fmla="*/ 333375 w 607400"/>
                <a:gd name="connsiteY2" fmla="*/ 0 h 738188"/>
                <a:gd name="connsiteX3" fmla="*/ 395288 w 607400"/>
                <a:gd name="connsiteY3" fmla="*/ 2381 h 738188"/>
                <a:gd name="connsiteX4" fmla="*/ 450056 w 607400"/>
                <a:gd name="connsiteY4" fmla="*/ 7144 h 738188"/>
                <a:gd name="connsiteX5" fmla="*/ 492919 w 607400"/>
                <a:gd name="connsiteY5" fmla="*/ 9525 h 738188"/>
                <a:gd name="connsiteX6" fmla="*/ 469106 w 607400"/>
                <a:gd name="connsiteY6" fmla="*/ 19050 h 738188"/>
                <a:gd name="connsiteX7" fmla="*/ 450056 w 607400"/>
                <a:gd name="connsiteY7" fmla="*/ 30956 h 738188"/>
                <a:gd name="connsiteX8" fmla="*/ 447675 w 607400"/>
                <a:gd name="connsiteY8" fmla="*/ 38100 h 738188"/>
                <a:gd name="connsiteX9" fmla="*/ 440531 w 607400"/>
                <a:gd name="connsiteY9" fmla="*/ 52388 h 738188"/>
                <a:gd name="connsiteX10" fmla="*/ 447675 w 607400"/>
                <a:gd name="connsiteY10" fmla="*/ 57150 h 738188"/>
                <a:gd name="connsiteX11" fmla="*/ 497681 w 607400"/>
                <a:gd name="connsiteY11" fmla="*/ 61913 h 738188"/>
                <a:gd name="connsiteX12" fmla="*/ 511969 w 607400"/>
                <a:gd name="connsiteY12" fmla="*/ 64294 h 738188"/>
                <a:gd name="connsiteX13" fmla="*/ 595313 w 607400"/>
                <a:gd name="connsiteY13" fmla="*/ 69056 h 738188"/>
                <a:gd name="connsiteX14" fmla="*/ 607219 w 607400"/>
                <a:gd name="connsiteY14" fmla="*/ 71438 h 738188"/>
                <a:gd name="connsiteX15" fmla="*/ 597694 w 607400"/>
                <a:gd name="connsiteY15" fmla="*/ 73819 h 738188"/>
                <a:gd name="connsiteX16" fmla="*/ 583406 w 607400"/>
                <a:gd name="connsiteY16" fmla="*/ 76200 h 738188"/>
                <a:gd name="connsiteX17" fmla="*/ 554831 w 607400"/>
                <a:gd name="connsiteY17" fmla="*/ 83344 h 738188"/>
                <a:gd name="connsiteX18" fmla="*/ 554831 w 607400"/>
                <a:gd name="connsiteY18" fmla="*/ 242888 h 738188"/>
                <a:gd name="connsiteX19" fmla="*/ 557213 w 607400"/>
                <a:gd name="connsiteY19" fmla="*/ 397669 h 738188"/>
                <a:gd name="connsiteX20" fmla="*/ 559594 w 607400"/>
                <a:gd name="connsiteY20" fmla="*/ 438150 h 738188"/>
                <a:gd name="connsiteX21" fmla="*/ 561975 w 607400"/>
                <a:gd name="connsiteY21" fmla="*/ 483394 h 738188"/>
                <a:gd name="connsiteX22" fmla="*/ 566738 w 607400"/>
                <a:gd name="connsiteY22" fmla="*/ 592931 h 738188"/>
                <a:gd name="connsiteX23" fmla="*/ 564356 w 607400"/>
                <a:gd name="connsiteY23" fmla="*/ 652463 h 738188"/>
                <a:gd name="connsiteX24" fmla="*/ 559594 w 607400"/>
                <a:gd name="connsiteY24" fmla="*/ 726281 h 738188"/>
                <a:gd name="connsiteX25" fmla="*/ 540544 w 607400"/>
                <a:gd name="connsiteY25" fmla="*/ 733425 h 738188"/>
                <a:gd name="connsiteX26" fmla="*/ 452438 w 607400"/>
                <a:gd name="connsiteY26" fmla="*/ 735806 h 738188"/>
                <a:gd name="connsiteX27" fmla="*/ 250031 w 607400"/>
                <a:gd name="connsiteY27" fmla="*/ 738188 h 738188"/>
                <a:gd name="connsiteX28" fmla="*/ 54769 w 607400"/>
                <a:gd name="connsiteY28" fmla="*/ 735806 h 738188"/>
                <a:gd name="connsiteX29" fmla="*/ 40481 w 607400"/>
                <a:gd name="connsiteY29" fmla="*/ 733425 h 738188"/>
                <a:gd name="connsiteX30" fmla="*/ 42863 w 607400"/>
                <a:gd name="connsiteY30" fmla="*/ 711994 h 738188"/>
                <a:gd name="connsiteX31" fmla="*/ 45244 w 607400"/>
                <a:gd name="connsiteY31" fmla="*/ 697706 h 738188"/>
                <a:gd name="connsiteX32" fmla="*/ 47625 w 607400"/>
                <a:gd name="connsiteY32" fmla="*/ 673894 h 738188"/>
                <a:gd name="connsiteX33" fmla="*/ 50006 w 607400"/>
                <a:gd name="connsiteY33" fmla="*/ 654844 h 738188"/>
                <a:gd name="connsiteX34" fmla="*/ 47625 w 607400"/>
                <a:gd name="connsiteY34" fmla="*/ 545306 h 738188"/>
                <a:gd name="connsiteX35" fmla="*/ 45244 w 607400"/>
                <a:gd name="connsiteY35" fmla="*/ 523875 h 738188"/>
                <a:gd name="connsiteX36" fmla="*/ 47625 w 607400"/>
                <a:gd name="connsiteY36" fmla="*/ 266700 h 738188"/>
                <a:gd name="connsiteX37" fmla="*/ 23813 w 607400"/>
                <a:gd name="connsiteY37" fmla="*/ 78581 h 738188"/>
                <a:gd name="connsiteX38" fmla="*/ 0 w 607400"/>
                <a:gd name="connsiteY38" fmla="*/ 76200 h 738188"/>
                <a:gd name="connsiteX39" fmla="*/ 61913 w 607400"/>
                <a:gd name="connsiteY39" fmla="*/ 73819 h 738188"/>
                <a:gd name="connsiteX40" fmla="*/ 140494 w 607400"/>
                <a:gd name="connsiteY40" fmla="*/ 66675 h 738188"/>
                <a:gd name="connsiteX41" fmla="*/ 159544 w 607400"/>
                <a:gd name="connsiteY41" fmla="*/ 61913 h 738188"/>
                <a:gd name="connsiteX42" fmla="*/ 161925 w 607400"/>
                <a:gd name="connsiteY42" fmla="*/ 54769 h 738188"/>
                <a:gd name="connsiteX43" fmla="*/ 159544 w 607400"/>
                <a:gd name="connsiteY43" fmla="*/ 21431 h 738188"/>
                <a:gd name="connsiteX44" fmla="*/ 140494 w 607400"/>
                <a:gd name="connsiteY44" fmla="*/ 19050 h 738188"/>
                <a:gd name="connsiteX45" fmla="*/ 188119 w 607400"/>
                <a:gd name="connsiteY45" fmla="*/ 14288 h 738188"/>
                <a:gd name="connsiteX46" fmla="*/ 252413 w 607400"/>
                <a:gd name="connsiteY46" fmla="*/ 11906 h 738188"/>
                <a:gd name="connsiteX47" fmla="*/ 300038 w 607400"/>
                <a:gd name="connsiteY47" fmla="*/ 7144 h 738188"/>
                <a:gd name="connsiteX0" fmla="*/ 300038 w 607400"/>
                <a:gd name="connsiteY0" fmla="*/ 4794 h 735838"/>
                <a:gd name="connsiteX1" fmla="*/ 316706 w 607400"/>
                <a:gd name="connsiteY1" fmla="*/ 2413 h 735838"/>
                <a:gd name="connsiteX2" fmla="*/ 347663 w 607400"/>
                <a:gd name="connsiteY2" fmla="*/ 2412 h 735838"/>
                <a:gd name="connsiteX3" fmla="*/ 395288 w 607400"/>
                <a:gd name="connsiteY3" fmla="*/ 31 h 735838"/>
                <a:gd name="connsiteX4" fmla="*/ 450056 w 607400"/>
                <a:gd name="connsiteY4" fmla="*/ 4794 h 735838"/>
                <a:gd name="connsiteX5" fmla="*/ 492919 w 607400"/>
                <a:gd name="connsiteY5" fmla="*/ 7175 h 735838"/>
                <a:gd name="connsiteX6" fmla="*/ 469106 w 607400"/>
                <a:gd name="connsiteY6" fmla="*/ 16700 h 735838"/>
                <a:gd name="connsiteX7" fmla="*/ 450056 w 607400"/>
                <a:gd name="connsiteY7" fmla="*/ 28606 h 735838"/>
                <a:gd name="connsiteX8" fmla="*/ 447675 w 607400"/>
                <a:gd name="connsiteY8" fmla="*/ 35750 h 735838"/>
                <a:gd name="connsiteX9" fmla="*/ 440531 w 607400"/>
                <a:gd name="connsiteY9" fmla="*/ 50038 h 735838"/>
                <a:gd name="connsiteX10" fmla="*/ 447675 w 607400"/>
                <a:gd name="connsiteY10" fmla="*/ 54800 h 735838"/>
                <a:gd name="connsiteX11" fmla="*/ 497681 w 607400"/>
                <a:gd name="connsiteY11" fmla="*/ 59563 h 735838"/>
                <a:gd name="connsiteX12" fmla="*/ 511969 w 607400"/>
                <a:gd name="connsiteY12" fmla="*/ 61944 h 735838"/>
                <a:gd name="connsiteX13" fmla="*/ 595313 w 607400"/>
                <a:gd name="connsiteY13" fmla="*/ 66706 h 735838"/>
                <a:gd name="connsiteX14" fmla="*/ 607219 w 607400"/>
                <a:gd name="connsiteY14" fmla="*/ 69088 h 735838"/>
                <a:gd name="connsiteX15" fmla="*/ 597694 w 607400"/>
                <a:gd name="connsiteY15" fmla="*/ 71469 h 735838"/>
                <a:gd name="connsiteX16" fmla="*/ 583406 w 607400"/>
                <a:gd name="connsiteY16" fmla="*/ 73850 h 735838"/>
                <a:gd name="connsiteX17" fmla="*/ 554831 w 607400"/>
                <a:gd name="connsiteY17" fmla="*/ 80994 h 735838"/>
                <a:gd name="connsiteX18" fmla="*/ 554831 w 607400"/>
                <a:gd name="connsiteY18" fmla="*/ 240538 h 735838"/>
                <a:gd name="connsiteX19" fmla="*/ 557213 w 607400"/>
                <a:gd name="connsiteY19" fmla="*/ 395319 h 735838"/>
                <a:gd name="connsiteX20" fmla="*/ 559594 w 607400"/>
                <a:gd name="connsiteY20" fmla="*/ 435800 h 735838"/>
                <a:gd name="connsiteX21" fmla="*/ 561975 w 607400"/>
                <a:gd name="connsiteY21" fmla="*/ 481044 h 735838"/>
                <a:gd name="connsiteX22" fmla="*/ 566738 w 607400"/>
                <a:gd name="connsiteY22" fmla="*/ 590581 h 735838"/>
                <a:gd name="connsiteX23" fmla="*/ 564356 w 607400"/>
                <a:gd name="connsiteY23" fmla="*/ 650113 h 735838"/>
                <a:gd name="connsiteX24" fmla="*/ 559594 w 607400"/>
                <a:gd name="connsiteY24" fmla="*/ 723931 h 735838"/>
                <a:gd name="connsiteX25" fmla="*/ 540544 w 607400"/>
                <a:gd name="connsiteY25" fmla="*/ 731075 h 735838"/>
                <a:gd name="connsiteX26" fmla="*/ 452438 w 607400"/>
                <a:gd name="connsiteY26" fmla="*/ 733456 h 735838"/>
                <a:gd name="connsiteX27" fmla="*/ 250031 w 607400"/>
                <a:gd name="connsiteY27" fmla="*/ 735838 h 735838"/>
                <a:gd name="connsiteX28" fmla="*/ 54769 w 607400"/>
                <a:gd name="connsiteY28" fmla="*/ 733456 h 735838"/>
                <a:gd name="connsiteX29" fmla="*/ 40481 w 607400"/>
                <a:gd name="connsiteY29" fmla="*/ 731075 h 735838"/>
                <a:gd name="connsiteX30" fmla="*/ 42863 w 607400"/>
                <a:gd name="connsiteY30" fmla="*/ 709644 h 735838"/>
                <a:gd name="connsiteX31" fmla="*/ 45244 w 607400"/>
                <a:gd name="connsiteY31" fmla="*/ 695356 h 735838"/>
                <a:gd name="connsiteX32" fmla="*/ 47625 w 607400"/>
                <a:gd name="connsiteY32" fmla="*/ 671544 h 735838"/>
                <a:gd name="connsiteX33" fmla="*/ 50006 w 607400"/>
                <a:gd name="connsiteY33" fmla="*/ 652494 h 735838"/>
                <a:gd name="connsiteX34" fmla="*/ 47625 w 607400"/>
                <a:gd name="connsiteY34" fmla="*/ 542956 h 735838"/>
                <a:gd name="connsiteX35" fmla="*/ 45244 w 607400"/>
                <a:gd name="connsiteY35" fmla="*/ 521525 h 735838"/>
                <a:gd name="connsiteX36" fmla="*/ 47625 w 607400"/>
                <a:gd name="connsiteY36" fmla="*/ 264350 h 735838"/>
                <a:gd name="connsiteX37" fmla="*/ 23813 w 607400"/>
                <a:gd name="connsiteY37" fmla="*/ 76231 h 735838"/>
                <a:gd name="connsiteX38" fmla="*/ 0 w 607400"/>
                <a:gd name="connsiteY38" fmla="*/ 73850 h 735838"/>
                <a:gd name="connsiteX39" fmla="*/ 61913 w 607400"/>
                <a:gd name="connsiteY39" fmla="*/ 71469 h 735838"/>
                <a:gd name="connsiteX40" fmla="*/ 140494 w 607400"/>
                <a:gd name="connsiteY40" fmla="*/ 64325 h 735838"/>
                <a:gd name="connsiteX41" fmla="*/ 159544 w 607400"/>
                <a:gd name="connsiteY41" fmla="*/ 59563 h 735838"/>
                <a:gd name="connsiteX42" fmla="*/ 161925 w 607400"/>
                <a:gd name="connsiteY42" fmla="*/ 52419 h 735838"/>
                <a:gd name="connsiteX43" fmla="*/ 159544 w 607400"/>
                <a:gd name="connsiteY43" fmla="*/ 19081 h 735838"/>
                <a:gd name="connsiteX44" fmla="*/ 140494 w 607400"/>
                <a:gd name="connsiteY44" fmla="*/ 16700 h 735838"/>
                <a:gd name="connsiteX45" fmla="*/ 188119 w 607400"/>
                <a:gd name="connsiteY45" fmla="*/ 11938 h 735838"/>
                <a:gd name="connsiteX46" fmla="*/ 252413 w 607400"/>
                <a:gd name="connsiteY46" fmla="*/ 9556 h 735838"/>
                <a:gd name="connsiteX47" fmla="*/ 300038 w 607400"/>
                <a:gd name="connsiteY47" fmla="*/ 4794 h 735838"/>
                <a:gd name="connsiteX0" fmla="*/ 300038 w 607400"/>
                <a:gd name="connsiteY0" fmla="*/ 2841 h 733885"/>
                <a:gd name="connsiteX1" fmla="*/ 316706 w 607400"/>
                <a:gd name="connsiteY1" fmla="*/ 460 h 733885"/>
                <a:gd name="connsiteX2" fmla="*/ 347663 w 607400"/>
                <a:gd name="connsiteY2" fmla="*/ 459 h 733885"/>
                <a:gd name="connsiteX3" fmla="*/ 397669 w 607400"/>
                <a:gd name="connsiteY3" fmla="*/ 5222 h 733885"/>
                <a:gd name="connsiteX4" fmla="*/ 450056 w 607400"/>
                <a:gd name="connsiteY4" fmla="*/ 2841 h 733885"/>
                <a:gd name="connsiteX5" fmla="*/ 492919 w 607400"/>
                <a:gd name="connsiteY5" fmla="*/ 5222 h 733885"/>
                <a:gd name="connsiteX6" fmla="*/ 469106 w 607400"/>
                <a:gd name="connsiteY6" fmla="*/ 14747 h 733885"/>
                <a:gd name="connsiteX7" fmla="*/ 450056 w 607400"/>
                <a:gd name="connsiteY7" fmla="*/ 26653 h 733885"/>
                <a:gd name="connsiteX8" fmla="*/ 447675 w 607400"/>
                <a:gd name="connsiteY8" fmla="*/ 33797 h 733885"/>
                <a:gd name="connsiteX9" fmla="*/ 440531 w 607400"/>
                <a:gd name="connsiteY9" fmla="*/ 48085 h 733885"/>
                <a:gd name="connsiteX10" fmla="*/ 447675 w 607400"/>
                <a:gd name="connsiteY10" fmla="*/ 52847 h 733885"/>
                <a:gd name="connsiteX11" fmla="*/ 497681 w 607400"/>
                <a:gd name="connsiteY11" fmla="*/ 57610 h 733885"/>
                <a:gd name="connsiteX12" fmla="*/ 511969 w 607400"/>
                <a:gd name="connsiteY12" fmla="*/ 59991 h 733885"/>
                <a:gd name="connsiteX13" fmla="*/ 595313 w 607400"/>
                <a:gd name="connsiteY13" fmla="*/ 64753 h 733885"/>
                <a:gd name="connsiteX14" fmla="*/ 607219 w 607400"/>
                <a:gd name="connsiteY14" fmla="*/ 67135 h 733885"/>
                <a:gd name="connsiteX15" fmla="*/ 597694 w 607400"/>
                <a:gd name="connsiteY15" fmla="*/ 69516 h 733885"/>
                <a:gd name="connsiteX16" fmla="*/ 583406 w 607400"/>
                <a:gd name="connsiteY16" fmla="*/ 71897 h 733885"/>
                <a:gd name="connsiteX17" fmla="*/ 554831 w 607400"/>
                <a:gd name="connsiteY17" fmla="*/ 79041 h 733885"/>
                <a:gd name="connsiteX18" fmla="*/ 554831 w 607400"/>
                <a:gd name="connsiteY18" fmla="*/ 238585 h 733885"/>
                <a:gd name="connsiteX19" fmla="*/ 557213 w 607400"/>
                <a:gd name="connsiteY19" fmla="*/ 393366 h 733885"/>
                <a:gd name="connsiteX20" fmla="*/ 559594 w 607400"/>
                <a:gd name="connsiteY20" fmla="*/ 433847 h 733885"/>
                <a:gd name="connsiteX21" fmla="*/ 561975 w 607400"/>
                <a:gd name="connsiteY21" fmla="*/ 479091 h 733885"/>
                <a:gd name="connsiteX22" fmla="*/ 566738 w 607400"/>
                <a:gd name="connsiteY22" fmla="*/ 588628 h 733885"/>
                <a:gd name="connsiteX23" fmla="*/ 564356 w 607400"/>
                <a:gd name="connsiteY23" fmla="*/ 648160 h 733885"/>
                <a:gd name="connsiteX24" fmla="*/ 559594 w 607400"/>
                <a:gd name="connsiteY24" fmla="*/ 721978 h 733885"/>
                <a:gd name="connsiteX25" fmla="*/ 540544 w 607400"/>
                <a:gd name="connsiteY25" fmla="*/ 729122 h 733885"/>
                <a:gd name="connsiteX26" fmla="*/ 452438 w 607400"/>
                <a:gd name="connsiteY26" fmla="*/ 731503 h 733885"/>
                <a:gd name="connsiteX27" fmla="*/ 250031 w 607400"/>
                <a:gd name="connsiteY27" fmla="*/ 733885 h 733885"/>
                <a:gd name="connsiteX28" fmla="*/ 54769 w 607400"/>
                <a:gd name="connsiteY28" fmla="*/ 731503 h 733885"/>
                <a:gd name="connsiteX29" fmla="*/ 40481 w 607400"/>
                <a:gd name="connsiteY29" fmla="*/ 729122 h 733885"/>
                <a:gd name="connsiteX30" fmla="*/ 42863 w 607400"/>
                <a:gd name="connsiteY30" fmla="*/ 707691 h 733885"/>
                <a:gd name="connsiteX31" fmla="*/ 45244 w 607400"/>
                <a:gd name="connsiteY31" fmla="*/ 693403 h 733885"/>
                <a:gd name="connsiteX32" fmla="*/ 47625 w 607400"/>
                <a:gd name="connsiteY32" fmla="*/ 669591 h 733885"/>
                <a:gd name="connsiteX33" fmla="*/ 50006 w 607400"/>
                <a:gd name="connsiteY33" fmla="*/ 650541 h 733885"/>
                <a:gd name="connsiteX34" fmla="*/ 47625 w 607400"/>
                <a:gd name="connsiteY34" fmla="*/ 541003 h 733885"/>
                <a:gd name="connsiteX35" fmla="*/ 45244 w 607400"/>
                <a:gd name="connsiteY35" fmla="*/ 519572 h 733885"/>
                <a:gd name="connsiteX36" fmla="*/ 47625 w 607400"/>
                <a:gd name="connsiteY36" fmla="*/ 262397 h 733885"/>
                <a:gd name="connsiteX37" fmla="*/ 23813 w 607400"/>
                <a:gd name="connsiteY37" fmla="*/ 74278 h 733885"/>
                <a:gd name="connsiteX38" fmla="*/ 0 w 607400"/>
                <a:gd name="connsiteY38" fmla="*/ 71897 h 733885"/>
                <a:gd name="connsiteX39" fmla="*/ 61913 w 607400"/>
                <a:gd name="connsiteY39" fmla="*/ 69516 h 733885"/>
                <a:gd name="connsiteX40" fmla="*/ 140494 w 607400"/>
                <a:gd name="connsiteY40" fmla="*/ 62372 h 733885"/>
                <a:gd name="connsiteX41" fmla="*/ 159544 w 607400"/>
                <a:gd name="connsiteY41" fmla="*/ 57610 h 733885"/>
                <a:gd name="connsiteX42" fmla="*/ 161925 w 607400"/>
                <a:gd name="connsiteY42" fmla="*/ 50466 h 733885"/>
                <a:gd name="connsiteX43" fmla="*/ 159544 w 607400"/>
                <a:gd name="connsiteY43" fmla="*/ 17128 h 733885"/>
                <a:gd name="connsiteX44" fmla="*/ 140494 w 607400"/>
                <a:gd name="connsiteY44" fmla="*/ 14747 h 733885"/>
                <a:gd name="connsiteX45" fmla="*/ 188119 w 607400"/>
                <a:gd name="connsiteY45" fmla="*/ 9985 h 733885"/>
                <a:gd name="connsiteX46" fmla="*/ 252413 w 607400"/>
                <a:gd name="connsiteY46" fmla="*/ 7603 h 733885"/>
                <a:gd name="connsiteX47" fmla="*/ 300038 w 607400"/>
                <a:gd name="connsiteY47" fmla="*/ 2841 h 733885"/>
                <a:gd name="connsiteX0" fmla="*/ 300038 w 607400"/>
                <a:gd name="connsiteY0" fmla="*/ 2444 h 733488"/>
                <a:gd name="connsiteX1" fmla="*/ 316706 w 607400"/>
                <a:gd name="connsiteY1" fmla="*/ 63 h 733488"/>
                <a:gd name="connsiteX2" fmla="*/ 352425 w 607400"/>
                <a:gd name="connsiteY2" fmla="*/ 4825 h 733488"/>
                <a:gd name="connsiteX3" fmla="*/ 397669 w 607400"/>
                <a:gd name="connsiteY3" fmla="*/ 4825 h 733488"/>
                <a:gd name="connsiteX4" fmla="*/ 450056 w 607400"/>
                <a:gd name="connsiteY4" fmla="*/ 2444 h 733488"/>
                <a:gd name="connsiteX5" fmla="*/ 492919 w 607400"/>
                <a:gd name="connsiteY5" fmla="*/ 4825 h 733488"/>
                <a:gd name="connsiteX6" fmla="*/ 469106 w 607400"/>
                <a:gd name="connsiteY6" fmla="*/ 14350 h 733488"/>
                <a:gd name="connsiteX7" fmla="*/ 450056 w 607400"/>
                <a:gd name="connsiteY7" fmla="*/ 26256 h 733488"/>
                <a:gd name="connsiteX8" fmla="*/ 447675 w 607400"/>
                <a:gd name="connsiteY8" fmla="*/ 33400 h 733488"/>
                <a:gd name="connsiteX9" fmla="*/ 440531 w 607400"/>
                <a:gd name="connsiteY9" fmla="*/ 47688 h 733488"/>
                <a:gd name="connsiteX10" fmla="*/ 447675 w 607400"/>
                <a:gd name="connsiteY10" fmla="*/ 52450 h 733488"/>
                <a:gd name="connsiteX11" fmla="*/ 497681 w 607400"/>
                <a:gd name="connsiteY11" fmla="*/ 57213 h 733488"/>
                <a:gd name="connsiteX12" fmla="*/ 511969 w 607400"/>
                <a:gd name="connsiteY12" fmla="*/ 59594 h 733488"/>
                <a:gd name="connsiteX13" fmla="*/ 595313 w 607400"/>
                <a:gd name="connsiteY13" fmla="*/ 64356 h 733488"/>
                <a:gd name="connsiteX14" fmla="*/ 607219 w 607400"/>
                <a:gd name="connsiteY14" fmla="*/ 66738 h 733488"/>
                <a:gd name="connsiteX15" fmla="*/ 597694 w 607400"/>
                <a:gd name="connsiteY15" fmla="*/ 69119 h 733488"/>
                <a:gd name="connsiteX16" fmla="*/ 583406 w 607400"/>
                <a:gd name="connsiteY16" fmla="*/ 71500 h 733488"/>
                <a:gd name="connsiteX17" fmla="*/ 554831 w 607400"/>
                <a:gd name="connsiteY17" fmla="*/ 78644 h 733488"/>
                <a:gd name="connsiteX18" fmla="*/ 554831 w 607400"/>
                <a:gd name="connsiteY18" fmla="*/ 238188 h 733488"/>
                <a:gd name="connsiteX19" fmla="*/ 557213 w 607400"/>
                <a:gd name="connsiteY19" fmla="*/ 392969 h 733488"/>
                <a:gd name="connsiteX20" fmla="*/ 559594 w 607400"/>
                <a:gd name="connsiteY20" fmla="*/ 433450 h 733488"/>
                <a:gd name="connsiteX21" fmla="*/ 561975 w 607400"/>
                <a:gd name="connsiteY21" fmla="*/ 478694 h 733488"/>
                <a:gd name="connsiteX22" fmla="*/ 566738 w 607400"/>
                <a:gd name="connsiteY22" fmla="*/ 588231 h 733488"/>
                <a:gd name="connsiteX23" fmla="*/ 564356 w 607400"/>
                <a:gd name="connsiteY23" fmla="*/ 647763 h 733488"/>
                <a:gd name="connsiteX24" fmla="*/ 559594 w 607400"/>
                <a:gd name="connsiteY24" fmla="*/ 721581 h 733488"/>
                <a:gd name="connsiteX25" fmla="*/ 540544 w 607400"/>
                <a:gd name="connsiteY25" fmla="*/ 728725 h 733488"/>
                <a:gd name="connsiteX26" fmla="*/ 452438 w 607400"/>
                <a:gd name="connsiteY26" fmla="*/ 731106 h 733488"/>
                <a:gd name="connsiteX27" fmla="*/ 250031 w 607400"/>
                <a:gd name="connsiteY27" fmla="*/ 733488 h 733488"/>
                <a:gd name="connsiteX28" fmla="*/ 54769 w 607400"/>
                <a:gd name="connsiteY28" fmla="*/ 731106 h 733488"/>
                <a:gd name="connsiteX29" fmla="*/ 40481 w 607400"/>
                <a:gd name="connsiteY29" fmla="*/ 728725 h 733488"/>
                <a:gd name="connsiteX30" fmla="*/ 42863 w 607400"/>
                <a:gd name="connsiteY30" fmla="*/ 707294 h 733488"/>
                <a:gd name="connsiteX31" fmla="*/ 45244 w 607400"/>
                <a:gd name="connsiteY31" fmla="*/ 693006 h 733488"/>
                <a:gd name="connsiteX32" fmla="*/ 47625 w 607400"/>
                <a:gd name="connsiteY32" fmla="*/ 669194 h 733488"/>
                <a:gd name="connsiteX33" fmla="*/ 50006 w 607400"/>
                <a:gd name="connsiteY33" fmla="*/ 650144 h 733488"/>
                <a:gd name="connsiteX34" fmla="*/ 47625 w 607400"/>
                <a:gd name="connsiteY34" fmla="*/ 540606 h 733488"/>
                <a:gd name="connsiteX35" fmla="*/ 45244 w 607400"/>
                <a:gd name="connsiteY35" fmla="*/ 519175 h 733488"/>
                <a:gd name="connsiteX36" fmla="*/ 47625 w 607400"/>
                <a:gd name="connsiteY36" fmla="*/ 262000 h 733488"/>
                <a:gd name="connsiteX37" fmla="*/ 23813 w 607400"/>
                <a:gd name="connsiteY37" fmla="*/ 73881 h 733488"/>
                <a:gd name="connsiteX38" fmla="*/ 0 w 607400"/>
                <a:gd name="connsiteY38" fmla="*/ 71500 h 733488"/>
                <a:gd name="connsiteX39" fmla="*/ 61913 w 607400"/>
                <a:gd name="connsiteY39" fmla="*/ 69119 h 733488"/>
                <a:gd name="connsiteX40" fmla="*/ 140494 w 607400"/>
                <a:gd name="connsiteY40" fmla="*/ 61975 h 733488"/>
                <a:gd name="connsiteX41" fmla="*/ 159544 w 607400"/>
                <a:gd name="connsiteY41" fmla="*/ 57213 h 733488"/>
                <a:gd name="connsiteX42" fmla="*/ 161925 w 607400"/>
                <a:gd name="connsiteY42" fmla="*/ 50069 h 733488"/>
                <a:gd name="connsiteX43" fmla="*/ 159544 w 607400"/>
                <a:gd name="connsiteY43" fmla="*/ 16731 h 733488"/>
                <a:gd name="connsiteX44" fmla="*/ 140494 w 607400"/>
                <a:gd name="connsiteY44" fmla="*/ 14350 h 733488"/>
                <a:gd name="connsiteX45" fmla="*/ 188119 w 607400"/>
                <a:gd name="connsiteY45" fmla="*/ 9588 h 733488"/>
                <a:gd name="connsiteX46" fmla="*/ 252413 w 607400"/>
                <a:gd name="connsiteY46" fmla="*/ 7206 h 733488"/>
                <a:gd name="connsiteX47" fmla="*/ 300038 w 607400"/>
                <a:gd name="connsiteY47" fmla="*/ 2444 h 733488"/>
                <a:gd name="connsiteX0" fmla="*/ 300038 w 607400"/>
                <a:gd name="connsiteY0" fmla="*/ 209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0038 w 607400"/>
                <a:gd name="connsiteY47" fmla="*/ 209 h 731253"/>
                <a:gd name="connsiteX0" fmla="*/ 302419 w 607400"/>
                <a:gd name="connsiteY0" fmla="*/ 7353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2419 w 607400"/>
                <a:gd name="connsiteY47" fmla="*/ 7353 h 7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400" h="731253">
                  <a:moveTo>
                    <a:pt x="302419" y="7353"/>
                  </a:moveTo>
                  <a:cubicBezTo>
                    <a:pt x="313134" y="7353"/>
                    <a:pt x="308372" y="5766"/>
                    <a:pt x="316706" y="4972"/>
                  </a:cubicBezTo>
                  <a:cubicBezTo>
                    <a:pt x="325040" y="4178"/>
                    <a:pt x="338931" y="2987"/>
                    <a:pt x="352425" y="2590"/>
                  </a:cubicBezTo>
                  <a:cubicBezTo>
                    <a:pt x="365919" y="2193"/>
                    <a:pt x="381397" y="2987"/>
                    <a:pt x="397669" y="2590"/>
                  </a:cubicBezTo>
                  <a:cubicBezTo>
                    <a:pt x="413941" y="2193"/>
                    <a:pt x="431759" y="-807"/>
                    <a:pt x="450056" y="209"/>
                  </a:cubicBezTo>
                  <a:lnTo>
                    <a:pt x="492919" y="2590"/>
                  </a:lnTo>
                  <a:cubicBezTo>
                    <a:pt x="470581" y="13760"/>
                    <a:pt x="498532" y="345"/>
                    <a:pt x="469106" y="12115"/>
                  </a:cubicBezTo>
                  <a:cubicBezTo>
                    <a:pt x="459770" y="15849"/>
                    <a:pt x="458241" y="17883"/>
                    <a:pt x="450056" y="24021"/>
                  </a:cubicBezTo>
                  <a:cubicBezTo>
                    <a:pt x="449262" y="26402"/>
                    <a:pt x="448797" y="28920"/>
                    <a:pt x="447675" y="31165"/>
                  </a:cubicBezTo>
                  <a:cubicBezTo>
                    <a:pt x="438440" y="49638"/>
                    <a:pt x="446521" y="27489"/>
                    <a:pt x="440531" y="45453"/>
                  </a:cubicBezTo>
                  <a:cubicBezTo>
                    <a:pt x="442912" y="47040"/>
                    <a:pt x="444960" y="49310"/>
                    <a:pt x="447675" y="50215"/>
                  </a:cubicBezTo>
                  <a:cubicBezTo>
                    <a:pt x="457445" y="53471"/>
                    <a:pt x="497399" y="54959"/>
                    <a:pt x="497681" y="54978"/>
                  </a:cubicBezTo>
                  <a:cubicBezTo>
                    <a:pt x="502444" y="55772"/>
                    <a:pt x="507162" y="56901"/>
                    <a:pt x="511969" y="57359"/>
                  </a:cubicBezTo>
                  <a:cubicBezTo>
                    <a:pt x="530972" y="59169"/>
                    <a:pt x="579162" y="61314"/>
                    <a:pt x="595313" y="62121"/>
                  </a:cubicBezTo>
                  <a:cubicBezTo>
                    <a:pt x="599282" y="62915"/>
                    <a:pt x="605409" y="60883"/>
                    <a:pt x="607219" y="64503"/>
                  </a:cubicBezTo>
                  <a:cubicBezTo>
                    <a:pt x="608682" y="67430"/>
                    <a:pt x="600903" y="66242"/>
                    <a:pt x="597694" y="66884"/>
                  </a:cubicBezTo>
                  <a:cubicBezTo>
                    <a:pt x="592959" y="67831"/>
                    <a:pt x="588119" y="68218"/>
                    <a:pt x="583406" y="69265"/>
                  </a:cubicBezTo>
                  <a:cubicBezTo>
                    <a:pt x="573822" y="71395"/>
                    <a:pt x="554831" y="76409"/>
                    <a:pt x="554831" y="76409"/>
                  </a:cubicBezTo>
                  <a:cubicBezTo>
                    <a:pt x="549396" y="152504"/>
                    <a:pt x="552452" y="95631"/>
                    <a:pt x="554831" y="235953"/>
                  </a:cubicBezTo>
                  <a:cubicBezTo>
                    <a:pt x="555706" y="287545"/>
                    <a:pt x="555955" y="339150"/>
                    <a:pt x="557213" y="390734"/>
                  </a:cubicBezTo>
                  <a:cubicBezTo>
                    <a:pt x="557543" y="404247"/>
                    <a:pt x="558844" y="417719"/>
                    <a:pt x="559594" y="431215"/>
                  </a:cubicBezTo>
                  <a:cubicBezTo>
                    <a:pt x="560432" y="446294"/>
                    <a:pt x="561305" y="461372"/>
                    <a:pt x="561975" y="476459"/>
                  </a:cubicBezTo>
                  <a:cubicBezTo>
                    <a:pt x="569141" y="637717"/>
                    <a:pt x="560112" y="453509"/>
                    <a:pt x="566738" y="585996"/>
                  </a:cubicBezTo>
                  <a:cubicBezTo>
                    <a:pt x="565944" y="605840"/>
                    <a:pt x="565418" y="625697"/>
                    <a:pt x="564356" y="645528"/>
                  </a:cubicBezTo>
                  <a:cubicBezTo>
                    <a:pt x="563037" y="670150"/>
                    <a:pt x="563288" y="694967"/>
                    <a:pt x="559594" y="719346"/>
                  </a:cubicBezTo>
                  <a:cubicBezTo>
                    <a:pt x="558843" y="724304"/>
                    <a:pt x="541455" y="726447"/>
                    <a:pt x="540544" y="726490"/>
                  </a:cubicBezTo>
                  <a:cubicBezTo>
                    <a:pt x="511198" y="727887"/>
                    <a:pt x="481813" y="728389"/>
                    <a:pt x="452438" y="728871"/>
                  </a:cubicBezTo>
                  <a:lnTo>
                    <a:pt x="250031" y="731253"/>
                  </a:lnTo>
                  <a:lnTo>
                    <a:pt x="54769" y="728871"/>
                  </a:lnTo>
                  <a:cubicBezTo>
                    <a:pt x="49942" y="728761"/>
                    <a:pt x="42640" y="730809"/>
                    <a:pt x="40481" y="726490"/>
                  </a:cubicBezTo>
                  <a:cubicBezTo>
                    <a:pt x="37267" y="720061"/>
                    <a:pt x="41913" y="712184"/>
                    <a:pt x="42863" y="705059"/>
                  </a:cubicBezTo>
                  <a:cubicBezTo>
                    <a:pt x="43501" y="700273"/>
                    <a:pt x="44645" y="695562"/>
                    <a:pt x="45244" y="690771"/>
                  </a:cubicBezTo>
                  <a:cubicBezTo>
                    <a:pt x="46233" y="682856"/>
                    <a:pt x="46744" y="674887"/>
                    <a:pt x="47625" y="666959"/>
                  </a:cubicBezTo>
                  <a:cubicBezTo>
                    <a:pt x="48332" y="660599"/>
                    <a:pt x="49212" y="654259"/>
                    <a:pt x="50006" y="647909"/>
                  </a:cubicBezTo>
                  <a:cubicBezTo>
                    <a:pt x="49212" y="611396"/>
                    <a:pt x="48952" y="574868"/>
                    <a:pt x="47625" y="538371"/>
                  </a:cubicBezTo>
                  <a:cubicBezTo>
                    <a:pt x="47364" y="531188"/>
                    <a:pt x="45244" y="524128"/>
                    <a:pt x="45244" y="516940"/>
                  </a:cubicBezTo>
                  <a:cubicBezTo>
                    <a:pt x="45244" y="431211"/>
                    <a:pt x="46831" y="345490"/>
                    <a:pt x="47625" y="259765"/>
                  </a:cubicBezTo>
                  <a:cubicBezTo>
                    <a:pt x="45206" y="71045"/>
                    <a:pt x="106776" y="80380"/>
                    <a:pt x="23813" y="71646"/>
                  </a:cubicBezTo>
                  <a:lnTo>
                    <a:pt x="0" y="69265"/>
                  </a:lnTo>
                  <a:lnTo>
                    <a:pt x="61913" y="66884"/>
                  </a:lnTo>
                  <a:cubicBezTo>
                    <a:pt x="88229" y="65568"/>
                    <a:pt x="114298" y="62359"/>
                    <a:pt x="140494" y="59740"/>
                  </a:cubicBezTo>
                  <a:cubicBezTo>
                    <a:pt x="146844" y="58153"/>
                    <a:pt x="153822" y="58157"/>
                    <a:pt x="159544" y="54978"/>
                  </a:cubicBezTo>
                  <a:cubicBezTo>
                    <a:pt x="161738" y="53759"/>
                    <a:pt x="161925" y="50344"/>
                    <a:pt x="161925" y="47834"/>
                  </a:cubicBezTo>
                  <a:cubicBezTo>
                    <a:pt x="161925" y="36693"/>
                    <a:pt x="165276" y="24049"/>
                    <a:pt x="159544" y="14496"/>
                  </a:cubicBezTo>
                  <a:cubicBezTo>
                    <a:pt x="156252" y="9009"/>
                    <a:pt x="146844" y="12909"/>
                    <a:pt x="140494" y="12115"/>
                  </a:cubicBezTo>
                  <a:cubicBezTo>
                    <a:pt x="116087" y="3980"/>
                    <a:pt x="130310" y="9666"/>
                    <a:pt x="188119" y="7353"/>
                  </a:cubicBezTo>
                  <a:lnTo>
                    <a:pt x="252413" y="4971"/>
                  </a:lnTo>
                  <a:cubicBezTo>
                    <a:pt x="286525" y="2129"/>
                    <a:pt x="291704" y="7353"/>
                    <a:pt x="302419" y="7353"/>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957DDEF-7F73-E768-672E-6FDE1ADA97E2}"/>
                </a:ext>
              </a:extLst>
            </p:cNvPr>
            <p:cNvSpPr>
              <a:spLocks noGrp="1" noRot="1" noMove="1" noResize="1" noEditPoints="1" noAdjustHandles="1" noChangeArrowheads="1" noChangeShapeType="1"/>
            </p:cNvSpPr>
            <p:nvPr/>
          </p:nvSpPr>
          <p:spPr>
            <a:xfrm>
              <a:off x="5493051" y="5358957"/>
              <a:ext cx="574240" cy="228709"/>
            </a:xfrm>
            <a:custGeom>
              <a:avLst/>
              <a:gdLst>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97518 w 581194"/>
                <a:gd name="connsiteY4" fmla="*/ 42863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0380 w 581194"/>
                <a:gd name="connsiteY6" fmla="*/ 23813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5143 w 581194"/>
                <a:gd name="connsiteY6" fmla="*/ 28575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5744 w 577526"/>
                <a:gd name="connsiteY0" fmla="*/ 59531 h 228709"/>
                <a:gd name="connsiteX1" fmla="*/ 29556 w 577526"/>
                <a:gd name="connsiteY1" fmla="*/ 54769 h 228709"/>
                <a:gd name="connsiteX2" fmla="*/ 53368 w 577526"/>
                <a:gd name="connsiteY2" fmla="*/ 50006 h 228709"/>
                <a:gd name="connsiteX3" fmla="*/ 65275 w 577526"/>
                <a:gd name="connsiteY3" fmla="*/ 47625 h 228709"/>
                <a:gd name="connsiteX4" fmla="*/ 103375 w 577526"/>
                <a:gd name="connsiteY4" fmla="*/ 35719 h 228709"/>
                <a:gd name="connsiteX5" fmla="*/ 122425 w 577526"/>
                <a:gd name="connsiteY5" fmla="*/ 33338 h 228709"/>
                <a:gd name="connsiteX6" fmla="*/ 141475 w 577526"/>
                <a:gd name="connsiteY6" fmla="*/ 28575 h 228709"/>
                <a:gd name="connsiteX7" fmla="*/ 155762 w 577526"/>
                <a:gd name="connsiteY7" fmla="*/ 21431 h 228709"/>
                <a:gd name="connsiteX8" fmla="*/ 172431 w 577526"/>
                <a:gd name="connsiteY8" fmla="*/ 19050 h 228709"/>
                <a:gd name="connsiteX9" fmla="*/ 189100 w 577526"/>
                <a:gd name="connsiteY9" fmla="*/ 14288 h 228709"/>
                <a:gd name="connsiteX10" fmla="*/ 196243 w 577526"/>
                <a:gd name="connsiteY10" fmla="*/ 11906 h 228709"/>
                <a:gd name="connsiteX11" fmla="*/ 222437 w 577526"/>
                <a:gd name="connsiteY11" fmla="*/ 9525 h 228709"/>
                <a:gd name="connsiteX12" fmla="*/ 231962 w 577526"/>
                <a:gd name="connsiteY12" fmla="*/ 4763 h 228709"/>
                <a:gd name="connsiteX13" fmla="*/ 241487 w 577526"/>
                <a:gd name="connsiteY13" fmla="*/ 2381 h 228709"/>
                <a:gd name="connsiteX14" fmla="*/ 248631 w 577526"/>
                <a:gd name="connsiteY14" fmla="*/ 0 h 228709"/>
                <a:gd name="connsiteX15" fmla="*/ 362931 w 577526"/>
                <a:gd name="connsiteY15" fmla="*/ 4763 h 228709"/>
                <a:gd name="connsiteX16" fmla="*/ 377218 w 577526"/>
                <a:gd name="connsiteY16" fmla="*/ 9525 h 228709"/>
                <a:gd name="connsiteX17" fmla="*/ 386743 w 577526"/>
                <a:gd name="connsiteY17" fmla="*/ 11906 h 228709"/>
                <a:gd name="connsiteX18" fmla="*/ 405793 w 577526"/>
                <a:gd name="connsiteY18" fmla="*/ 19050 h 228709"/>
                <a:gd name="connsiteX19" fmla="*/ 422462 w 577526"/>
                <a:gd name="connsiteY19" fmla="*/ 21431 h 228709"/>
                <a:gd name="connsiteX20" fmla="*/ 451037 w 577526"/>
                <a:gd name="connsiteY20" fmla="*/ 28575 h 228709"/>
                <a:gd name="connsiteX21" fmla="*/ 458181 w 577526"/>
                <a:gd name="connsiteY21" fmla="*/ 30956 h 228709"/>
                <a:gd name="connsiteX22" fmla="*/ 470087 w 577526"/>
                <a:gd name="connsiteY22" fmla="*/ 33338 h 228709"/>
                <a:gd name="connsiteX23" fmla="*/ 496281 w 577526"/>
                <a:gd name="connsiteY23" fmla="*/ 40481 h 228709"/>
                <a:gd name="connsiteX24" fmla="*/ 510568 w 577526"/>
                <a:gd name="connsiteY24" fmla="*/ 45244 h 228709"/>
                <a:gd name="connsiteX25" fmla="*/ 534381 w 577526"/>
                <a:gd name="connsiteY25" fmla="*/ 47625 h 228709"/>
                <a:gd name="connsiteX26" fmla="*/ 555812 w 577526"/>
                <a:gd name="connsiteY26" fmla="*/ 52388 h 228709"/>
                <a:gd name="connsiteX27" fmla="*/ 570100 w 577526"/>
                <a:gd name="connsiteY27" fmla="*/ 57150 h 228709"/>
                <a:gd name="connsiteX28" fmla="*/ 577243 w 577526"/>
                <a:gd name="connsiteY28" fmla="*/ 61913 h 228709"/>
                <a:gd name="connsiteX29" fmla="*/ 570100 w 577526"/>
                <a:gd name="connsiteY29" fmla="*/ 78581 h 228709"/>
                <a:gd name="connsiteX30" fmla="*/ 567718 w 577526"/>
                <a:gd name="connsiteY30" fmla="*/ 109538 h 228709"/>
                <a:gd name="connsiteX31" fmla="*/ 562956 w 577526"/>
                <a:gd name="connsiteY31" fmla="*/ 207169 h 228709"/>
                <a:gd name="connsiteX32" fmla="*/ 565337 w 577526"/>
                <a:gd name="connsiteY32" fmla="*/ 216694 h 228709"/>
                <a:gd name="connsiteX33" fmla="*/ 536762 w 577526"/>
                <a:gd name="connsiteY33" fmla="*/ 226219 h 228709"/>
                <a:gd name="connsiteX34" fmla="*/ 436750 w 577526"/>
                <a:gd name="connsiteY34" fmla="*/ 228600 h 228709"/>
                <a:gd name="connsiteX35" fmla="*/ 248631 w 577526"/>
                <a:gd name="connsiteY35" fmla="*/ 226219 h 228709"/>
                <a:gd name="connsiteX36" fmla="*/ 3362 w 577526"/>
                <a:gd name="connsiteY36" fmla="*/ 226219 h 228709"/>
                <a:gd name="connsiteX37" fmla="*/ 981 w 577526"/>
                <a:gd name="connsiteY37" fmla="*/ 214313 h 228709"/>
                <a:gd name="connsiteX38" fmla="*/ 5744 w 577526"/>
                <a:gd name="connsiteY38" fmla="*/ 59531 h 228709"/>
                <a:gd name="connsiteX0" fmla="*/ 2458 w 574240"/>
                <a:gd name="connsiteY0" fmla="*/ 59531 h 228709"/>
                <a:gd name="connsiteX1" fmla="*/ 26270 w 574240"/>
                <a:gd name="connsiteY1" fmla="*/ 54769 h 228709"/>
                <a:gd name="connsiteX2" fmla="*/ 50082 w 574240"/>
                <a:gd name="connsiteY2" fmla="*/ 50006 h 228709"/>
                <a:gd name="connsiteX3" fmla="*/ 61989 w 574240"/>
                <a:gd name="connsiteY3" fmla="*/ 47625 h 228709"/>
                <a:gd name="connsiteX4" fmla="*/ 100089 w 574240"/>
                <a:gd name="connsiteY4" fmla="*/ 35719 h 228709"/>
                <a:gd name="connsiteX5" fmla="*/ 119139 w 574240"/>
                <a:gd name="connsiteY5" fmla="*/ 33338 h 228709"/>
                <a:gd name="connsiteX6" fmla="*/ 138189 w 574240"/>
                <a:gd name="connsiteY6" fmla="*/ 28575 h 228709"/>
                <a:gd name="connsiteX7" fmla="*/ 152476 w 574240"/>
                <a:gd name="connsiteY7" fmla="*/ 21431 h 228709"/>
                <a:gd name="connsiteX8" fmla="*/ 169145 w 574240"/>
                <a:gd name="connsiteY8" fmla="*/ 19050 h 228709"/>
                <a:gd name="connsiteX9" fmla="*/ 185814 w 574240"/>
                <a:gd name="connsiteY9" fmla="*/ 14288 h 228709"/>
                <a:gd name="connsiteX10" fmla="*/ 192957 w 574240"/>
                <a:gd name="connsiteY10" fmla="*/ 11906 h 228709"/>
                <a:gd name="connsiteX11" fmla="*/ 219151 w 574240"/>
                <a:gd name="connsiteY11" fmla="*/ 9525 h 228709"/>
                <a:gd name="connsiteX12" fmla="*/ 228676 w 574240"/>
                <a:gd name="connsiteY12" fmla="*/ 4763 h 228709"/>
                <a:gd name="connsiteX13" fmla="*/ 238201 w 574240"/>
                <a:gd name="connsiteY13" fmla="*/ 2381 h 228709"/>
                <a:gd name="connsiteX14" fmla="*/ 245345 w 574240"/>
                <a:gd name="connsiteY14" fmla="*/ 0 h 228709"/>
                <a:gd name="connsiteX15" fmla="*/ 359645 w 574240"/>
                <a:gd name="connsiteY15" fmla="*/ 4763 h 228709"/>
                <a:gd name="connsiteX16" fmla="*/ 373932 w 574240"/>
                <a:gd name="connsiteY16" fmla="*/ 9525 h 228709"/>
                <a:gd name="connsiteX17" fmla="*/ 383457 w 574240"/>
                <a:gd name="connsiteY17" fmla="*/ 11906 h 228709"/>
                <a:gd name="connsiteX18" fmla="*/ 402507 w 574240"/>
                <a:gd name="connsiteY18" fmla="*/ 19050 h 228709"/>
                <a:gd name="connsiteX19" fmla="*/ 419176 w 574240"/>
                <a:gd name="connsiteY19" fmla="*/ 21431 h 228709"/>
                <a:gd name="connsiteX20" fmla="*/ 447751 w 574240"/>
                <a:gd name="connsiteY20" fmla="*/ 28575 h 228709"/>
                <a:gd name="connsiteX21" fmla="*/ 454895 w 574240"/>
                <a:gd name="connsiteY21" fmla="*/ 30956 h 228709"/>
                <a:gd name="connsiteX22" fmla="*/ 466801 w 574240"/>
                <a:gd name="connsiteY22" fmla="*/ 33338 h 228709"/>
                <a:gd name="connsiteX23" fmla="*/ 492995 w 574240"/>
                <a:gd name="connsiteY23" fmla="*/ 40481 h 228709"/>
                <a:gd name="connsiteX24" fmla="*/ 507282 w 574240"/>
                <a:gd name="connsiteY24" fmla="*/ 45244 h 228709"/>
                <a:gd name="connsiteX25" fmla="*/ 531095 w 574240"/>
                <a:gd name="connsiteY25" fmla="*/ 47625 h 228709"/>
                <a:gd name="connsiteX26" fmla="*/ 552526 w 574240"/>
                <a:gd name="connsiteY26" fmla="*/ 52388 h 228709"/>
                <a:gd name="connsiteX27" fmla="*/ 566814 w 574240"/>
                <a:gd name="connsiteY27" fmla="*/ 57150 h 228709"/>
                <a:gd name="connsiteX28" fmla="*/ 573957 w 574240"/>
                <a:gd name="connsiteY28" fmla="*/ 61913 h 228709"/>
                <a:gd name="connsiteX29" fmla="*/ 566814 w 574240"/>
                <a:gd name="connsiteY29" fmla="*/ 78581 h 228709"/>
                <a:gd name="connsiteX30" fmla="*/ 564432 w 574240"/>
                <a:gd name="connsiteY30" fmla="*/ 109538 h 228709"/>
                <a:gd name="connsiteX31" fmla="*/ 559670 w 574240"/>
                <a:gd name="connsiteY31" fmla="*/ 207169 h 228709"/>
                <a:gd name="connsiteX32" fmla="*/ 562051 w 574240"/>
                <a:gd name="connsiteY32" fmla="*/ 216694 h 228709"/>
                <a:gd name="connsiteX33" fmla="*/ 533476 w 574240"/>
                <a:gd name="connsiteY33" fmla="*/ 226219 h 228709"/>
                <a:gd name="connsiteX34" fmla="*/ 433464 w 574240"/>
                <a:gd name="connsiteY34" fmla="*/ 228600 h 228709"/>
                <a:gd name="connsiteX35" fmla="*/ 245345 w 574240"/>
                <a:gd name="connsiteY35" fmla="*/ 226219 h 228709"/>
                <a:gd name="connsiteX36" fmla="*/ 76 w 574240"/>
                <a:gd name="connsiteY36" fmla="*/ 226219 h 228709"/>
                <a:gd name="connsiteX37" fmla="*/ 4839 w 574240"/>
                <a:gd name="connsiteY37" fmla="*/ 214313 h 228709"/>
                <a:gd name="connsiteX38" fmla="*/ 2458 w 574240"/>
                <a:gd name="connsiteY38" fmla="*/ 59531 h 2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4240" h="228709">
                  <a:moveTo>
                    <a:pt x="2458" y="59531"/>
                  </a:moveTo>
                  <a:cubicBezTo>
                    <a:pt x="6030" y="32940"/>
                    <a:pt x="18333" y="56357"/>
                    <a:pt x="26270" y="54769"/>
                  </a:cubicBezTo>
                  <a:lnTo>
                    <a:pt x="50082" y="50006"/>
                  </a:lnTo>
                  <a:cubicBezTo>
                    <a:pt x="54051" y="49212"/>
                    <a:pt x="53655" y="50006"/>
                    <a:pt x="61989" y="47625"/>
                  </a:cubicBezTo>
                  <a:cubicBezTo>
                    <a:pt x="70323" y="45244"/>
                    <a:pt x="86780" y="39349"/>
                    <a:pt x="100089" y="35719"/>
                  </a:cubicBezTo>
                  <a:cubicBezTo>
                    <a:pt x="142069" y="24269"/>
                    <a:pt x="112789" y="34529"/>
                    <a:pt x="119139" y="33338"/>
                  </a:cubicBezTo>
                  <a:cubicBezTo>
                    <a:pt x="125489" y="32147"/>
                    <a:pt x="135107" y="29676"/>
                    <a:pt x="138189" y="28575"/>
                  </a:cubicBezTo>
                  <a:cubicBezTo>
                    <a:pt x="146240" y="25700"/>
                    <a:pt x="144013" y="22640"/>
                    <a:pt x="152476" y="21431"/>
                  </a:cubicBezTo>
                  <a:lnTo>
                    <a:pt x="169145" y="19050"/>
                  </a:lnTo>
                  <a:cubicBezTo>
                    <a:pt x="186300" y="13332"/>
                    <a:pt x="164849" y="20279"/>
                    <a:pt x="185814" y="14288"/>
                  </a:cubicBezTo>
                  <a:cubicBezTo>
                    <a:pt x="188227" y="13598"/>
                    <a:pt x="190472" y="12261"/>
                    <a:pt x="192957" y="11906"/>
                  </a:cubicBezTo>
                  <a:cubicBezTo>
                    <a:pt x="201636" y="10666"/>
                    <a:pt x="210420" y="10319"/>
                    <a:pt x="219151" y="9525"/>
                  </a:cubicBezTo>
                  <a:cubicBezTo>
                    <a:pt x="222326" y="7938"/>
                    <a:pt x="225352" y="6009"/>
                    <a:pt x="228676" y="4763"/>
                  </a:cubicBezTo>
                  <a:cubicBezTo>
                    <a:pt x="231740" y="3614"/>
                    <a:pt x="235054" y="3280"/>
                    <a:pt x="238201" y="2381"/>
                  </a:cubicBezTo>
                  <a:cubicBezTo>
                    <a:pt x="240615" y="1691"/>
                    <a:pt x="242964" y="794"/>
                    <a:pt x="245345" y="0"/>
                  </a:cubicBezTo>
                  <a:cubicBezTo>
                    <a:pt x="283445" y="1588"/>
                    <a:pt x="321616" y="1946"/>
                    <a:pt x="359645" y="4763"/>
                  </a:cubicBezTo>
                  <a:cubicBezTo>
                    <a:pt x="364651" y="5134"/>
                    <a:pt x="369124" y="8083"/>
                    <a:pt x="373932" y="9525"/>
                  </a:cubicBezTo>
                  <a:cubicBezTo>
                    <a:pt x="377067" y="10465"/>
                    <a:pt x="380352" y="10871"/>
                    <a:pt x="383457" y="11906"/>
                  </a:cubicBezTo>
                  <a:cubicBezTo>
                    <a:pt x="385740" y="12667"/>
                    <a:pt x="398327" y="18214"/>
                    <a:pt x="402507" y="19050"/>
                  </a:cubicBezTo>
                  <a:cubicBezTo>
                    <a:pt x="408011" y="20151"/>
                    <a:pt x="413620" y="20637"/>
                    <a:pt x="419176" y="21431"/>
                  </a:cubicBezTo>
                  <a:cubicBezTo>
                    <a:pt x="440839" y="30097"/>
                    <a:pt x="420882" y="23202"/>
                    <a:pt x="447751" y="28575"/>
                  </a:cubicBezTo>
                  <a:cubicBezTo>
                    <a:pt x="450212" y="29067"/>
                    <a:pt x="452460" y="30347"/>
                    <a:pt x="454895" y="30956"/>
                  </a:cubicBezTo>
                  <a:cubicBezTo>
                    <a:pt x="458821" y="31938"/>
                    <a:pt x="462832" y="32544"/>
                    <a:pt x="466801" y="33338"/>
                  </a:cubicBezTo>
                  <a:cubicBezTo>
                    <a:pt x="481203" y="42938"/>
                    <a:pt x="466783" y="34864"/>
                    <a:pt x="492995" y="40481"/>
                  </a:cubicBezTo>
                  <a:cubicBezTo>
                    <a:pt x="497904" y="41533"/>
                    <a:pt x="502348" y="44319"/>
                    <a:pt x="507282" y="45244"/>
                  </a:cubicBezTo>
                  <a:cubicBezTo>
                    <a:pt x="515123" y="46714"/>
                    <a:pt x="523157" y="46831"/>
                    <a:pt x="531095" y="47625"/>
                  </a:cubicBezTo>
                  <a:cubicBezTo>
                    <a:pt x="551535" y="54437"/>
                    <a:pt x="518999" y="44006"/>
                    <a:pt x="552526" y="52388"/>
                  </a:cubicBezTo>
                  <a:cubicBezTo>
                    <a:pt x="557396" y="53606"/>
                    <a:pt x="562051" y="55563"/>
                    <a:pt x="566814" y="57150"/>
                  </a:cubicBezTo>
                  <a:cubicBezTo>
                    <a:pt x="569195" y="58738"/>
                    <a:pt x="573052" y="59198"/>
                    <a:pt x="573957" y="61913"/>
                  </a:cubicBezTo>
                  <a:cubicBezTo>
                    <a:pt x="575665" y="67039"/>
                    <a:pt x="569209" y="74989"/>
                    <a:pt x="566814" y="78581"/>
                  </a:cubicBezTo>
                  <a:cubicBezTo>
                    <a:pt x="566020" y="88900"/>
                    <a:pt x="564913" y="99200"/>
                    <a:pt x="564432" y="109538"/>
                  </a:cubicBezTo>
                  <a:cubicBezTo>
                    <a:pt x="559593" y="213565"/>
                    <a:pt x="565005" y="148479"/>
                    <a:pt x="559670" y="207169"/>
                  </a:cubicBezTo>
                  <a:cubicBezTo>
                    <a:pt x="560464" y="210344"/>
                    <a:pt x="563953" y="214031"/>
                    <a:pt x="562051" y="216694"/>
                  </a:cubicBezTo>
                  <a:cubicBezTo>
                    <a:pt x="557755" y="222708"/>
                    <a:pt x="540040" y="225946"/>
                    <a:pt x="533476" y="226219"/>
                  </a:cubicBezTo>
                  <a:cubicBezTo>
                    <a:pt x="500158" y="227607"/>
                    <a:pt x="466801" y="227806"/>
                    <a:pt x="433464" y="228600"/>
                  </a:cubicBezTo>
                  <a:lnTo>
                    <a:pt x="245345" y="226219"/>
                  </a:lnTo>
                  <a:cubicBezTo>
                    <a:pt x="-58524" y="226219"/>
                    <a:pt x="241016" y="231822"/>
                    <a:pt x="76" y="226219"/>
                  </a:cubicBezTo>
                  <a:cubicBezTo>
                    <a:pt x="-718" y="222250"/>
                    <a:pt x="4981" y="218358"/>
                    <a:pt x="4839" y="214313"/>
                  </a:cubicBezTo>
                  <a:cubicBezTo>
                    <a:pt x="2351" y="143403"/>
                    <a:pt x="-1114" y="86122"/>
                    <a:pt x="2458" y="59531"/>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5A33A75-C8F0-334A-DE71-B868D9FC7616}"/>
                </a:ext>
              </a:extLst>
            </p:cNvPr>
            <p:cNvSpPr>
              <a:spLocks noGrp="1" noRot="1" noMove="1" noResize="1" noEditPoints="1" noAdjustHandles="1" noChangeArrowheads="1" noChangeShapeType="1"/>
            </p:cNvSpPr>
            <p:nvPr/>
          </p:nvSpPr>
          <p:spPr>
            <a:xfrm>
              <a:off x="6423660" y="6086949"/>
              <a:ext cx="642236" cy="315119"/>
            </a:xfrm>
            <a:custGeom>
              <a:avLst/>
              <a:gdLst>
                <a:gd name="connsiteX0" fmla="*/ 44272 w 662315"/>
                <a:gd name="connsiteY0" fmla="*/ 105198 h 317621"/>
                <a:gd name="connsiteX1" fmla="*/ 70466 w 662315"/>
                <a:gd name="connsiteY1" fmla="*/ 95673 h 317621"/>
                <a:gd name="connsiteX2" fmla="*/ 79991 w 662315"/>
                <a:gd name="connsiteY2" fmla="*/ 93292 h 317621"/>
                <a:gd name="connsiteX3" fmla="*/ 101422 w 662315"/>
                <a:gd name="connsiteY3" fmla="*/ 90911 h 317621"/>
                <a:gd name="connsiteX4" fmla="*/ 125235 w 662315"/>
                <a:gd name="connsiteY4" fmla="*/ 83767 h 317621"/>
                <a:gd name="connsiteX5" fmla="*/ 132379 w 662315"/>
                <a:gd name="connsiteY5" fmla="*/ 79005 h 317621"/>
                <a:gd name="connsiteX6" fmla="*/ 160954 w 662315"/>
                <a:gd name="connsiteY6" fmla="*/ 71861 h 317621"/>
                <a:gd name="connsiteX7" fmla="*/ 180004 w 662315"/>
                <a:gd name="connsiteY7" fmla="*/ 67098 h 317621"/>
                <a:gd name="connsiteX8" fmla="*/ 189529 w 662315"/>
                <a:gd name="connsiteY8" fmla="*/ 64717 h 317621"/>
                <a:gd name="connsiteX9" fmla="*/ 208579 w 662315"/>
                <a:gd name="connsiteY9" fmla="*/ 57573 h 317621"/>
                <a:gd name="connsiteX10" fmla="*/ 222866 w 662315"/>
                <a:gd name="connsiteY10" fmla="*/ 55192 h 317621"/>
                <a:gd name="connsiteX11" fmla="*/ 239535 w 662315"/>
                <a:gd name="connsiteY11" fmla="*/ 48048 h 317621"/>
                <a:gd name="connsiteX12" fmla="*/ 249060 w 662315"/>
                <a:gd name="connsiteY12" fmla="*/ 45667 h 317621"/>
                <a:gd name="connsiteX13" fmla="*/ 258585 w 662315"/>
                <a:gd name="connsiteY13" fmla="*/ 40905 h 317621"/>
                <a:gd name="connsiteX14" fmla="*/ 265729 w 662315"/>
                <a:gd name="connsiteY14" fmla="*/ 36142 h 317621"/>
                <a:gd name="connsiteX15" fmla="*/ 275254 w 662315"/>
                <a:gd name="connsiteY15" fmla="*/ 33761 h 317621"/>
                <a:gd name="connsiteX16" fmla="*/ 289541 w 662315"/>
                <a:gd name="connsiteY16" fmla="*/ 26617 h 317621"/>
                <a:gd name="connsiteX17" fmla="*/ 296685 w 662315"/>
                <a:gd name="connsiteY17" fmla="*/ 21855 h 317621"/>
                <a:gd name="connsiteX18" fmla="*/ 315735 w 662315"/>
                <a:gd name="connsiteY18" fmla="*/ 12330 h 317621"/>
                <a:gd name="connsiteX19" fmla="*/ 325260 w 662315"/>
                <a:gd name="connsiteY19" fmla="*/ 7567 h 317621"/>
                <a:gd name="connsiteX20" fmla="*/ 337166 w 662315"/>
                <a:gd name="connsiteY20" fmla="*/ 5186 h 317621"/>
                <a:gd name="connsiteX21" fmla="*/ 365741 w 662315"/>
                <a:gd name="connsiteY21" fmla="*/ 5186 h 317621"/>
                <a:gd name="connsiteX22" fmla="*/ 380029 w 662315"/>
                <a:gd name="connsiteY22" fmla="*/ 9948 h 317621"/>
                <a:gd name="connsiteX23" fmla="*/ 403841 w 662315"/>
                <a:gd name="connsiteY23" fmla="*/ 21855 h 317621"/>
                <a:gd name="connsiteX24" fmla="*/ 410985 w 662315"/>
                <a:gd name="connsiteY24" fmla="*/ 26617 h 317621"/>
                <a:gd name="connsiteX25" fmla="*/ 422891 w 662315"/>
                <a:gd name="connsiteY25" fmla="*/ 28998 h 317621"/>
                <a:gd name="connsiteX26" fmla="*/ 432416 w 662315"/>
                <a:gd name="connsiteY26" fmla="*/ 31380 h 317621"/>
                <a:gd name="connsiteX27" fmla="*/ 460991 w 662315"/>
                <a:gd name="connsiteY27" fmla="*/ 43286 h 317621"/>
                <a:gd name="connsiteX28" fmla="*/ 491947 w 662315"/>
                <a:gd name="connsiteY28" fmla="*/ 52811 h 317621"/>
                <a:gd name="connsiteX29" fmla="*/ 522904 w 662315"/>
                <a:gd name="connsiteY29" fmla="*/ 59955 h 317621"/>
                <a:gd name="connsiteX30" fmla="*/ 532429 w 662315"/>
                <a:gd name="connsiteY30" fmla="*/ 64717 h 317621"/>
                <a:gd name="connsiteX31" fmla="*/ 539572 w 662315"/>
                <a:gd name="connsiteY31" fmla="*/ 67098 h 317621"/>
                <a:gd name="connsiteX32" fmla="*/ 558622 w 662315"/>
                <a:gd name="connsiteY32" fmla="*/ 76623 h 317621"/>
                <a:gd name="connsiteX33" fmla="*/ 568147 w 662315"/>
                <a:gd name="connsiteY33" fmla="*/ 79005 h 317621"/>
                <a:gd name="connsiteX34" fmla="*/ 577672 w 662315"/>
                <a:gd name="connsiteY34" fmla="*/ 83767 h 317621"/>
                <a:gd name="connsiteX35" fmla="*/ 606247 w 662315"/>
                <a:gd name="connsiteY35" fmla="*/ 93292 h 317621"/>
                <a:gd name="connsiteX36" fmla="*/ 613391 w 662315"/>
                <a:gd name="connsiteY36" fmla="*/ 95673 h 317621"/>
                <a:gd name="connsiteX37" fmla="*/ 627679 w 662315"/>
                <a:gd name="connsiteY37" fmla="*/ 102817 h 317621"/>
                <a:gd name="connsiteX38" fmla="*/ 620535 w 662315"/>
                <a:gd name="connsiteY38" fmla="*/ 105198 h 317621"/>
                <a:gd name="connsiteX39" fmla="*/ 627679 w 662315"/>
                <a:gd name="connsiteY39" fmla="*/ 112342 h 317621"/>
                <a:gd name="connsiteX40" fmla="*/ 634822 w 662315"/>
                <a:gd name="connsiteY40" fmla="*/ 126630 h 317621"/>
                <a:gd name="connsiteX41" fmla="*/ 639585 w 662315"/>
                <a:gd name="connsiteY41" fmla="*/ 138536 h 317621"/>
                <a:gd name="connsiteX42" fmla="*/ 641966 w 662315"/>
                <a:gd name="connsiteY42" fmla="*/ 179017 h 317621"/>
                <a:gd name="connsiteX43" fmla="*/ 627679 w 662315"/>
                <a:gd name="connsiteY43" fmla="*/ 314748 h 317621"/>
                <a:gd name="connsiteX44" fmla="*/ 577672 w 662315"/>
                <a:gd name="connsiteY44" fmla="*/ 305223 h 317621"/>
                <a:gd name="connsiteX45" fmla="*/ 549097 w 662315"/>
                <a:gd name="connsiteY45" fmla="*/ 300461 h 317621"/>
                <a:gd name="connsiteX46" fmla="*/ 246679 w 662315"/>
                <a:gd name="connsiteY46" fmla="*/ 305223 h 317621"/>
                <a:gd name="connsiteX47" fmla="*/ 58560 w 662315"/>
                <a:gd name="connsiteY47" fmla="*/ 307605 h 317621"/>
                <a:gd name="connsiteX48" fmla="*/ 1410 w 662315"/>
                <a:gd name="connsiteY48" fmla="*/ 312367 h 317621"/>
                <a:gd name="connsiteX49" fmla="*/ 10935 w 662315"/>
                <a:gd name="connsiteY49" fmla="*/ 295698 h 317621"/>
                <a:gd name="connsiteX50" fmla="*/ 34747 w 662315"/>
                <a:gd name="connsiteY50" fmla="*/ 269505 h 317621"/>
                <a:gd name="connsiteX51" fmla="*/ 39510 w 662315"/>
                <a:gd name="connsiteY51" fmla="*/ 257598 h 317621"/>
                <a:gd name="connsiteX52" fmla="*/ 44272 w 662315"/>
                <a:gd name="connsiteY52" fmla="*/ 219498 h 317621"/>
                <a:gd name="connsiteX53" fmla="*/ 44272 w 662315"/>
                <a:gd name="connsiteY53" fmla="*/ 105198 h 317621"/>
                <a:gd name="connsiteX0" fmla="*/ 44272 w 643139"/>
                <a:gd name="connsiteY0" fmla="*/ 105198 h 315119"/>
                <a:gd name="connsiteX1" fmla="*/ 70466 w 643139"/>
                <a:gd name="connsiteY1" fmla="*/ 95673 h 315119"/>
                <a:gd name="connsiteX2" fmla="*/ 79991 w 643139"/>
                <a:gd name="connsiteY2" fmla="*/ 93292 h 315119"/>
                <a:gd name="connsiteX3" fmla="*/ 101422 w 643139"/>
                <a:gd name="connsiteY3" fmla="*/ 90911 h 315119"/>
                <a:gd name="connsiteX4" fmla="*/ 125235 w 643139"/>
                <a:gd name="connsiteY4" fmla="*/ 83767 h 315119"/>
                <a:gd name="connsiteX5" fmla="*/ 132379 w 643139"/>
                <a:gd name="connsiteY5" fmla="*/ 79005 h 315119"/>
                <a:gd name="connsiteX6" fmla="*/ 160954 w 643139"/>
                <a:gd name="connsiteY6" fmla="*/ 71861 h 315119"/>
                <a:gd name="connsiteX7" fmla="*/ 180004 w 643139"/>
                <a:gd name="connsiteY7" fmla="*/ 67098 h 315119"/>
                <a:gd name="connsiteX8" fmla="*/ 189529 w 643139"/>
                <a:gd name="connsiteY8" fmla="*/ 64717 h 315119"/>
                <a:gd name="connsiteX9" fmla="*/ 208579 w 643139"/>
                <a:gd name="connsiteY9" fmla="*/ 57573 h 315119"/>
                <a:gd name="connsiteX10" fmla="*/ 222866 w 643139"/>
                <a:gd name="connsiteY10" fmla="*/ 55192 h 315119"/>
                <a:gd name="connsiteX11" fmla="*/ 239535 w 643139"/>
                <a:gd name="connsiteY11" fmla="*/ 48048 h 315119"/>
                <a:gd name="connsiteX12" fmla="*/ 249060 w 643139"/>
                <a:gd name="connsiteY12" fmla="*/ 45667 h 315119"/>
                <a:gd name="connsiteX13" fmla="*/ 258585 w 643139"/>
                <a:gd name="connsiteY13" fmla="*/ 40905 h 315119"/>
                <a:gd name="connsiteX14" fmla="*/ 265729 w 643139"/>
                <a:gd name="connsiteY14" fmla="*/ 36142 h 315119"/>
                <a:gd name="connsiteX15" fmla="*/ 275254 w 643139"/>
                <a:gd name="connsiteY15" fmla="*/ 33761 h 315119"/>
                <a:gd name="connsiteX16" fmla="*/ 289541 w 643139"/>
                <a:gd name="connsiteY16" fmla="*/ 26617 h 315119"/>
                <a:gd name="connsiteX17" fmla="*/ 296685 w 643139"/>
                <a:gd name="connsiteY17" fmla="*/ 21855 h 315119"/>
                <a:gd name="connsiteX18" fmla="*/ 315735 w 643139"/>
                <a:gd name="connsiteY18" fmla="*/ 12330 h 315119"/>
                <a:gd name="connsiteX19" fmla="*/ 325260 w 643139"/>
                <a:gd name="connsiteY19" fmla="*/ 7567 h 315119"/>
                <a:gd name="connsiteX20" fmla="*/ 337166 w 643139"/>
                <a:gd name="connsiteY20" fmla="*/ 5186 h 315119"/>
                <a:gd name="connsiteX21" fmla="*/ 365741 w 643139"/>
                <a:gd name="connsiteY21" fmla="*/ 5186 h 315119"/>
                <a:gd name="connsiteX22" fmla="*/ 380029 w 643139"/>
                <a:gd name="connsiteY22" fmla="*/ 9948 h 315119"/>
                <a:gd name="connsiteX23" fmla="*/ 403841 w 643139"/>
                <a:gd name="connsiteY23" fmla="*/ 21855 h 315119"/>
                <a:gd name="connsiteX24" fmla="*/ 410985 w 643139"/>
                <a:gd name="connsiteY24" fmla="*/ 26617 h 315119"/>
                <a:gd name="connsiteX25" fmla="*/ 422891 w 643139"/>
                <a:gd name="connsiteY25" fmla="*/ 28998 h 315119"/>
                <a:gd name="connsiteX26" fmla="*/ 432416 w 643139"/>
                <a:gd name="connsiteY26" fmla="*/ 31380 h 315119"/>
                <a:gd name="connsiteX27" fmla="*/ 460991 w 643139"/>
                <a:gd name="connsiteY27" fmla="*/ 43286 h 315119"/>
                <a:gd name="connsiteX28" fmla="*/ 491947 w 643139"/>
                <a:gd name="connsiteY28" fmla="*/ 52811 h 315119"/>
                <a:gd name="connsiteX29" fmla="*/ 522904 w 643139"/>
                <a:gd name="connsiteY29" fmla="*/ 59955 h 315119"/>
                <a:gd name="connsiteX30" fmla="*/ 532429 w 643139"/>
                <a:gd name="connsiteY30" fmla="*/ 64717 h 315119"/>
                <a:gd name="connsiteX31" fmla="*/ 539572 w 643139"/>
                <a:gd name="connsiteY31" fmla="*/ 67098 h 315119"/>
                <a:gd name="connsiteX32" fmla="*/ 558622 w 643139"/>
                <a:gd name="connsiteY32" fmla="*/ 76623 h 315119"/>
                <a:gd name="connsiteX33" fmla="*/ 568147 w 643139"/>
                <a:gd name="connsiteY33" fmla="*/ 79005 h 315119"/>
                <a:gd name="connsiteX34" fmla="*/ 577672 w 643139"/>
                <a:gd name="connsiteY34" fmla="*/ 83767 h 315119"/>
                <a:gd name="connsiteX35" fmla="*/ 606247 w 643139"/>
                <a:gd name="connsiteY35" fmla="*/ 93292 h 315119"/>
                <a:gd name="connsiteX36" fmla="*/ 613391 w 643139"/>
                <a:gd name="connsiteY36" fmla="*/ 95673 h 315119"/>
                <a:gd name="connsiteX37" fmla="*/ 627679 w 643139"/>
                <a:gd name="connsiteY37" fmla="*/ 102817 h 315119"/>
                <a:gd name="connsiteX38" fmla="*/ 620535 w 643139"/>
                <a:gd name="connsiteY38" fmla="*/ 105198 h 315119"/>
                <a:gd name="connsiteX39" fmla="*/ 627679 w 643139"/>
                <a:gd name="connsiteY39" fmla="*/ 112342 h 315119"/>
                <a:gd name="connsiteX40" fmla="*/ 634822 w 643139"/>
                <a:gd name="connsiteY40" fmla="*/ 126630 h 315119"/>
                <a:gd name="connsiteX41" fmla="*/ 639585 w 643139"/>
                <a:gd name="connsiteY41" fmla="*/ 138536 h 315119"/>
                <a:gd name="connsiteX42" fmla="*/ 641966 w 643139"/>
                <a:gd name="connsiteY42" fmla="*/ 179017 h 315119"/>
                <a:gd name="connsiteX43" fmla="*/ 627679 w 643139"/>
                <a:gd name="connsiteY43" fmla="*/ 314748 h 315119"/>
                <a:gd name="connsiteX44" fmla="*/ 577672 w 643139"/>
                <a:gd name="connsiteY44" fmla="*/ 305223 h 315119"/>
                <a:gd name="connsiteX45" fmla="*/ 549097 w 643139"/>
                <a:gd name="connsiteY45" fmla="*/ 300461 h 315119"/>
                <a:gd name="connsiteX46" fmla="*/ 246679 w 643139"/>
                <a:gd name="connsiteY46" fmla="*/ 305223 h 315119"/>
                <a:gd name="connsiteX47" fmla="*/ 58560 w 643139"/>
                <a:gd name="connsiteY47" fmla="*/ 307605 h 315119"/>
                <a:gd name="connsiteX48" fmla="*/ 1410 w 643139"/>
                <a:gd name="connsiteY48" fmla="*/ 312367 h 315119"/>
                <a:gd name="connsiteX49" fmla="*/ 10935 w 643139"/>
                <a:gd name="connsiteY49" fmla="*/ 295698 h 315119"/>
                <a:gd name="connsiteX50" fmla="*/ 34747 w 643139"/>
                <a:gd name="connsiteY50" fmla="*/ 269505 h 315119"/>
                <a:gd name="connsiteX51" fmla="*/ 39510 w 643139"/>
                <a:gd name="connsiteY51" fmla="*/ 257598 h 315119"/>
                <a:gd name="connsiteX52" fmla="*/ 44272 w 643139"/>
                <a:gd name="connsiteY52" fmla="*/ 219498 h 315119"/>
                <a:gd name="connsiteX53" fmla="*/ 44272 w 643139"/>
                <a:gd name="connsiteY53" fmla="*/ 105198 h 315119"/>
                <a:gd name="connsiteX0" fmla="*/ 44684 w 643551"/>
                <a:gd name="connsiteY0" fmla="*/ 105198 h 315119"/>
                <a:gd name="connsiteX1" fmla="*/ 70878 w 643551"/>
                <a:gd name="connsiteY1" fmla="*/ 95673 h 315119"/>
                <a:gd name="connsiteX2" fmla="*/ 80403 w 643551"/>
                <a:gd name="connsiteY2" fmla="*/ 93292 h 315119"/>
                <a:gd name="connsiteX3" fmla="*/ 101834 w 643551"/>
                <a:gd name="connsiteY3" fmla="*/ 90911 h 315119"/>
                <a:gd name="connsiteX4" fmla="*/ 125647 w 643551"/>
                <a:gd name="connsiteY4" fmla="*/ 83767 h 315119"/>
                <a:gd name="connsiteX5" fmla="*/ 132791 w 643551"/>
                <a:gd name="connsiteY5" fmla="*/ 79005 h 315119"/>
                <a:gd name="connsiteX6" fmla="*/ 161366 w 643551"/>
                <a:gd name="connsiteY6" fmla="*/ 71861 h 315119"/>
                <a:gd name="connsiteX7" fmla="*/ 180416 w 643551"/>
                <a:gd name="connsiteY7" fmla="*/ 67098 h 315119"/>
                <a:gd name="connsiteX8" fmla="*/ 189941 w 643551"/>
                <a:gd name="connsiteY8" fmla="*/ 64717 h 315119"/>
                <a:gd name="connsiteX9" fmla="*/ 208991 w 643551"/>
                <a:gd name="connsiteY9" fmla="*/ 57573 h 315119"/>
                <a:gd name="connsiteX10" fmla="*/ 223278 w 643551"/>
                <a:gd name="connsiteY10" fmla="*/ 55192 h 315119"/>
                <a:gd name="connsiteX11" fmla="*/ 239947 w 643551"/>
                <a:gd name="connsiteY11" fmla="*/ 48048 h 315119"/>
                <a:gd name="connsiteX12" fmla="*/ 249472 w 643551"/>
                <a:gd name="connsiteY12" fmla="*/ 45667 h 315119"/>
                <a:gd name="connsiteX13" fmla="*/ 258997 w 643551"/>
                <a:gd name="connsiteY13" fmla="*/ 40905 h 315119"/>
                <a:gd name="connsiteX14" fmla="*/ 266141 w 643551"/>
                <a:gd name="connsiteY14" fmla="*/ 36142 h 315119"/>
                <a:gd name="connsiteX15" fmla="*/ 275666 w 643551"/>
                <a:gd name="connsiteY15" fmla="*/ 33761 h 315119"/>
                <a:gd name="connsiteX16" fmla="*/ 289953 w 643551"/>
                <a:gd name="connsiteY16" fmla="*/ 26617 h 315119"/>
                <a:gd name="connsiteX17" fmla="*/ 297097 w 643551"/>
                <a:gd name="connsiteY17" fmla="*/ 21855 h 315119"/>
                <a:gd name="connsiteX18" fmla="*/ 316147 w 643551"/>
                <a:gd name="connsiteY18" fmla="*/ 12330 h 315119"/>
                <a:gd name="connsiteX19" fmla="*/ 325672 w 643551"/>
                <a:gd name="connsiteY19" fmla="*/ 7567 h 315119"/>
                <a:gd name="connsiteX20" fmla="*/ 337578 w 643551"/>
                <a:gd name="connsiteY20" fmla="*/ 5186 h 315119"/>
                <a:gd name="connsiteX21" fmla="*/ 366153 w 643551"/>
                <a:gd name="connsiteY21" fmla="*/ 5186 h 315119"/>
                <a:gd name="connsiteX22" fmla="*/ 380441 w 643551"/>
                <a:gd name="connsiteY22" fmla="*/ 9948 h 315119"/>
                <a:gd name="connsiteX23" fmla="*/ 404253 w 643551"/>
                <a:gd name="connsiteY23" fmla="*/ 21855 h 315119"/>
                <a:gd name="connsiteX24" fmla="*/ 411397 w 643551"/>
                <a:gd name="connsiteY24" fmla="*/ 26617 h 315119"/>
                <a:gd name="connsiteX25" fmla="*/ 423303 w 643551"/>
                <a:gd name="connsiteY25" fmla="*/ 28998 h 315119"/>
                <a:gd name="connsiteX26" fmla="*/ 432828 w 643551"/>
                <a:gd name="connsiteY26" fmla="*/ 31380 h 315119"/>
                <a:gd name="connsiteX27" fmla="*/ 461403 w 643551"/>
                <a:gd name="connsiteY27" fmla="*/ 43286 h 315119"/>
                <a:gd name="connsiteX28" fmla="*/ 492359 w 643551"/>
                <a:gd name="connsiteY28" fmla="*/ 52811 h 315119"/>
                <a:gd name="connsiteX29" fmla="*/ 523316 w 643551"/>
                <a:gd name="connsiteY29" fmla="*/ 59955 h 315119"/>
                <a:gd name="connsiteX30" fmla="*/ 532841 w 643551"/>
                <a:gd name="connsiteY30" fmla="*/ 64717 h 315119"/>
                <a:gd name="connsiteX31" fmla="*/ 539984 w 643551"/>
                <a:gd name="connsiteY31" fmla="*/ 67098 h 315119"/>
                <a:gd name="connsiteX32" fmla="*/ 559034 w 643551"/>
                <a:gd name="connsiteY32" fmla="*/ 76623 h 315119"/>
                <a:gd name="connsiteX33" fmla="*/ 568559 w 643551"/>
                <a:gd name="connsiteY33" fmla="*/ 79005 h 315119"/>
                <a:gd name="connsiteX34" fmla="*/ 578084 w 643551"/>
                <a:gd name="connsiteY34" fmla="*/ 83767 h 315119"/>
                <a:gd name="connsiteX35" fmla="*/ 606659 w 643551"/>
                <a:gd name="connsiteY35" fmla="*/ 93292 h 315119"/>
                <a:gd name="connsiteX36" fmla="*/ 613803 w 643551"/>
                <a:gd name="connsiteY36" fmla="*/ 95673 h 315119"/>
                <a:gd name="connsiteX37" fmla="*/ 628091 w 643551"/>
                <a:gd name="connsiteY37" fmla="*/ 102817 h 315119"/>
                <a:gd name="connsiteX38" fmla="*/ 620947 w 643551"/>
                <a:gd name="connsiteY38" fmla="*/ 105198 h 315119"/>
                <a:gd name="connsiteX39" fmla="*/ 628091 w 643551"/>
                <a:gd name="connsiteY39" fmla="*/ 112342 h 315119"/>
                <a:gd name="connsiteX40" fmla="*/ 635234 w 643551"/>
                <a:gd name="connsiteY40" fmla="*/ 126630 h 315119"/>
                <a:gd name="connsiteX41" fmla="*/ 639997 w 643551"/>
                <a:gd name="connsiteY41" fmla="*/ 138536 h 315119"/>
                <a:gd name="connsiteX42" fmla="*/ 642378 w 643551"/>
                <a:gd name="connsiteY42" fmla="*/ 179017 h 315119"/>
                <a:gd name="connsiteX43" fmla="*/ 628091 w 643551"/>
                <a:gd name="connsiteY43" fmla="*/ 314748 h 315119"/>
                <a:gd name="connsiteX44" fmla="*/ 578084 w 643551"/>
                <a:gd name="connsiteY44" fmla="*/ 305223 h 315119"/>
                <a:gd name="connsiteX45" fmla="*/ 549509 w 643551"/>
                <a:gd name="connsiteY45" fmla="*/ 300461 h 315119"/>
                <a:gd name="connsiteX46" fmla="*/ 247091 w 643551"/>
                <a:gd name="connsiteY46" fmla="*/ 305223 h 315119"/>
                <a:gd name="connsiteX47" fmla="*/ 58972 w 643551"/>
                <a:gd name="connsiteY47" fmla="*/ 307605 h 315119"/>
                <a:gd name="connsiteX48" fmla="*/ 1822 w 643551"/>
                <a:gd name="connsiteY48" fmla="*/ 312367 h 315119"/>
                <a:gd name="connsiteX49" fmla="*/ 11347 w 643551"/>
                <a:gd name="connsiteY49" fmla="*/ 295698 h 315119"/>
                <a:gd name="connsiteX50" fmla="*/ 47065 w 643551"/>
                <a:gd name="connsiteY50" fmla="*/ 271886 h 315119"/>
                <a:gd name="connsiteX51" fmla="*/ 39922 w 643551"/>
                <a:gd name="connsiteY51" fmla="*/ 257598 h 315119"/>
                <a:gd name="connsiteX52" fmla="*/ 44684 w 643551"/>
                <a:gd name="connsiteY52" fmla="*/ 219498 h 315119"/>
                <a:gd name="connsiteX53" fmla="*/ 44684 w 643551"/>
                <a:gd name="connsiteY53" fmla="*/ 105198 h 315119"/>
                <a:gd name="connsiteX0" fmla="*/ 43369 w 642236"/>
                <a:gd name="connsiteY0" fmla="*/ 105198 h 315119"/>
                <a:gd name="connsiteX1" fmla="*/ 69563 w 642236"/>
                <a:gd name="connsiteY1" fmla="*/ 95673 h 315119"/>
                <a:gd name="connsiteX2" fmla="*/ 79088 w 642236"/>
                <a:gd name="connsiteY2" fmla="*/ 93292 h 315119"/>
                <a:gd name="connsiteX3" fmla="*/ 100519 w 642236"/>
                <a:gd name="connsiteY3" fmla="*/ 90911 h 315119"/>
                <a:gd name="connsiteX4" fmla="*/ 124332 w 642236"/>
                <a:gd name="connsiteY4" fmla="*/ 83767 h 315119"/>
                <a:gd name="connsiteX5" fmla="*/ 131476 w 642236"/>
                <a:gd name="connsiteY5" fmla="*/ 79005 h 315119"/>
                <a:gd name="connsiteX6" fmla="*/ 160051 w 642236"/>
                <a:gd name="connsiteY6" fmla="*/ 71861 h 315119"/>
                <a:gd name="connsiteX7" fmla="*/ 179101 w 642236"/>
                <a:gd name="connsiteY7" fmla="*/ 67098 h 315119"/>
                <a:gd name="connsiteX8" fmla="*/ 188626 w 642236"/>
                <a:gd name="connsiteY8" fmla="*/ 64717 h 315119"/>
                <a:gd name="connsiteX9" fmla="*/ 207676 w 642236"/>
                <a:gd name="connsiteY9" fmla="*/ 57573 h 315119"/>
                <a:gd name="connsiteX10" fmla="*/ 221963 w 642236"/>
                <a:gd name="connsiteY10" fmla="*/ 55192 h 315119"/>
                <a:gd name="connsiteX11" fmla="*/ 238632 w 642236"/>
                <a:gd name="connsiteY11" fmla="*/ 48048 h 315119"/>
                <a:gd name="connsiteX12" fmla="*/ 248157 w 642236"/>
                <a:gd name="connsiteY12" fmla="*/ 45667 h 315119"/>
                <a:gd name="connsiteX13" fmla="*/ 257682 w 642236"/>
                <a:gd name="connsiteY13" fmla="*/ 40905 h 315119"/>
                <a:gd name="connsiteX14" fmla="*/ 264826 w 642236"/>
                <a:gd name="connsiteY14" fmla="*/ 36142 h 315119"/>
                <a:gd name="connsiteX15" fmla="*/ 274351 w 642236"/>
                <a:gd name="connsiteY15" fmla="*/ 33761 h 315119"/>
                <a:gd name="connsiteX16" fmla="*/ 288638 w 642236"/>
                <a:gd name="connsiteY16" fmla="*/ 26617 h 315119"/>
                <a:gd name="connsiteX17" fmla="*/ 295782 w 642236"/>
                <a:gd name="connsiteY17" fmla="*/ 21855 h 315119"/>
                <a:gd name="connsiteX18" fmla="*/ 314832 w 642236"/>
                <a:gd name="connsiteY18" fmla="*/ 12330 h 315119"/>
                <a:gd name="connsiteX19" fmla="*/ 324357 w 642236"/>
                <a:gd name="connsiteY19" fmla="*/ 7567 h 315119"/>
                <a:gd name="connsiteX20" fmla="*/ 336263 w 642236"/>
                <a:gd name="connsiteY20" fmla="*/ 5186 h 315119"/>
                <a:gd name="connsiteX21" fmla="*/ 364838 w 642236"/>
                <a:gd name="connsiteY21" fmla="*/ 5186 h 315119"/>
                <a:gd name="connsiteX22" fmla="*/ 379126 w 642236"/>
                <a:gd name="connsiteY22" fmla="*/ 9948 h 315119"/>
                <a:gd name="connsiteX23" fmla="*/ 402938 w 642236"/>
                <a:gd name="connsiteY23" fmla="*/ 21855 h 315119"/>
                <a:gd name="connsiteX24" fmla="*/ 410082 w 642236"/>
                <a:gd name="connsiteY24" fmla="*/ 26617 h 315119"/>
                <a:gd name="connsiteX25" fmla="*/ 421988 w 642236"/>
                <a:gd name="connsiteY25" fmla="*/ 28998 h 315119"/>
                <a:gd name="connsiteX26" fmla="*/ 431513 w 642236"/>
                <a:gd name="connsiteY26" fmla="*/ 31380 h 315119"/>
                <a:gd name="connsiteX27" fmla="*/ 460088 w 642236"/>
                <a:gd name="connsiteY27" fmla="*/ 43286 h 315119"/>
                <a:gd name="connsiteX28" fmla="*/ 491044 w 642236"/>
                <a:gd name="connsiteY28" fmla="*/ 52811 h 315119"/>
                <a:gd name="connsiteX29" fmla="*/ 522001 w 642236"/>
                <a:gd name="connsiteY29" fmla="*/ 59955 h 315119"/>
                <a:gd name="connsiteX30" fmla="*/ 531526 w 642236"/>
                <a:gd name="connsiteY30" fmla="*/ 64717 h 315119"/>
                <a:gd name="connsiteX31" fmla="*/ 538669 w 642236"/>
                <a:gd name="connsiteY31" fmla="*/ 67098 h 315119"/>
                <a:gd name="connsiteX32" fmla="*/ 557719 w 642236"/>
                <a:gd name="connsiteY32" fmla="*/ 76623 h 315119"/>
                <a:gd name="connsiteX33" fmla="*/ 567244 w 642236"/>
                <a:gd name="connsiteY33" fmla="*/ 79005 h 315119"/>
                <a:gd name="connsiteX34" fmla="*/ 576769 w 642236"/>
                <a:gd name="connsiteY34" fmla="*/ 83767 h 315119"/>
                <a:gd name="connsiteX35" fmla="*/ 605344 w 642236"/>
                <a:gd name="connsiteY35" fmla="*/ 93292 h 315119"/>
                <a:gd name="connsiteX36" fmla="*/ 612488 w 642236"/>
                <a:gd name="connsiteY36" fmla="*/ 95673 h 315119"/>
                <a:gd name="connsiteX37" fmla="*/ 626776 w 642236"/>
                <a:gd name="connsiteY37" fmla="*/ 102817 h 315119"/>
                <a:gd name="connsiteX38" fmla="*/ 619632 w 642236"/>
                <a:gd name="connsiteY38" fmla="*/ 105198 h 315119"/>
                <a:gd name="connsiteX39" fmla="*/ 626776 w 642236"/>
                <a:gd name="connsiteY39" fmla="*/ 112342 h 315119"/>
                <a:gd name="connsiteX40" fmla="*/ 633919 w 642236"/>
                <a:gd name="connsiteY40" fmla="*/ 126630 h 315119"/>
                <a:gd name="connsiteX41" fmla="*/ 638682 w 642236"/>
                <a:gd name="connsiteY41" fmla="*/ 138536 h 315119"/>
                <a:gd name="connsiteX42" fmla="*/ 641063 w 642236"/>
                <a:gd name="connsiteY42" fmla="*/ 179017 h 315119"/>
                <a:gd name="connsiteX43" fmla="*/ 626776 w 642236"/>
                <a:gd name="connsiteY43" fmla="*/ 314748 h 315119"/>
                <a:gd name="connsiteX44" fmla="*/ 576769 w 642236"/>
                <a:gd name="connsiteY44" fmla="*/ 305223 h 315119"/>
                <a:gd name="connsiteX45" fmla="*/ 548194 w 642236"/>
                <a:gd name="connsiteY45" fmla="*/ 300461 h 315119"/>
                <a:gd name="connsiteX46" fmla="*/ 245776 w 642236"/>
                <a:gd name="connsiteY46" fmla="*/ 305223 h 315119"/>
                <a:gd name="connsiteX47" fmla="*/ 57657 w 642236"/>
                <a:gd name="connsiteY47" fmla="*/ 307605 h 315119"/>
                <a:gd name="connsiteX48" fmla="*/ 507 w 642236"/>
                <a:gd name="connsiteY48" fmla="*/ 312367 h 315119"/>
                <a:gd name="connsiteX49" fmla="*/ 40989 w 642236"/>
                <a:gd name="connsiteY49" fmla="*/ 298080 h 315119"/>
                <a:gd name="connsiteX50" fmla="*/ 45750 w 642236"/>
                <a:gd name="connsiteY50" fmla="*/ 271886 h 315119"/>
                <a:gd name="connsiteX51" fmla="*/ 38607 w 642236"/>
                <a:gd name="connsiteY51" fmla="*/ 257598 h 315119"/>
                <a:gd name="connsiteX52" fmla="*/ 43369 w 642236"/>
                <a:gd name="connsiteY52" fmla="*/ 219498 h 315119"/>
                <a:gd name="connsiteX53" fmla="*/ 43369 w 642236"/>
                <a:gd name="connsiteY53" fmla="*/ 105198 h 3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42236" h="315119">
                  <a:moveTo>
                    <a:pt x="43369" y="105198"/>
                  </a:moveTo>
                  <a:cubicBezTo>
                    <a:pt x="47735" y="84560"/>
                    <a:pt x="61423" y="97708"/>
                    <a:pt x="69563" y="95673"/>
                  </a:cubicBezTo>
                  <a:cubicBezTo>
                    <a:pt x="72738" y="94879"/>
                    <a:pt x="75853" y="93790"/>
                    <a:pt x="79088" y="93292"/>
                  </a:cubicBezTo>
                  <a:cubicBezTo>
                    <a:pt x="86192" y="92199"/>
                    <a:pt x="93375" y="91705"/>
                    <a:pt x="100519" y="90911"/>
                  </a:cubicBezTo>
                  <a:cubicBezTo>
                    <a:pt x="117912" y="85113"/>
                    <a:pt x="109937" y="87365"/>
                    <a:pt x="124332" y="83767"/>
                  </a:cubicBezTo>
                  <a:cubicBezTo>
                    <a:pt x="126713" y="82180"/>
                    <a:pt x="128861" y="80167"/>
                    <a:pt x="131476" y="79005"/>
                  </a:cubicBezTo>
                  <a:cubicBezTo>
                    <a:pt x="143519" y="73652"/>
                    <a:pt x="147375" y="74165"/>
                    <a:pt x="160051" y="71861"/>
                  </a:cubicBezTo>
                  <a:cubicBezTo>
                    <a:pt x="180029" y="68229"/>
                    <a:pt x="164638" y="71231"/>
                    <a:pt x="179101" y="67098"/>
                  </a:cubicBezTo>
                  <a:cubicBezTo>
                    <a:pt x="182248" y="66199"/>
                    <a:pt x="185521" y="65752"/>
                    <a:pt x="188626" y="64717"/>
                  </a:cubicBezTo>
                  <a:cubicBezTo>
                    <a:pt x="192318" y="63486"/>
                    <a:pt x="202670" y="58686"/>
                    <a:pt x="207676" y="57573"/>
                  </a:cubicBezTo>
                  <a:cubicBezTo>
                    <a:pt x="212389" y="56526"/>
                    <a:pt x="217250" y="56239"/>
                    <a:pt x="221963" y="55192"/>
                  </a:cubicBezTo>
                  <a:cubicBezTo>
                    <a:pt x="231643" y="53041"/>
                    <a:pt x="228038" y="52021"/>
                    <a:pt x="238632" y="48048"/>
                  </a:cubicBezTo>
                  <a:cubicBezTo>
                    <a:pt x="241696" y="46899"/>
                    <a:pt x="245093" y="46816"/>
                    <a:pt x="248157" y="45667"/>
                  </a:cubicBezTo>
                  <a:cubicBezTo>
                    <a:pt x="251481" y="44421"/>
                    <a:pt x="254600" y="42666"/>
                    <a:pt x="257682" y="40905"/>
                  </a:cubicBezTo>
                  <a:cubicBezTo>
                    <a:pt x="260167" y="39485"/>
                    <a:pt x="262195" y="37269"/>
                    <a:pt x="264826" y="36142"/>
                  </a:cubicBezTo>
                  <a:cubicBezTo>
                    <a:pt x="267834" y="34853"/>
                    <a:pt x="271176" y="34555"/>
                    <a:pt x="274351" y="33761"/>
                  </a:cubicBezTo>
                  <a:cubicBezTo>
                    <a:pt x="279113" y="31380"/>
                    <a:pt x="283984" y="29203"/>
                    <a:pt x="288638" y="26617"/>
                  </a:cubicBezTo>
                  <a:cubicBezTo>
                    <a:pt x="291140" y="25227"/>
                    <a:pt x="293270" y="23225"/>
                    <a:pt x="295782" y="21855"/>
                  </a:cubicBezTo>
                  <a:cubicBezTo>
                    <a:pt x="302015" y="18455"/>
                    <a:pt x="308482" y="15505"/>
                    <a:pt x="314832" y="12330"/>
                  </a:cubicBezTo>
                  <a:cubicBezTo>
                    <a:pt x="318007" y="10742"/>
                    <a:pt x="320876" y="8263"/>
                    <a:pt x="324357" y="7567"/>
                  </a:cubicBezTo>
                  <a:lnTo>
                    <a:pt x="336263" y="5186"/>
                  </a:lnTo>
                  <a:cubicBezTo>
                    <a:pt x="350423" y="-1895"/>
                    <a:pt x="344592" y="-1562"/>
                    <a:pt x="364838" y="5186"/>
                  </a:cubicBezTo>
                  <a:lnTo>
                    <a:pt x="379126" y="9948"/>
                  </a:lnTo>
                  <a:cubicBezTo>
                    <a:pt x="396136" y="21288"/>
                    <a:pt x="387860" y="18084"/>
                    <a:pt x="402938" y="21855"/>
                  </a:cubicBezTo>
                  <a:cubicBezTo>
                    <a:pt x="405319" y="23442"/>
                    <a:pt x="407402" y="25612"/>
                    <a:pt x="410082" y="26617"/>
                  </a:cubicBezTo>
                  <a:cubicBezTo>
                    <a:pt x="413872" y="28038"/>
                    <a:pt x="418037" y="28120"/>
                    <a:pt x="421988" y="28998"/>
                  </a:cubicBezTo>
                  <a:cubicBezTo>
                    <a:pt x="425183" y="29708"/>
                    <a:pt x="428338" y="30586"/>
                    <a:pt x="431513" y="31380"/>
                  </a:cubicBezTo>
                  <a:cubicBezTo>
                    <a:pt x="447216" y="41847"/>
                    <a:pt x="429909" y="31215"/>
                    <a:pt x="460088" y="43286"/>
                  </a:cubicBezTo>
                  <a:cubicBezTo>
                    <a:pt x="476348" y="49789"/>
                    <a:pt x="470487" y="48067"/>
                    <a:pt x="491044" y="52811"/>
                  </a:cubicBezTo>
                  <a:cubicBezTo>
                    <a:pt x="498275" y="54480"/>
                    <a:pt x="516966" y="57438"/>
                    <a:pt x="522001" y="59955"/>
                  </a:cubicBezTo>
                  <a:cubicBezTo>
                    <a:pt x="525176" y="61542"/>
                    <a:pt x="528263" y="63319"/>
                    <a:pt x="531526" y="64717"/>
                  </a:cubicBezTo>
                  <a:cubicBezTo>
                    <a:pt x="533833" y="65706"/>
                    <a:pt x="536384" y="66059"/>
                    <a:pt x="538669" y="67098"/>
                  </a:cubicBezTo>
                  <a:cubicBezTo>
                    <a:pt x="545132" y="70036"/>
                    <a:pt x="550832" y="74901"/>
                    <a:pt x="557719" y="76623"/>
                  </a:cubicBezTo>
                  <a:cubicBezTo>
                    <a:pt x="560894" y="77417"/>
                    <a:pt x="564180" y="77856"/>
                    <a:pt x="567244" y="79005"/>
                  </a:cubicBezTo>
                  <a:cubicBezTo>
                    <a:pt x="570568" y="80251"/>
                    <a:pt x="573456" y="82493"/>
                    <a:pt x="576769" y="83767"/>
                  </a:cubicBezTo>
                  <a:cubicBezTo>
                    <a:pt x="586140" y="87371"/>
                    <a:pt x="595819" y="90117"/>
                    <a:pt x="605344" y="93292"/>
                  </a:cubicBezTo>
                  <a:cubicBezTo>
                    <a:pt x="607725" y="94086"/>
                    <a:pt x="610243" y="94550"/>
                    <a:pt x="612488" y="95673"/>
                  </a:cubicBezTo>
                  <a:lnTo>
                    <a:pt x="626776" y="102817"/>
                  </a:lnTo>
                  <a:cubicBezTo>
                    <a:pt x="624395" y="103611"/>
                    <a:pt x="619632" y="102688"/>
                    <a:pt x="619632" y="105198"/>
                  </a:cubicBezTo>
                  <a:cubicBezTo>
                    <a:pt x="619632" y="108566"/>
                    <a:pt x="624620" y="109755"/>
                    <a:pt x="626776" y="112342"/>
                  </a:cubicBezTo>
                  <a:cubicBezTo>
                    <a:pt x="632524" y="119239"/>
                    <a:pt x="630990" y="118819"/>
                    <a:pt x="633919" y="126630"/>
                  </a:cubicBezTo>
                  <a:cubicBezTo>
                    <a:pt x="635420" y="130632"/>
                    <a:pt x="637094" y="134567"/>
                    <a:pt x="638682" y="138536"/>
                  </a:cubicBezTo>
                  <a:cubicBezTo>
                    <a:pt x="639476" y="152030"/>
                    <a:pt x="640523" y="165511"/>
                    <a:pt x="641063" y="179017"/>
                  </a:cubicBezTo>
                  <a:cubicBezTo>
                    <a:pt x="646848" y="323626"/>
                    <a:pt x="629512" y="315688"/>
                    <a:pt x="626776" y="314748"/>
                  </a:cubicBezTo>
                  <a:cubicBezTo>
                    <a:pt x="585913" y="303074"/>
                    <a:pt x="641858" y="318240"/>
                    <a:pt x="576769" y="305223"/>
                  </a:cubicBezTo>
                  <a:cubicBezTo>
                    <a:pt x="559359" y="301741"/>
                    <a:pt x="568870" y="303414"/>
                    <a:pt x="548194" y="300461"/>
                  </a:cubicBezTo>
                  <a:cubicBezTo>
                    <a:pt x="394228" y="305427"/>
                    <a:pt x="511325" y="302188"/>
                    <a:pt x="245776" y="305223"/>
                  </a:cubicBezTo>
                  <a:lnTo>
                    <a:pt x="57657" y="307605"/>
                  </a:lnTo>
                  <a:lnTo>
                    <a:pt x="507" y="312367"/>
                  </a:lnTo>
                  <a:cubicBezTo>
                    <a:pt x="-4818" y="308817"/>
                    <a:pt x="33449" y="304827"/>
                    <a:pt x="40989" y="298080"/>
                  </a:cubicBezTo>
                  <a:cubicBezTo>
                    <a:pt x="48529" y="291333"/>
                    <a:pt x="37179" y="280457"/>
                    <a:pt x="45750" y="271886"/>
                  </a:cubicBezTo>
                  <a:cubicBezTo>
                    <a:pt x="47338" y="267917"/>
                    <a:pt x="37570" y="261745"/>
                    <a:pt x="38607" y="257598"/>
                  </a:cubicBezTo>
                  <a:cubicBezTo>
                    <a:pt x="40315" y="250768"/>
                    <a:pt x="42533" y="224795"/>
                    <a:pt x="43369" y="219498"/>
                  </a:cubicBezTo>
                  <a:cubicBezTo>
                    <a:pt x="52958" y="158768"/>
                    <a:pt x="39003" y="125836"/>
                    <a:pt x="43369" y="1051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15F40F6-143D-E980-B77A-A3B148724484}"/>
                </a:ext>
              </a:extLst>
            </p:cNvPr>
            <p:cNvSpPr>
              <a:spLocks noGrp="1" noRot="1" noMove="1" noResize="1" noEditPoints="1" noAdjustHandles="1" noChangeArrowheads="1" noChangeShapeType="1"/>
            </p:cNvSpPr>
            <p:nvPr/>
          </p:nvSpPr>
          <p:spPr>
            <a:xfrm>
              <a:off x="4024264" y="5358957"/>
              <a:ext cx="1171610" cy="373980"/>
            </a:xfrm>
            <a:custGeom>
              <a:avLst/>
              <a:gdLst>
                <a:gd name="connsiteX0" fmla="*/ 21432 w 1171610"/>
                <a:gd name="connsiteY0" fmla="*/ 354806 h 381914"/>
                <a:gd name="connsiteX1" fmla="*/ 19050 w 1171610"/>
                <a:gd name="connsiteY1" fmla="*/ 321469 h 381914"/>
                <a:gd name="connsiteX2" fmla="*/ 16669 w 1171610"/>
                <a:gd name="connsiteY2" fmla="*/ 314325 h 381914"/>
                <a:gd name="connsiteX3" fmla="*/ 14288 w 1171610"/>
                <a:gd name="connsiteY3" fmla="*/ 276225 h 381914"/>
                <a:gd name="connsiteX4" fmla="*/ 4763 w 1171610"/>
                <a:gd name="connsiteY4" fmla="*/ 171450 h 381914"/>
                <a:gd name="connsiteX5" fmla="*/ 0 w 1171610"/>
                <a:gd name="connsiteY5" fmla="*/ 164306 h 381914"/>
                <a:gd name="connsiteX6" fmla="*/ 7144 w 1171610"/>
                <a:gd name="connsiteY6" fmla="*/ 154781 h 381914"/>
                <a:gd name="connsiteX7" fmla="*/ 35719 w 1171610"/>
                <a:gd name="connsiteY7" fmla="*/ 142875 h 381914"/>
                <a:gd name="connsiteX8" fmla="*/ 57150 w 1171610"/>
                <a:gd name="connsiteY8" fmla="*/ 138113 h 381914"/>
                <a:gd name="connsiteX9" fmla="*/ 71438 w 1171610"/>
                <a:gd name="connsiteY9" fmla="*/ 135731 h 381914"/>
                <a:gd name="connsiteX10" fmla="*/ 90488 w 1171610"/>
                <a:gd name="connsiteY10" fmla="*/ 130969 h 381914"/>
                <a:gd name="connsiteX11" fmla="*/ 102394 w 1171610"/>
                <a:gd name="connsiteY11" fmla="*/ 128588 h 381914"/>
                <a:gd name="connsiteX12" fmla="*/ 121444 w 1171610"/>
                <a:gd name="connsiteY12" fmla="*/ 123825 h 381914"/>
                <a:gd name="connsiteX13" fmla="*/ 152400 w 1171610"/>
                <a:gd name="connsiteY13" fmla="*/ 119063 h 381914"/>
                <a:gd name="connsiteX14" fmla="*/ 176213 w 1171610"/>
                <a:gd name="connsiteY14" fmla="*/ 116681 h 381914"/>
                <a:gd name="connsiteX15" fmla="*/ 185738 w 1171610"/>
                <a:gd name="connsiteY15" fmla="*/ 114300 h 381914"/>
                <a:gd name="connsiteX16" fmla="*/ 276225 w 1171610"/>
                <a:gd name="connsiteY16" fmla="*/ 119063 h 381914"/>
                <a:gd name="connsiteX17" fmla="*/ 290513 w 1171610"/>
                <a:gd name="connsiteY17" fmla="*/ 116681 h 381914"/>
                <a:gd name="connsiteX18" fmla="*/ 304800 w 1171610"/>
                <a:gd name="connsiteY18" fmla="*/ 104775 h 381914"/>
                <a:gd name="connsiteX19" fmla="*/ 316707 w 1171610"/>
                <a:gd name="connsiteY19" fmla="*/ 102394 h 381914"/>
                <a:gd name="connsiteX20" fmla="*/ 330994 w 1171610"/>
                <a:gd name="connsiteY20" fmla="*/ 97631 h 381914"/>
                <a:gd name="connsiteX21" fmla="*/ 338138 w 1171610"/>
                <a:gd name="connsiteY21" fmla="*/ 95250 h 381914"/>
                <a:gd name="connsiteX22" fmla="*/ 345282 w 1171610"/>
                <a:gd name="connsiteY22" fmla="*/ 90488 h 381914"/>
                <a:gd name="connsiteX23" fmla="*/ 357188 w 1171610"/>
                <a:gd name="connsiteY23" fmla="*/ 88106 h 381914"/>
                <a:gd name="connsiteX24" fmla="*/ 390525 w 1171610"/>
                <a:gd name="connsiteY24" fmla="*/ 76200 h 381914"/>
                <a:gd name="connsiteX25" fmla="*/ 397669 w 1171610"/>
                <a:gd name="connsiteY25" fmla="*/ 71438 h 381914"/>
                <a:gd name="connsiteX26" fmla="*/ 409575 w 1171610"/>
                <a:gd name="connsiteY26" fmla="*/ 69056 h 381914"/>
                <a:gd name="connsiteX27" fmla="*/ 419100 w 1171610"/>
                <a:gd name="connsiteY27" fmla="*/ 66675 h 381914"/>
                <a:gd name="connsiteX28" fmla="*/ 435769 w 1171610"/>
                <a:gd name="connsiteY28" fmla="*/ 61913 h 381914"/>
                <a:gd name="connsiteX29" fmla="*/ 450057 w 1171610"/>
                <a:gd name="connsiteY29" fmla="*/ 57150 h 381914"/>
                <a:gd name="connsiteX30" fmla="*/ 461963 w 1171610"/>
                <a:gd name="connsiteY30" fmla="*/ 54769 h 381914"/>
                <a:gd name="connsiteX31" fmla="*/ 469107 w 1171610"/>
                <a:gd name="connsiteY31" fmla="*/ 50006 h 381914"/>
                <a:gd name="connsiteX32" fmla="*/ 481013 w 1171610"/>
                <a:gd name="connsiteY32" fmla="*/ 47625 h 381914"/>
                <a:gd name="connsiteX33" fmla="*/ 490538 w 1171610"/>
                <a:gd name="connsiteY33" fmla="*/ 45244 h 381914"/>
                <a:gd name="connsiteX34" fmla="*/ 502444 w 1171610"/>
                <a:gd name="connsiteY34" fmla="*/ 38100 h 381914"/>
                <a:gd name="connsiteX35" fmla="*/ 511969 w 1171610"/>
                <a:gd name="connsiteY35" fmla="*/ 35719 h 381914"/>
                <a:gd name="connsiteX36" fmla="*/ 519113 w 1171610"/>
                <a:gd name="connsiteY36" fmla="*/ 33338 h 381914"/>
                <a:gd name="connsiteX37" fmla="*/ 528638 w 1171610"/>
                <a:gd name="connsiteY37" fmla="*/ 28575 h 381914"/>
                <a:gd name="connsiteX38" fmla="*/ 542925 w 1171610"/>
                <a:gd name="connsiteY38" fmla="*/ 23813 h 381914"/>
                <a:gd name="connsiteX39" fmla="*/ 552450 w 1171610"/>
                <a:gd name="connsiteY39" fmla="*/ 16669 h 381914"/>
                <a:gd name="connsiteX40" fmla="*/ 559594 w 1171610"/>
                <a:gd name="connsiteY40" fmla="*/ 14288 h 381914"/>
                <a:gd name="connsiteX41" fmla="*/ 576263 w 1171610"/>
                <a:gd name="connsiteY41" fmla="*/ 2381 h 381914"/>
                <a:gd name="connsiteX42" fmla="*/ 583407 w 1171610"/>
                <a:gd name="connsiteY42" fmla="*/ 0 h 381914"/>
                <a:gd name="connsiteX43" fmla="*/ 595313 w 1171610"/>
                <a:gd name="connsiteY43" fmla="*/ 4763 h 381914"/>
                <a:gd name="connsiteX44" fmla="*/ 611982 w 1171610"/>
                <a:gd name="connsiteY44" fmla="*/ 14288 h 381914"/>
                <a:gd name="connsiteX45" fmla="*/ 628650 w 1171610"/>
                <a:gd name="connsiteY45" fmla="*/ 16669 h 381914"/>
                <a:gd name="connsiteX46" fmla="*/ 645319 w 1171610"/>
                <a:gd name="connsiteY46" fmla="*/ 21431 h 381914"/>
                <a:gd name="connsiteX47" fmla="*/ 657225 w 1171610"/>
                <a:gd name="connsiteY47" fmla="*/ 23813 h 381914"/>
                <a:gd name="connsiteX48" fmla="*/ 666750 w 1171610"/>
                <a:gd name="connsiteY48" fmla="*/ 26194 h 381914"/>
                <a:gd name="connsiteX49" fmla="*/ 673894 w 1171610"/>
                <a:gd name="connsiteY49" fmla="*/ 30956 h 381914"/>
                <a:gd name="connsiteX50" fmla="*/ 697707 w 1171610"/>
                <a:gd name="connsiteY50" fmla="*/ 35719 h 381914"/>
                <a:gd name="connsiteX51" fmla="*/ 704850 w 1171610"/>
                <a:gd name="connsiteY51" fmla="*/ 40481 h 381914"/>
                <a:gd name="connsiteX52" fmla="*/ 731044 w 1171610"/>
                <a:gd name="connsiteY52" fmla="*/ 45244 h 381914"/>
                <a:gd name="connsiteX53" fmla="*/ 754857 w 1171610"/>
                <a:gd name="connsiteY53" fmla="*/ 54769 h 381914"/>
                <a:gd name="connsiteX54" fmla="*/ 771525 w 1171610"/>
                <a:gd name="connsiteY54" fmla="*/ 59531 h 381914"/>
                <a:gd name="connsiteX55" fmla="*/ 785813 w 1171610"/>
                <a:gd name="connsiteY55" fmla="*/ 64294 h 381914"/>
                <a:gd name="connsiteX56" fmla="*/ 795338 w 1171610"/>
                <a:gd name="connsiteY56" fmla="*/ 69056 h 381914"/>
                <a:gd name="connsiteX57" fmla="*/ 807244 w 1171610"/>
                <a:gd name="connsiteY57" fmla="*/ 73819 h 381914"/>
                <a:gd name="connsiteX58" fmla="*/ 821532 w 1171610"/>
                <a:gd name="connsiteY58" fmla="*/ 78581 h 381914"/>
                <a:gd name="connsiteX59" fmla="*/ 845344 w 1171610"/>
                <a:gd name="connsiteY59" fmla="*/ 88106 h 381914"/>
                <a:gd name="connsiteX60" fmla="*/ 857250 w 1171610"/>
                <a:gd name="connsiteY60" fmla="*/ 92869 h 381914"/>
                <a:gd name="connsiteX61" fmla="*/ 871538 w 1171610"/>
                <a:gd name="connsiteY61" fmla="*/ 97631 h 381914"/>
                <a:gd name="connsiteX62" fmla="*/ 892969 w 1171610"/>
                <a:gd name="connsiteY62" fmla="*/ 107156 h 381914"/>
                <a:gd name="connsiteX63" fmla="*/ 900113 w 1171610"/>
                <a:gd name="connsiteY63" fmla="*/ 114300 h 381914"/>
                <a:gd name="connsiteX64" fmla="*/ 907257 w 1171610"/>
                <a:gd name="connsiteY64" fmla="*/ 116681 h 381914"/>
                <a:gd name="connsiteX65" fmla="*/ 935832 w 1171610"/>
                <a:gd name="connsiteY65" fmla="*/ 119063 h 381914"/>
                <a:gd name="connsiteX66" fmla="*/ 1014413 w 1171610"/>
                <a:gd name="connsiteY66" fmla="*/ 121444 h 381914"/>
                <a:gd name="connsiteX67" fmla="*/ 1062038 w 1171610"/>
                <a:gd name="connsiteY67" fmla="*/ 123825 h 381914"/>
                <a:gd name="connsiteX68" fmla="*/ 1078707 w 1171610"/>
                <a:gd name="connsiteY68" fmla="*/ 126206 h 381914"/>
                <a:gd name="connsiteX69" fmla="*/ 1104900 w 1171610"/>
                <a:gd name="connsiteY69" fmla="*/ 128588 h 381914"/>
                <a:gd name="connsiteX70" fmla="*/ 1112044 w 1171610"/>
                <a:gd name="connsiteY70" fmla="*/ 130969 h 381914"/>
                <a:gd name="connsiteX71" fmla="*/ 1126332 w 1171610"/>
                <a:gd name="connsiteY71" fmla="*/ 133350 h 381914"/>
                <a:gd name="connsiteX72" fmla="*/ 1157288 w 1171610"/>
                <a:gd name="connsiteY72" fmla="*/ 138113 h 381914"/>
                <a:gd name="connsiteX73" fmla="*/ 1164432 w 1171610"/>
                <a:gd name="connsiteY73" fmla="*/ 142875 h 381914"/>
                <a:gd name="connsiteX74" fmla="*/ 1171575 w 1171610"/>
                <a:gd name="connsiteY74" fmla="*/ 152400 h 381914"/>
                <a:gd name="connsiteX75" fmla="*/ 1166813 w 1171610"/>
                <a:gd name="connsiteY75" fmla="*/ 159544 h 381914"/>
                <a:gd name="connsiteX76" fmla="*/ 1147763 w 1171610"/>
                <a:gd name="connsiteY76" fmla="*/ 169069 h 381914"/>
                <a:gd name="connsiteX77" fmla="*/ 1138238 w 1171610"/>
                <a:gd name="connsiteY77" fmla="*/ 176213 h 381914"/>
                <a:gd name="connsiteX78" fmla="*/ 1143000 w 1171610"/>
                <a:gd name="connsiteY78" fmla="*/ 214313 h 381914"/>
                <a:gd name="connsiteX79" fmla="*/ 1145382 w 1171610"/>
                <a:gd name="connsiteY79" fmla="*/ 230981 h 381914"/>
                <a:gd name="connsiteX80" fmla="*/ 1140619 w 1171610"/>
                <a:gd name="connsiteY80" fmla="*/ 321469 h 381914"/>
                <a:gd name="connsiteX81" fmla="*/ 1138238 w 1171610"/>
                <a:gd name="connsiteY81" fmla="*/ 357188 h 381914"/>
                <a:gd name="connsiteX82" fmla="*/ 1123950 w 1171610"/>
                <a:gd name="connsiteY82" fmla="*/ 359569 h 381914"/>
                <a:gd name="connsiteX83" fmla="*/ 1073944 w 1171610"/>
                <a:gd name="connsiteY83" fmla="*/ 361950 h 381914"/>
                <a:gd name="connsiteX84" fmla="*/ 1047750 w 1171610"/>
                <a:gd name="connsiteY84" fmla="*/ 366713 h 381914"/>
                <a:gd name="connsiteX85" fmla="*/ 964407 w 1171610"/>
                <a:gd name="connsiteY85" fmla="*/ 369094 h 381914"/>
                <a:gd name="connsiteX86" fmla="*/ 819150 w 1171610"/>
                <a:gd name="connsiteY86" fmla="*/ 371475 h 381914"/>
                <a:gd name="connsiteX87" fmla="*/ 476250 w 1171610"/>
                <a:gd name="connsiteY87" fmla="*/ 376238 h 381914"/>
                <a:gd name="connsiteX88" fmla="*/ 411957 w 1171610"/>
                <a:gd name="connsiteY88" fmla="*/ 373856 h 381914"/>
                <a:gd name="connsiteX89" fmla="*/ 378619 w 1171610"/>
                <a:gd name="connsiteY89" fmla="*/ 369094 h 381914"/>
                <a:gd name="connsiteX90" fmla="*/ 333375 w 1171610"/>
                <a:gd name="connsiteY90" fmla="*/ 366713 h 381914"/>
                <a:gd name="connsiteX91" fmla="*/ 276225 w 1171610"/>
                <a:gd name="connsiteY91" fmla="*/ 369094 h 381914"/>
                <a:gd name="connsiteX92" fmla="*/ 257175 w 1171610"/>
                <a:gd name="connsiteY92" fmla="*/ 371475 h 381914"/>
                <a:gd name="connsiteX93" fmla="*/ 223838 w 1171610"/>
                <a:gd name="connsiteY93" fmla="*/ 373856 h 381914"/>
                <a:gd name="connsiteX94" fmla="*/ 157163 w 1171610"/>
                <a:gd name="connsiteY94" fmla="*/ 371475 h 381914"/>
                <a:gd name="connsiteX95" fmla="*/ 128588 w 1171610"/>
                <a:gd name="connsiteY95" fmla="*/ 369094 h 381914"/>
                <a:gd name="connsiteX96" fmla="*/ 21432 w 1171610"/>
                <a:gd name="connsiteY96" fmla="*/ 354806 h 381914"/>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819150 w 1171610"/>
                <a:gd name="connsiteY86" fmla="*/ 371475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86115"/>
                <a:gd name="connsiteX1" fmla="*/ 19050 w 1171610"/>
                <a:gd name="connsiteY1" fmla="*/ 321469 h 386115"/>
                <a:gd name="connsiteX2" fmla="*/ 16669 w 1171610"/>
                <a:gd name="connsiteY2" fmla="*/ 314325 h 386115"/>
                <a:gd name="connsiteX3" fmla="*/ 14288 w 1171610"/>
                <a:gd name="connsiteY3" fmla="*/ 276225 h 386115"/>
                <a:gd name="connsiteX4" fmla="*/ 4763 w 1171610"/>
                <a:gd name="connsiteY4" fmla="*/ 171450 h 386115"/>
                <a:gd name="connsiteX5" fmla="*/ 0 w 1171610"/>
                <a:gd name="connsiteY5" fmla="*/ 164306 h 386115"/>
                <a:gd name="connsiteX6" fmla="*/ 7144 w 1171610"/>
                <a:gd name="connsiteY6" fmla="*/ 154781 h 386115"/>
                <a:gd name="connsiteX7" fmla="*/ 35719 w 1171610"/>
                <a:gd name="connsiteY7" fmla="*/ 142875 h 386115"/>
                <a:gd name="connsiteX8" fmla="*/ 57150 w 1171610"/>
                <a:gd name="connsiteY8" fmla="*/ 138113 h 386115"/>
                <a:gd name="connsiteX9" fmla="*/ 71438 w 1171610"/>
                <a:gd name="connsiteY9" fmla="*/ 135731 h 386115"/>
                <a:gd name="connsiteX10" fmla="*/ 90488 w 1171610"/>
                <a:gd name="connsiteY10" fmla="*/ 130969 h 386115"/>
                <a:gd name="connsiteX11" fmla="*/ 102394 w 1171610"/>
                <a:gd name="connsiteY11" fmla="*/ 128588 h 386115"/>
                <a:gd name="connsiteX12" fmla="*/ 121444 w 1171610"/>
                <a:gd name="connsiteY12" fmla="*/ 123825 h 386115"/>
                <a:gd name="connsiteX13" fmla="*/ 152400 w 1171610"/>
                <a:gd name="connsiteY13" fmla="*/ 119063 h 386115"/>
                <a:gd name="connsiteX14" fmla="*/ 176213 w 1171610"/>
                <a:gd name="connsiteY14" fmla="*/ 116681 h 386115"/>
                <a:gd name="connsiteX15" fmla="*/ 185738 w 1171610"/>
                <a:gd name="connsiteY15" fmla="*/ 114300 h 386115"/>
                <a:gd name="connsiteX16" fmla="*/ 276225 w 1171610"/>
                <a:gd name="connsiteY16" fmla="*/ 119063 h 386115"/>
                <a:gd name="connsiteX17" fmla="*/ 290513 w 1171610"/>
                <a:gd name="connsiteY17" fmla="*/ 116681 h 386115"/>
                <a:gd name="connsiteX18" fmla="*/ 304800 w 1171610"/>
                <a:gd name="connsiteY18" fmla="*/ 104775 h 386115"/>
                <a:gd name="connsiteX19" fmla="*/ 316707 w 1171610"/>
                <a:gd name="connsiteY19" fmla="*/ 102394 h 386115"/>
                <a:gd name="connsiteX20" fmla="*/ 330994 w 1171610"/>
                <a:gd name="connsiteY20" fmla="*/ 97631 h 386115"/>
                <a:gd name="connsiteX21" fmla="*/ 338138 w 1171610"/>
                <a:gd name="connsiteY21" fmla="*/ 95250 h 386115"/>
                <a:gd name="connsiteX22" fmla="*/ 345282 w 1171610"/>
                <a:gd name="connsiteY22" fmla="*/ 90488 h 386115"/>
                <a:gd name="connsiteX23" fmla="*/ 357188 w 1171610"/>
                <a:gd name="connsiteY23" fmla="*/ 88106 h 386115"/>
                <a:gd name="connsiteX24" fmla="*/ 390525 w 1171610"/>
                <a:gd name="connsiteY24" fmla="*/ 76200 h 386115"/>
                <a:gd name="connsiteX25" fmla="*/ 397669 w 1171610"/>
                <a:gd name="connsiteY25" fmla="*/ 71438 h 386115"/>
                <a:gd name="connsiteX26" fmla="*/ 409575 w 1171610"/>
                <a:gd name="connsiteY26" fmla="*/ 69056 h 386115"/>
                <a:gd name="connsiteX27" fmla="*/ 419100 w 1171610"/>
                <a:gd name="connsiteY27" fmla="*/ 66675 h 386115"/>
                <a:gd name="connsiteX28" fmla="*/ 435769 w 1171610"/>
                <a:gd name="connsiteY28" fmla="*/ 61913 h 386115"/>
                <a:gd name="connsiteX29" fmla="*/ 450057 w 1171610"/>
                <a:gd name="connsiteY29" fmla="*/ 57150 h 386115"/>
                <a:gd name="connsiteX30" fmla="*/ 461963 w 1171610"/>
                <a:gd name="connsiteY30" fmla="*/ 54769 h 386115"/>
                <a:gd name="connsiteX31" fmla="*/ 469107 w 1171610"/>
                <a:gd name="connsiteY31" fmla="*/ 50006 h 386115"/>
                <a:gd name="connsiteX32" fmla="*/ 481013 w 1171610"/>
                <a:gd name="connsiteY32" fmla="*/ 47625 h 386115"/>
                <a:gd name="connsiteX33" fmla="*/ 490538 w 1171610"/>
                <a:gd name="connsiteY33" fmla="*/ 45244 h 386115"/>
                <a:gd name="connsiteX34" fmla="*/ 502444 w 1171610"/>
                <a:gd name="connsiteY34" fmla="*/ 38100 h 386115"/>
                <a:gd name="connsiteX35" fmla="*/ 511969 w 1171610"/>
                <a:gd name="connsiteY35" fmla="*/ 35719 h 386115"/>
                <a:gd name="connsiteX36" fmla="*/ 519113 w 1171610"/>
                <a:gd name="connsiteY36" fmla="*/ 33338 h 386115"/>
                <a:gd name="connsiteX37" fmla="*/ 528638 w 1171610"/>
                <a:gd name="connsiteY37" fmla="*/ 28575 h 386115"/>
                <a:gd name="connsiteX38" fmla="*/ 542925 w 1171610"/>
                <a:gd name="connsiteY38" fmla="*/ 23813 h 386115"/>
                <a:gd name="connsiteX39" fmla="*/ 552450 w 1171610"/>
                <a:gd name="connsiteY39" fmla="*/ 16669 h 386115"/>
                <a:gd name="connsiteX40" fmla="*/ 559594 w 1171610"/>
                <a:gd name="connsiteY40" fmla="*/ 14288 h 386115"/>
                <a:gd name="connsiteX41" fmla="*/ 576263 w 1171610"/>
                <a:gd name="connsiteY41" fmla="*/ 2381 h 386115"/>
                <a:gd name="connsiteX42" fmla="*/ 583407 w 1171610"/>
                <a:gd name="connsiteY42" fmla="*/ 0 h 386115"/>
                <a:gd name="connsiteX43" fmla="*/ 595313 w 1171610"/>
                <a:gd name="connsiteY43" fmla="*/ 4763 h 386115"/>
                <a:gd name="connsiteX44" fmla="*/ 611982 w 1171610"/>
                <a:gd name="connsiteY44" fmla="*/ 14288 h 386115"/>
                <a:gd name="connsiteX45" fmla="*/ 628650 w 1171610"/>
                <a:gd name="connsiteY45" fmla="*/ 16669 h 386115"/>
                <a:gd name="connsiteX46" fmla="*/ 645319 w 1171610"/>
                <a:gd name="connsiteY46" fmla="*/ 21431 h 386115"/>
                <a:gd name="connsiteX47" fmla="*/ 657225 w 1171610"/>
                <a:gd name="connsiteY47" fmla="*/ 23813 h 386115"/>
                <a:gd name="connsiteX48" fmla="*/ 666750 w 1171610"/>
                <a:gd name="connsiteY48" fmla="*/ 26194 h 386115"/>
                <a:gd name="connsiteX49" fmla="*/ 673894 w 1171610"/>
                <a:gd name="connsiteY49" fmla="*/ 30956 h 386115"/>
                <a:gd name="connsiteX50" fmla="*/ 697707 w 1171610"/>
                <a:gd name="connsiteY50" fmla="*/ 35719 h 386115"/>
                <a:gd name="connsiteX51" fmla="*/ 704850 w 1171610"/>
                <a:gd name="connsiteY51" fmla="*/ 40481 h 386115"/>
                <a:gd name="connsiteX52" fmla="*/ 731044 w 1171610"/>
                <a:gd name="connsiteY52" fmla="*/ 45244 h 386115"/>
                <a:gd name="connsiteX53" fmla="*/ 754857 w 1171610"/>
                <a:gd name="connsiteY53" fmla="*/ 54769 h 386115"/>
                <a:gd name="connsiteX54" fmla="*/ 771525 w 1171610"/>
                <a:gd name="connsiteY54" fmla="*/ 59531 h 386115"/>
                <a:gd name="connsiteX55" fmla="*/ 785813 w 1171610"/>
                <a:gd name="connsiteY55" fmla="*/ 64294 h 386115"/>
                <a:gd name="connsiteX56" fmla="*/ 795338 w 1171610"/>
                <a:gd name="connsiteY56" fmla="*/ 69056 h 386115"/>
                <a:gd name="connsiteX57" fmla="*/ 807244 w 1171610"/>
                <a:gd name="connsiteY57" fmla="*/ 73819 h 386115"/>
                <a:gd name="connsiteX58" fmla="*/ 821532 w 1171610"/>
                <a:gd name="connsiteY58" fmla="*/ 78581 h 386115"/>
                <a:gd name="connsiteX59" fmla="*/ 845344 w 1171610"/>
                <a:gd name="connsiteY59" fmla="*/ 88106 h 386115"/>
                <a:gd name="connsiteX60" fmla="*/ 857250 w 1171610"/>
                <a:gd name="connsiteY60" fmla="*/ 92869 h 386115"/>
                <a:gd name="connsiteX61" fmla="*/ 871538 w 1171610"/>
                <a:gd name="connsiteY61" fmla="*/ 97631 h 386115"/>
                <a:gd name="connsiteX62" fmla="*/ 892969 w 1171610"/>
                <a:gd name="connsiteY62" fmla="*/ 107156 h 386115"/>
                <a:gd name="connsiteX63" fmla="*/ 900113 w 1171610"/>
                <a:gd name="connsiteY63" fmla="*/ 114300 h 386115"/>
                <a:gd name="connsiteX64" fmla="*/ 907257 w 1171610"/>
                <a:gd name="connsiteY64" fmla="*/ 116681 h 386115"/>
                <a:gd name="connsiteX65" fmla="*/ 935832 w 1171610"/>
                <a:gd name="connsiteY65" fmla="*/ 119063 h 386115"/>
                <a:gd name="connsiteX66" fmla="*/ 1014413 w 1171610"/>
                <a:gd name="connsiteY66" fmla="*/ 121444 h 386115"/>
                <a:gd name="connsiteX67" fmla="*/ 1062038 w 1171610"/>
                <a:gd name="connsiteY67" fmla="*/ 123825 h 386115"/>
                <a:gd name="connsiteX68" fmla="*/ 1078707 w 1171610"/>
                <a:gd name="connsiteY68" fmla="*/ 126206 h 386115"/>
                <a:gd name="connsiteX69" fmla="*/ 1104900 w 1171610"/>
                <a:gd name="connsiteY69" fmla="*/ 128588 h 386115"/>
                <a:gd name="connsiteX70" fmla="*/ 1112044 w 1171610"/>
                <a:gd name="connsiteY70" fmla="*/ 130969 h 386115"/>
                <a:gd name="connsiteX71" fmla="*/ 1126332 w 1171610"/>
                <a:gd name="connsiteY71" fmla="*/ 133350 h 386115"/>
                <a:gd name="connsiteX72" fmla="*/ 1157288 w 1171610"/>
                <a:gd name="connsiteY72" fmla="*/ 138113 h 386115"/>
                <a:gd name="connsiteX73" fmla="*/ 1164432 w 1171610"/>
                <a:gd name="connsiteY73" fmla="*/ 142875 h 386115"/>
                <a:gd name="connsiteX74" fmla="*/ 1171575 w 1171610"/>
                <a:gd name="connsiteY74" fmla="*/ 152400 h 386115"/>
                <a:gd name="connsiteX75" fmla="*/ 1166813 w 1171610"/>
                <a:gd name="connsiteY75" fmla="*/ 159544 h 386115"/>
                <a:gd name="connsiteX76" fmla="*/ 1147763 w 1171610"/>
                <a:gd name="connsiteY76" fmla="*/ 169069 h 386115"/>
                <a:gd name="connsiteX77" fmla="*/ 1138238 w 1171610"/>
                <a:gd name="connsiteY77" fmla="*/ 176213 h 386115"/>
                <a:gd name="connsiteX78" fmla="*/ 1143000 w 1171610"/>
                <a:gd name="connsiteY78" fmla="*/ 214313 h 386115"/>
                <a:gd name="connsiteX79" fmla="*/ 1145382 w 1171610"/>
                <a:gd name="connsiteY79" fmla="*/ 230981 h 386115"/>
                <a:gd name="connsiteX80" fmla="*/ 1140619 w 1171610"/>
                <a:gd name="connsiteY80" fmla="*/ 321469 h 386115"/>
                <a:gd name="connsiteX81" fmla="*/ 1138238 w 1171610"/>
                <a:gd name="connsiteY81" fmla="*/ 357188 h 386115"/>
                <a:gd name="connsiteX82" fmla="*/ 1123950 w 1171610"/>
                <a:gd name="connsiteY82" fmla="*/ 359569 h 386115"/>
                <a:gd name="connsiteX83" fmla="*/ 1073944 w 1171610"/>
                <a:gd name="connsiteY83" fmla="*/ 361950 h 386115"/>
                <a:gd name="connsiteX84" fmla="*/ 1047750 w 1171610"/>
                <a:gd name="connsiteY84" fmla="*/ 366713 h 386115"/>
                <a:gd name="connsiteX85" fmla="*/ 964407 w 1171610"/>
                <a:gd name="connsiteY85" fmla="*/ 369094 h 386115"/>
                <a:gd name="connsiteX86" fmla="*/ 1171610 w 1171610"/>
                <a:gd name="connsiteY86" fmla="*/ 379401 h 386115"/>
                <a:gd name="connsiteX87" fmla="*/ 471488 w 1171610"/>
                <a:gd name="connsiteY87" fmla="*/ 366713 h 386115"/>
                <a:gd name="connsiteX88" fmla="*/ 411957 w 1171610"/>
                <a:gd name="connsiteY88" fmla="*/ 373856 h 386115"/>
                <a:gd name="connsiteX89" fmla="*/ 378619 w 1171610"/>
                <a:gd name="connsiteY89" fmla="*/ 369094 h 386115"/>
                <a:gd name="connsiteX90" fmla="*/ 333375 w 1171610"/>
                <a:gd name="connsiteY90" fmla="*/ 366713 h 386115"/>
                <a:gd name="connsiteX91" fmla="*/ 276225 w 1171610"/>
                <a:gd name="connsiteY91" fmla="*/ 369094 h 386115"/>
                <a:gd name="connsiteX92" fmla="*/ 257175 w 1171610"/>
                <a:gd name="connsiteY92" fmla="*/ 371475 h 386115"/>
                <a:gd name="connsiteX93" fmla="*/ 223838 w 1171610"/>
                <a:gd name="connsiteY93" fmla="*/ 373856 h 386115"/>
                <a:gd name="connsiteX94" fmla="*/ 157163 w 1171610"/>
                <a:gd name="connsiteY94" fmla="*/ 371475 h 386115"/>
                <a:gd name="connsiteX95" fmla="*/ 128588 w 1171610"/>
                <a:gd name="connsiteY95" fmla="*/ 369094 h 386115"/>
                <a:gd name="connsiteX96" fmla="*/ 21432 w 1171610"/>
                <a:gd name="connsiteY96" fmla="*/ 354806 h 386115"/>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1171610 w 1171610"/>
                <a:gd name="connsiteY86" fmla="*/ 379401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073944 w 1171610"/>
                <a:gd name="connsiteY83" fmla="*/ 361950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59657 w 1171610"/>
                <a:gd name="connsiteY84" fmla="*/ 371476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78619 w 1171610"/>
                <a:gd name="connsiteY89" fmla="*/ 369094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3838 w 1171610"/>
                <a:gd name="connsiteY93" fmla="*/ 373856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66688 w 1171610"/>
                <a:gd name="connsiteY94" fmla="*/ 357189 h 373939"/>
                <a:gd name="connsiteX95" fmla="*/ 128588 w 1171610"/>
                <a:gd name="connsiteY95" fmla="*/ 369094 h 373939"/>
                <a:gd name="connsiteX96" fmla="*/ 21432 w 1171610"/>
                <a:gd name="connsiteY96" fmla="*/ 354806 h 373939"/>
                <a:gd name="connsiteX0" fmla="*/ 21432 w 1171610"/>
                <a:gd name="connsiteY0" fmla="*/ 354806 h 373970"/>
                <a:gd name="connsiteX1" fmla="*/ 19050 w 1171610"/>
                <a:gd name="connsiteY1" fmla="*/ 321469 h 373970"/>
                <a:gd name="connsiteX2" fmla="*/ 16669 w 1171610"/>
                <a:gd name="connsiteY2" fmla="*/ 314325 h 373970"/>
                <a:gd name="connsiteX3" fmla="*/ 14288 w 1171610"/>
                <a:gd name="connsiteY3" fmla="*/ 276225 h 373970"/>
                <a:gd name="connsiteX4" fmla="*/ 4763 w 1171610"/>
                <a:gd name="connsiteY4" fmla="*/ 171450 h 373970"/>
                <a:gd name="connsiteX5" fmla="*/ 0 w 1171610"/>
                <a:gd name="connsiteY5" fmla="*/ 164306 h 373970"/>
                <a:gd name="connsiteX6" fmla="*/ 7144 w 1171610"/>
                <a:gd name="connsiteY6" fmla="*/ 154781 h 373970"/>
                <a:gd name="connsiteX7" fmla="*/ 35719 w 1171610"/>
                <a:gd name="connsiteY7" fmla="*/ 142875 h 373970"/>
                <a:gd name="connsiteX8" fmla="*/ 57150 w 1171610"/>
                <a:gd name="connsiteY8" fmla="*/ 138113 h 373970"/>
                <a:gd name="connsiteX9" fmla="*/ 71438 w 1171610"/>
                <a:gd name="connsiteY9" fmla="*/ 135731 h 373970"/>
                <a:gd name="connsiteX10" fmla="*/ 90488 w 1171610"/>
                <a:gd name="connsiteY10" fmla="*/ 130969 h 373970"/>
                <a:gd name="connsiteX11" fmla="*/ 102394 w 1171610"/>
                <a:gd name="connsiteY11" fmla="*/ 128588 h 373970"/>
                <a:gd name="connsiteX12" fmla="*/ 121444 w 1171610"/>
                <a:gd name="connsiteY12" fmla="*/ 123825 h 373970"/>
                <a:gd name="connsiteX13" fmla="*/ 152400 w 1171610"/>
                <a:gd name="connsiteY13" fmla="*/ 119063 h 373970"/>
                <a:gd name="connsiteX14" fmla="*/ 176213 w 1171610"/>
                <a:gd name="connsiteY14" fmla="*/ 116681 h 373970"/>
                <a:gd name="connsiteX15" fmla="*/ 185738 w 1171610"/>
                <a:gd name="connsiteY15" fmla="*/ 114300 h 373970"/>
                <a:gd name="connsiteX16" fmla="*/ 276225 w 1171610"/>
                <a:gd name="connsiteY16" fmla="*/ 119063 h 373970"/>
                <a:gd name="connsiteX17" fmla="*/ 290513 w 1171610"/>
                <a:gd name="connsiteY17" fmla="*/ 116681 h 373970"/>
                <a:gd name="connsiteX18" fmla="*/ 304800 w 1171610"/>
                <a:gd name="connsiteY18" fmla="*/ 104775 h 373970"/>
                <a:gd name="connsiteX19" fmla="*/ 316707 w 1171610"/>
                <a:gd name="connsiteY19" fmla="*/ 102394 h 373970"/>
                <a:gd name="connsiteX20" fmla="*/ 330994 w 1171610"/>
                <a:gd name="connsiteY20" fmla="*/ 97631 h 373970"/>
                <a:gd name="connsiteX21" fmla="*/ 338138 w 1171610"/>
                <a:gd name="connsiteY21" fmla="*/ 95250 h 373970"/>
                <a:gd name="connsiteX22" fmla="*/ 345282 w 1171610"/>
                <a:gd name="connsiteY22" fmla="*/ 90488 h 373970"/>
                <a:gd name="connsiteX23" fmla="*/ 357188 w 1171610"/>
                <a:gd name="connsiteY23" fmla="*/ 88106 h 373970"/>
                <a:gd name="connsiteX24" fmla="*/ 390525 w 1171610"/>
                <a:gd name="connsiteY24" fmla="*/ 76200 h 373970"/>
                <a:gd name="connsiteX25" fmla="*/ 397669 w 1171610"/>
                <a:gd name="connsiteY25" fmla="*/ 71438 h 373970"/>
                <a:gd name="connsiteX26" fmla="*/ 409575 w 1171610"/>
                <a:gd name="connsiteY26" fmla="*/ 69056 h 373970"/>
                <a:gd name="connsiteX27" fmla="*/ 419100 w 1171610"/>
                <a:gd name="connsiteY27" fmla="*/ 66675 h 373970"/>
                <a:gd name="connsiteX28" fmla="*/ 435769 w 1171610"/>
                <a:gd name="connsiteY28" fmla="*/ 61913 h 373970"/>
                <a:gd name="connsiteX29" fmla="*/ 450057 w 1171610"/>
                <a:gd name="connsiteY29" fmla="*/ 57150 h 373970"/>
                <a:gd name="connsiteX30" fmla="*/ 461963 w 1171610"/>
                <a:gd name="connsiteY30" fmla="*/ 54769 h 373970"/>
                <a:gd name="connsiteX31" fmla="*/ 469107 w 1171610"/>
                <a:gd name="connsiteY31" fmla="*/ 50006 h 373970"/>
                <a:gd name="connsiteX32" fmla="*/ 481013 w 1171610"/>
                <a:gd name="connsiteY32" fmla="*/ 47625 h 373970"/>
                <a:gd name="connsiteX33" fmla="*/ 490538 w 1171610"/>
                <a:gd name="connsiteY33" fmla="*/ 45244 h 373970"/>
                <a:gd name="connsiteX34" fmla="*/ 502444 w 1171610"/>
                <a:gd name="connsiteY34" fmla="*/ 38100 h 373970"/>
                <a:gd name="connsiteX35" fmla="*/ 511969 w 1171610"/>
                <a:gd name="connsiteY35" fmla="*/ 35719 h 373970"/>
                <a:gd name="connsiteX36" fmla="*/ 519113 w 1171610"/>
                <a:gd name="connsiteY36" fmla="*/ 33338 h 373970"/>
                <a:gd name="connsiteX37" fmla="*/ 528638 w 1171610"/>
                <a:gd name="connsiteY37" fmla="*/ 28575 h 373970"/>
                <a:gd name="connsiteX38" fmla="*/ 542925 w 1171610"/>
                <a:gd name="connsiteY38" fmla="*/ 23813 h 373970"/>
                <a:gd name="connsiteX39" fmla="*/ 552450 w 1171610"/>
                <a:gd name="connsiteY39" fmla="*/ 16669 h 373970"/>
                <a:gd name="connsiteX40" fmla="*/ 559594 w 1171610"/>
                <a:gd name="connsiteY40" fmla="*/ 14288 h 373970"/>
                <a:gd name="connsiteX41" fmla="*/ 576263 w 1171610"/>
                <a:gd name="connsiteY41" fmla="*/ 2381 h 373970"/>
                <a:gd name="connsiteX42" fmla="*/ 583407 w 1171610"/>
                <a:gd name="connsiteY42" fmla="*/ 0 h 373970"/>
                <a:gd name="connsiteX43" fmla="*/ 595313 w 1171610"/>
                <a:gd name="connsiteY43" fmla="*/ 4763 h 373970"/>
                <a:gd name="connsiteX44" fmla="*/ 611982 w 1171610"/>
                <a:gd name="connsiteY44" fmla="*/ 14288 h 373970"/>
                <a:gd name="connsiteX45" fmla="*/ 628650 w 1171610"/>
                <a:gd name="connsiteY45" fmla="*/ 16669 h 373970"/>
                <a:gd name="connsiteX46" fmla="*/ 645319 w 1171610"/>
                <a:gd name="connsiteY46" fmla="*/ 21431 h 373970"/>
                <a:gd name="connsiteX47" fmla="*/ 657225 w 1171610"/>
                <a:gd name="connsiteY47" fmla="*/ 23813 h 373970"/>
                <a:gd name="connsiteX48" fmla="*/ 666750 w 1171610"/>
                <a:gd name="connsiteY48" fmla="*/ 26194 h 373970"/>
                <a:gd name="connsiteX49" fmla="*/ 673894 w 1171610"/>
                <a:gd name="connsiteY49" fmla="*/ 30956 h 373970"/>
                <a:gd name="connsiteX50" fmla="*/ 697707 w 1171610"/>
                <a:gd name="connsiteY50" fmla="*/ 35719 h 373970"/>
                <a:gd name="connsiteX51" fmla="*/ 704850 w 1171610"/>
                <a:gd name="connsiteY51" fmla="*/ 40481 h 373970"/>
                <a:gd name="connsiteX52" fmla="*/ 731044 w 1171610"/>
                <a:gd name="connsiteY52" fmla="*/ 45244 h 373970"/>
                <a:gd name="connsiteX53" fmla="*/ 754857 w 1171610"/>
                <a:gd name="connsiteY53" fmla="*/ 54769 h 373970"/>
                <a:gd name="connsiteX54" fmla="*/ 771525 w 1171610"/>
                <a:gd name="connsiteY54" fmla="*/ 59531 h 373970"/>
                <a:gd name="connsiteX55" fmla="*/ 785813 w 1171610"/>
                <a:gd name="connsiteY55" fmla="*/ 64294 h 373970"/>
                <a:gd name="connsiteX56" fmla="*/ 795338 w 1171610"/>
                <a:gd name="connsiteY56" fmla="*/ 69056 h 373970"/>
                <a:gd name="connsiteX57" fmla="*/ 807244 w 1171610"/>
                <a:gd name="connsiteY57" fmla="*/ 73819 h 373970"/>
                <a:gd name="connsiteX58" fmla="*/ 821532 w 1171610"/>
                <a:gd name="connsiteY58" fmla="*/ 78581 h 373970"/>
                <a:gd name="connsiteX59" fmla="*/ 845344 w 1171610"/>
                <a:gd name="connsiteY59" fmla="*/ 88106 h 373970"/>
                <a:gd name="connsiteX60" fmla="*/ 857250 w 1171610"/>
                <a:gd name="connsiteY60" fmla="*/ 92869 h 373970"/>
                <a:gd name="connsiteX61" fmla="*/ 871538 w 1171610"/>
                <a:gd name="connsiteY61" fmla="*/ 97631 h 373970"/>
                <a:gd name="connsiteX62" fmla="*/ 892969 w 1171610"/>
                <a:gd name="connsiteY62" fmla="*/ 107156 h 373970"/>
                <a:gd name="connsiteX63" fmla="*/ 900113 w 1171610"/>
                <a:gd name="connsiteY63" fmla="*/ 114300 h 373970"/>
                <a:gd name="connsiteX64" fmla="*/ 907257 w 1171610"/>
                <a:gd name="connsiteY64" fmla="*/ 116681 h 373970"/>
                <a:gd name="connsiteX65" fmla="*/ 935832 w 1171610"/>
                <a:gd name="connsiteY65" fmla="*/ 119063 h 373970"/>
                <a:gd name="connsiteX66" fmla="*/ 1014413 w 1171610"/>
                <a:gd name="connsiteY66" fmla="*/ 121444 h 373970"/>
                <a:gd name="connsiteX67" fmla="*/ 1062038 w 1171610"/>
                <a:gd name="connsiteY67" fmla="*/ 123825 h 373970"/>
                <a:gd name="connsiteX68" fmla="*/ 1078707 w 1171610"/>
                <a:gd name="connsiteY68" fmla="*/ 126206 h 373970"/>
                <a:gd name="connsiteX69" fmla="*/ 1104900 w 1171610"/>
                <a:gd name="connsiteY69" fmla="*/ 128588 h 373970"/>
                <a:gd name="connsiteX70" fmla="*/ 1112044 w 1171610"/>
                <a:gd name="connsiteY70" fmla="*/ 130969 h 373970"/>
                <a:gd name="connsiteX71" fmla="*/ 1126332 w 1171610"/>
                <a:gd name="connsiteY71" fmla="*/ 133350 h 373970"/>
                <a:gd name="connsiteX72" fmla="*/ 1157288 w 1171610"/>
                <a:gd name="connsiteY72" fmla="*/ 138113 h 373970"/>
                <a:gd name="connsiteX73" fmla="*/ 1164432 w 1171610"/>
                <a:gd name="connsiteY73" fmla="*/ 142875 h 373970"/>
                <a:gd name="connsiteX74" fmla="*/ 1171575 w 1171610"/>
                <a:gd name="connsiteY74" fmla="*/ 152400 h 373970"/>
                <a:gd name="connsiteX75" fmla="*/ 1166813 w 1171610"/>
                <a:gd name="connsiteY75" fmla="*/ 159544 h 373970"/>
                <a:gd name="connsiteX76" fmla="*/ 1147763 w 1171610"/>
                <a:gd name="connsiteY76" fmla="*/ 169069 h 373970"/>
                <a:gd name="connsiteX77" fmla="*/ 1138238 w 1171610"/>
                <a:gd name="connsiteY77" fmla="*/ 176213 h 373970"/>
                <a:gd name="connsiteX78" fmla="*/ 1143000 w 1171610"/>
                <a:gd name="connsiteY78" fmla="*/ 214313 h 373970"/>
                <a:gd name="connsiteX79" fmla="*/ 1145382 w 1171610"/>
                <a:gd name="connsiteY79" fmla="*/ 230981 h 373970"/>
                <a:gd name="connsiteX80" fmla="*/ 1140619 w 1171610"/>
                <a:gd name="connsiteY80" fmla="*/ 321469 h 373970"/>
                <a:gd name="connsiteX81" fmla="*/ 1138238 w 1171610"/>
                <a:gd name="connsiteY81" fmla="*/ 357188 h 373970"/>
                <a:gd name="connsiteX82" fmla="*/ 1123950 w 1171610"/>
                <a:gd name="connsiteY82" fmla="*/ 359569 h 373970"/>
                <a:gd name="connsiteX83" fmla="*/ 1131094 w 1171610"/>
                <a:gd name="connsiteY83" fmla="*/ 371476 h 373970"/>
                <a:gd name="connsiteX84" fmla="*/ 1059657 w 1171610"/>
                <a:gd name="connsiteY84" fmla="*/ 371476 h 373970"/>
                <a:gd name="connsiteX85" fmla="*/ 964407 w 1171610"/>
                <a:gd name="connsiteY85" fmla="*/ 369094 h 373970"/>
                <a:gd name="connsiteX86" fmla="*/ 1143000 w 1171610"/>
                <a:gd name="connsiteY86" fmla="*/ 373857 h 373970"/>
                <a:gd name="connsiteX87" fmla="*/ 471488 w 1171610"/>
                <a:gd name="connsiteY87" fmla="*/ 366713 h 373970"/>
                <a:gd name="connsiteX88" fmla="*/ 411957 w 1171610"/>
                <a:gd name="connsiteY88" fmla="*/ 361951 h 373970"/>
                <a:gd name="connsiteX89" fmla="*/ 385763 w 1171610"/>
                <a:gd name="connsiteY89" fmla="*/ 364332 h 373970"/>
                <a:gd name="connsiteX90" fmla="*/ 1171610 w 1171610"/>
                <a:gd name="connsiteY90" fmla="*/ 373857 h 373970"/>
                <a:gd name="connsiteX91" fmla="*/ 276225 w 1171610"/>
                <a:gd name="connsiteY91" fmla="*/ 369094 h 373970"/>
                <a:gd name="connsiteX92" fmla="*/ 269082 w 1171610"/>
                <a:gd name="connsiteY92" fmla="*/ 361951 h 373970"/>
                <a:gd name="connsiteX93" fmla="*/ 221457 w 1171610"/>
                <a:gd name="connsiteY93" fmla="*/ 359570 h 373970"/>
                <a:gd name="connsiteX94" fmla="*/ 166688 w 1171610"/>
                <a:gd name="connsiteY94" fmla="*/ 357189 h 373970"/>
                <a:gd name="connsiteX95" fmla="*/ 128588 w 1171610"/>
                <a:gd name="connsiteY95" fmla="*/ 369094 h 373970"/>
                <a:gd name="connsiteX96" fmla="*/ 21432 w 1171610"/>
                <a:gd name="connsiteY96" fmla="*/ 354806 h 373970"/>
                <a:gd name="connsiteX0" fmla="*/ 21432 w 1171610"/>
                <a:gd name="connsiteY0" fmla="*/ 354806 h 373960"/>
                <a:gd name="connsiteX1" fmla="*/ 19050 w 1171610"/>
                <a:gd name="connsiteY1" fmla="*/ 321469 h 373960"/>
                <a:gd name="connsiteX2" fmla="*/ 16669 w 1171610"/>
                <a:gd name="connsiteY2" fmla="*/ 314325 h 373960"/>
                <a:gd name="connsiteX3" fmla="*/ 14288 w 1171610"/>
                <a:gd name="connsiteY3" fmla="*/ 276225 h 373960"/>
                <a:gd name="connsiteX4" fmla="*/ 4763 w 1171610"/>
                <a:gd name="connsiteY4" fmla="*/ 171450 h 373960"/>
                <a:gd name="connsiteX5" fmla="*/ 0 w 1171610"/>
                <a:gd name="connsiteY5" fmla="*/ 164306 h 373960"/>
                <a:gd name="connsiteX6" fmla="*/ 7144 w 1171610"/>
                <a:gd name="connsiteY6" fmla="*/ 154781 h 373960"/>
                <a:gd name="connsiteX7" fmla="*/ 35719 w 1171610"/>
                <a:gd name="connsiteY7" fmla="*/ 142875 h 373960"/>
                <a:gd name="connsiteX8" fmla="*/ 57150 w 1171610"/>
                <a:gd name="connsiteY8" fmla="*/ 138113 h 373960"/>
                <a:gd name="connsiteX9" fmla="*/ 71438 w 1171610"/>
                <a:gd name="connsiteY9" fmla="*/ 135731 h 373960"/>
                <a:gd name="connsiteX10" fmla="*/ 90488 w 1171610"/>
                <a:gd name="connsiteY10" fmla="*/ 130969 h 373960"/>
                <a:gd name="connsiteX11" fmla="*/ 102394 w 1171610"/>
                <a:gd name="connsiteY11" fmla="*/ 128588 h 373960"/>
                <a:gd name="connsiteX12" fmla="*/ 121444 w 1171610"/>
                <a:gd name="connsiteY12" fmla="*/ 123825 h 373960"/>
                <a:gd name="connsiteX13" fmla="*/ 152400 w 1171610"/>
                <a:gd name="connsiteY13" fmla="*/ 119063 h 373960"/>
                <a:gd name="connsiteX14" fmla="*/ 176213 w 1171610"/>
                <a:gd name="connsiteY14" fmla="*/ 116681 h 373960"/>
                <a:gd name="connsiteX15" fmla="*/ 185738 w 1171610"/>
                <a:gd name="connsiteY15" fmla="*/ 114300 h 373960"/>
                <a:gd name="connsiteX16" fmla="*/ 276225 w 1171610"/>
                <a:gd name="connsiteY16" fmla="*/ 119063 h 373960"/>
                <a:gd name="connsiteX17" fmla="*/ 290513 w 1171610"/>
                <a:gd name="connsiteY17" fmla="*/ 116681 h 373960"/>
                <a:gd name="connsiteX18" fmla="*/ 304800 w 1171610"/>
                <a:gd name="connsiteY18" fmla="*/ 104775 h 373960"/>
                <a:gd name="connsiteX19" fmla="*/ 316707 w 1171610"/>
                <a:gd name="connsiteY19" fmla="*/ 102394 h 373960"/>
                <a:gd name="connsiteX20" fmla="*/ 330994 w 1171610"/>
                <a:gd name="connsiteY20" fmla="*/ 97631 h 373960"/>
                <a:gd name="connsiteX21" fmla="*/ 338138 w 1171610"/>
                <a:gd name="connsiteY21" fmla="*/ 95250 h 373960"/>
                <a:gd name="connsiteX22" fmla="*/ 345282 w 1171610"/>
                <a:gd name="connsiteY22" fmla="*/ 90488 h 373960"/>
                <a:gd name="connsiteX23" fmla="*/ 357188 w 1171610"/>
                <a:gd name="connsiteY23" fmla="*/ 88106 h 373960"/>
                <a:gd name="connsiteX24" fmla="*/ 390525 w 1171610"/>
                <a:gd name="connsiteY24" fmla="*/ 76200 h 373960"/>
                <a:gd name="connsiteX25" fmla="*/ 397669 w 1171610"/>
                <a:gd name="connsiteY25" fmla="*/ 71438 h 373960"/>
                <a:gd name="connsiteX26" fmla="*/ 409575 w 1171610"/>
                <a:gd name="connsiteY26" fmla="*/ 69056 h 373960"/>
                <a:gd name="connsiteX27" fmla="*/ 419100 w 1171610"/>
                <a:gd name="connsiteY27" fmla="*/ 66675 h 373960"/>
                <a:gd name="connsiteX28" fmla="*/ 435769 w 1171610"/>
                <a:gd name="connsiteY28" fmla="*/ 61913 h 373960"/>
                <a:gd name="connsiteX29" fmla="*/ 450057 w 1171610"/>
                <a:gd name="connsiteY29" fmla="*/ 57150 h 373960"/>
                <a:gd name="connsiteX30" fmla="*/ 461963 w 1171610"/>
                <a:gd name="connsiteY30" fmla="*/ 54769 h 373960"/>
                <a:gd name="connsiteX31" fmla="*/ 469107 w 1171610"/>
                <a:gd name="connsiteY31" fmla="*/ 50006 h 373960"/>
                <a:gd name="connsiteX32" fmla="*/ 481013 w 1171610"/>
                <a:gd name="connsiteY32" fmla="*/ 47625 h 373960"/>
                <a:gd name="connsiteX33" fmla="*/ 490538 w 1171610"/>
                <a:gd name="connsiteY33" fmla="*/ 45244 h 373960"/>
                <a:gd name="connsiteX34" fmla="*/ 502444 w 1171610"/>
                <a:gd name="connsiteY34" fmla="*/ 38100 h 373960"/>
                <a:gd name="connsiteX35" fmla="*/ 511969 w 1171610"/>
                <a:gd name="connsiteY35" fmla="*/ 35719 h 373960"/>
                <a:gd name="connsiteX36" fmla="*/ 519113 w 1171610"/>
                <a:gd name="connsiteY36" fmla="*/ 33338 h 373960"/>
                <a:gd name="connsiteX37" fmla="*/ 528638 w 1171610"/>
                <a:gd name="connsiteY37" fmla="*/ 28575 h 373960"/>
                <a:gd name="connsiteX38" fmla="*/ 542925 w 1171610"/>
                <a:gd name="connsiteY38" fmla="*/ 23813 h 373960"/>
                <a:gd name="connsiteX39" fmla="*/ 552450 w 1171610"/>
                <a:gd name="connsiteY39" fmla="*/ 16669 h 373960"/>
                <a:gd name="connsiteX40" fmla="*/ 559594 w 1171610"/>
                <a:gd name="connsiteY40" fmla="*/ 14288 h 373960"/>
                <a:gd name="connsiteX41" fmla="*/ 576263 w 1171610"/>
                <a:gd name="connsiteY41" fmla="*/ 2381 h 373960"/>
                <a:gd name="connsiteX42" fmla="*/ 583407 w 1171610"/>
                <a:gd name="connsiteY42" fmla="*/ 0 h 373960"/>
                <a:gd name="connsiteX43" fmla="*/ 595313 w 1171610"/>
                <a:gd name="connsiteY43" fmla="*/ 4763 h 373960"/>
                <a:gd name="connsiteX44" fmla="*/ 611982 w 1171610"/>
                <a:gd name="connsiteY44" fmla="*/ 14288 h 373960"/>
                <a:gd name="connsiteX45" fmla="*/ 628650 w 1171610"/>
                <a:gd name="connsiteY45" fmla="*/ 16669 h 373960"/>
                <a:gd name="connsiteX46" fmla="*/ 645319 w 1171610"/>
                <a:gd name="connsiteY46" fmla="*/ 21431 h 373960"/>
                <a:gd name="connsiteX47" fmla="*/ 657225 w 1171610"/>
                <a:gd name="connsiteY47" fmla="*/ 23813 h 373960"/>
                <a:gd name="connsiteX48" fmla="*/ 666750 w 1171610"/>
                <a:gd name="connsiteY48" fmla="*/ 26194 h 373960"/>
                <a:gd name="connsiteX49" fmla="*/ 673894 w 1171610"/>
                <a:gd name="connsiteY49" fmla="*/ 30956 h 373960"/>
                <a:gd name="connsiteX50" fmla="*/ 697707 w 1171610"/>
                <a:gd name="connsiteY50" fmla="*/ 35719 h 373960"/>
                <a:gd name="connsiteX51" fmla="*/ 704850 w 1171610"/>
                <a:gd name="connsiteY51" fmla="*/ 40481 h 373960"/>
                <a:gd name="connsiteX52" fmla="*/ 731044 w 1171610"/>
                <a:gd name="connsiteY52" fmla="*/ 45244 h 373960"/>
                <a:gd name="connsiteX53" fmla="*/ 754857 w 1171610"/>
                <a:gd name="connsiteY53" fmla="*/ 54769 h 373960"/>
                <a:gd name="connsiteX54" fmla="*/ 771525 w 1171610"/>
                <a:gd name="connsiteY54" fmla="*/ 59531 h 373960"/>
                <a:gd name="connsiteX55" fmla="*/ 785813 w 1171610"/>
                <a:gd name="connsiteY55" fmla="*/ 64294 h 373960"/>
                <a:gd name="connsiteX56" fmla="*/ 795338 w 1171610"/>
                <a:gd name="connsiteY56" fmla="*/ 69056 h 373960"/>
                <a:gd name="connsiteX57" fmla="*/ 807244 w 1171610"/>
                <a:gd name="connsiteY57" fmla="*/ 73819 h 373960"/>
                <a:gd name="connsiteX58" fmla="*/ 821532 w 1171610"/>
                <a:gd name="connsiteY58" fmla="*/ 78581 h 373960"/>
                <a:gd name="connsiteX59" fmla="*/ 845344 w 1171610"/>
                <a:gd name="connsiteY59" fmla="*/ 88106 h 373960"/>
                <a:gd name="connsiteX60" fmla="*/ 857250 w 1171610"/>
                <a:gd name="connsiteY60" fmla="*/ 92869 h 373960"/>
                <a:gd name="connsiteX61" fmla="*/ 871538 w 1171610"/>
                <a:gd name="connsiteY61" fmla="*/ 97631 h 373960"/>
                <a:gd name="connsiteX62" fmla="*/ 892969 w 1171610"/>
                <a:gd name="connsiteY62" fmla="*/ 107156 h 373960"/>
                <a:gd name="connsiteX63" fmla="*/ 900113 w 1171610"/>
                <a:gd name="connsiteY63" fmla="*/ 114300 h 373960"/>
                <a:gd name="connsiteX64" fmla="*/ 907257 w 1171610"/>
                <a:gd name="connsiteY64" fmla="*/ 116681 h 373960"/>
                <a:gd name="connsiteX65" fmla="*/ 935832 w 1171610"/>
                <a:gd name="connsiteY65" fmla="*/ 119063 h 373960"/>
                <a:gd name="connsiteX66" fmla="*/ 1014413 w 1171610"/>
                <a:gd name="connsiteY66" fmla="*/ 121444 h 373960"/>
                <a:gd name="connsiteX67" fmla="*/ 1062038 w 1171610"/>
                <a:gd name="connsiteY67" fmla="*/ 123825 h 373960"/>
                <a:gd name="connsiteX68" fmla="*/ 1078707 w 1171610"/>
                <a:gd name="connsiteY68" fmla="*/ 126206 h 373960"/>
                <a:gd name="connsiteX69" fmla="*/ 1104900 w 1171610"/>
                <a:gd name="connsiteY69" fmla="*/ 128588 h 373960"/>
                <a:gd name="connsiteX70" fmla="*/ 1112044 w 1171610"/>
                <a:gd name="connsiteY70" fmla="*/ 130969 h 373960"/>
                <a:gd name="connsiteX71" fmla="*/ 1126332 w 1171610"/>
                <a:gd name="connsiteY71" fmla="*/ 133350 h 373960"/>
                <a:gd name="connsiteX72" fmla="*/ 1157288 w 1171610"/>
                <a:gd name="connsiteY72" fmla="*/ 138113 h 373960"/>
                <a:gd name="connsiteX73" fmla="*/ 1164432 w 1171610"/>
                <a:gd name="connsiteY73" fmla="*/ 142875 h 373960"/>
                <a:gd name="connsiteX74" fmla="*/ 1171575 w 1171610"/>
                <a:gd name="connsiteY74" fmla="*/ 152400 h 373960"/>
                <a:gd name="connsiteX75" fmla="*/ 1166813 w 1171610"/>
                <a:gd name="connsiteY75" fmla="*/ 159544 h 373960"/>
                <a:gd name="connsiteX76" fmla="*/ 1147763 w 1171610"/>
                <a:gd name="connsiteY76" fmla="*/ 169069 h 373960"/>
                <a:gd name="connsiteX77" fmla="*/ 1138238 w 1171610"/>
                <a:gd name="connsiteY77" fmla="*/ 176213 h 373960"/>
                <a:gd name="connsiteX78" fmla="*/ 1143000 w 1171610"/>
                <a:gd name="connsiteY78" fmla="*/ 214313 h 373960"/>
                <a:gd name="connsiteX79" fmla="*/ 1145382 w 1171610"/>
                <a:gd name="connsiteY79" fmla="*/ 230981 h 373960"/>
                <a:gd name="connsiteX80" fmla="*/ 1140619 w 1171610"/>
                <a:gd name="connsiteY80" fmla="*/ 321469 h 373960"/>
                <a:gd name="connsiteX81" fmla="*/ 1138238 w 1171610"/>
                <a:gd name="connsiteY81" fmla="*/ 357188 h 373960"/>
                <a:gd name="connsiteX82" fmla="*/ 1123950 w 1171610"/>
                <a:gd name="connsiteY82" fmla="*/ 359569 h 373960"/>
                <a:gd name="connsiteX83" fmla="*/ 1131094 w 1171610"/>
                <a:gd name="connsiteY83" fmla="*/ 371476 h 373960"/>
                <a:gd name="connsiteX84" fmla="*/ 1059657 w 1171610"/>
                <a:gd name="connsiteY84" fmla="*/ 371476 h 373960"/>
                <a:gd name="connsiteX85" fmla="*/ 964407 w 1171610"/>
                <a:gd name="connsiteY85" fmla="*/ 369094 h 373960"/>
                <a:gd name="connsiteX86" fmla="*/ 1143000 w 1171610"/>
                <a:gd name="connsiteY86" fmla="*/ 373857 h 373960"/>
                <a:gd name="connsiteX87" fmla="*/ 471488 w 1171610"/>
                <a:gd name="connsiteY87" fmla="*/ 366713 h 373960"/>
                <a:gd name="connsiteX88" fmla="*/ 411957 w 1171610"/>
                <a:gd name="connsiteY88" fmla="*/ 361951 h 373960"/>
                <a:gd name="connsiteX89" fmla="*/ 385763 w 1171610"/>
                <a:gd name="connsiteY89" fmla="*/ 364332 h 373960"/>
                <a:gd name="connsiteX90" fmla="*/ 1171610 w 1171610"/>
                <a:gd name="connsiteY90" fmla="*/ 373857 h 373960"/>
                <a:gd name="connsiteX91" fmla="*/ 276225 w 1171610"/>
                <a:gd name="connsiteY91" fmla="*/ 369094 h 373960"/>
                <a:gd name="connsiteX92" fmla="*/ 292894 w 1171610"/>
                <a:gd name="connsiteY92" fmla="*/ 364331 h 373960"/>
                <a:gd name="connsiteX93" fmla="*/ 221457 w 1171610"/>
                <a:gd name="connsiteY93" fmla="*/ 359570 h 373960"/>
                <a:gd name="connsiteX94" fmla="*/ 166688 w 1171610"/>
                <a:gd name="connsiteY94" fmla="*/ 357189 h 373960"/>
                <a:gd name="connsiteX95" fmla="*/ 128588 w 1171610"/>
                <a:gd name="connsiteY95" fmla="*/ 369094 h 373960"/>
                <a:gd name="connsiteX96" fmla="*/ 21432 w 1171610"/>
                <a:gd name="connsiteY96" fmla="*/ 354806 h 373960"/>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166688 w 1171610"/>
                <a:gd name="connsiteY94" fmla="*/ 357189 h 373981"/>
                <a:gd name="connsiteX95" fmla="*/ 128588 w 1171610"/>
                <a:gd name="connsiteY95" fmla="*/ 369094 h 373981"/>
                <a:gd name="connsiteX96" fmla="*/ 21432 w 1171610"/>
                <a:gd name="connsiteY96" fmla="*/ 354806 h 373981"/>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207169 w 1171610"/>
                <a:gd name="connsiteY94" fmla="*/ 366713 h 373981"/>
                <a:gd name="connsiteX95" fmla="*/ 128588 w 1171610"/>
                <a:gd name="connsiteY95" fmla="*/ 369094 h 373981"/>
                <a:gd name="connsiteX96" fmla="*/ 21432 w 1171610"/>
                <a:gd name="connsiteY96" fmla="*/ 354806 h 37398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1152525 w 1171610"/>
                <a:gd name="connsiteY90" fmla="*/ 369094 h 373857"/>
                <a:gd name="connsiteX91" fmla="*/ 276225 w 1171610"/>
                <a:gd name="connsiteY91" fmla="*/ 369094 h 373857"/>
                <a:gd name="connsiteX92" fmla="*/ 247650 w 1171610"/>
                <a:gd name="connsiteY92" fmla="*/ 359569 h 373857"/>
                <a:gd name="connsiteX93" fmla="*/ 221457 w 1171610"/>
                <a:gd name="connsiteY93" fmla="*/ 359570 h 373857"/>
                <a:gd name="connsiteX94" fmla="*/ 207169 w 1171610"/>
                <a:gd name="connsiteY94" fmla="*/ 366713 h 373857"/>
                <a:gd name="connsiteX95" fmla="*/ 128588 w 1171610"/>
                <a:gd name="connsiteY95" fmla="*/ 369094 h 373857"/>
                <a:gd name="connsiteX96" fmla="*/ 21432 w 1171610"/>
                <a:gd name="connsiteY96" fmla="*/ 354806 h 373857"/>
                <a:gd name="connsiteX0" fmla="*/ 21432 w 1171610"/>
                <a:gd name="connsiteY0" fmla="*/ 354806 h 373980"/>
                <a:gd name="connsiteX1" fmla="*/ 19050 w 1171610"/>
                <a:gd name="connsiteY1" fmla="*/ 321469 h 373980"/>
                <a:gd name="connsiteX2" fmla="*/ 16669 w 1171610"/>
                <a:gd name="connsiteY2" fmla="*/ 314325 h 373980"/>
                <a:gd name="connsiteX3" fmla="*/ 14288 w 1171610"/>
                <a:gd name="connsiteY3" fmla="*/ 276225 h 373980"/>
                <a:gd name="connsiteX4" fmla="*/ 4763 w 1171610"/>
                <a:gd name="connsiteY4" fmla="*/ 171450 h 373980"/>
                <a:gd name="connsiteX5" fmla="*/ 0 w 1171610"/>
                <a:gd name="connsiteY5" fmla="*/ 164306 h 373980"/>
                <a:gd name="connsiteX6" fmla="*/ 7144 w 1171610"/>
                <a:gd name="connsiteY6" fmla="*/ 154781 h 373980"/>
                <a:gd name="connsiteX7" fmla="*/ 35719 w 1171610"/>
                <a:gd name="connsiteY7" fmla="*/ 142875 h 373980"/>
                <a:gd name="connsiteX8" fmla="*/ 57150 w 1171610"/>
                <a:gd name="connsiteY8" fmla="*/ 138113 h 373980"/>
                <a:gd name="connsiteX9" fmla="*/ 71438 w 1171610"/>
                <a:gd name="connsiteY9" fmla="*/ 135731 h 373980"/>
                <a:gd name="connsiteX10" fmla="*/ 90488 w 1171610"/>
                <a:gd name="connsiteY10" fmla="*/ 130969 h 373980"/>
                <a:gd name="connsiteX11" fmla="*/ 102394 w 1171610"/>
                <a:gd name="connsiteY11" fmla="*/ 128588 h 373980"/>
                <a:gd name="connsiteX12" fmla="*/ 121444 w 1171610"/>
                <a:gd name="connsiteY12" fmla="*/ 123825 h 373980"/>
                <a:gd name="connsiteX13" fmla="*/ 152400 w 1171610"/>
                <a:gd name="connsiteY13" fmla="*/ 119063 h 373980"/>
                <a:gd name="connsiteX14" fmla="*/ 176213 w 1171610"/>
                <a:gd name="connsiteY14" fmla="*/ 116681 h 373980"/>
                <a:gd name="connsiteX15" fmla="*/ 185738 w 1171610"/>
                <a:gd name="connsiteY15" fmla="*/ 114300 h 373980"/>
                <a:gd name="connsiteX16" fmla="*/ 276225 w 1171610"/>
                <a:gd name="connsiteY16" fmla="*/ 119063 h 373980"/>
                <a:gd name="connsiteX17" fmla="*/ 290513 w 1171610"/>
                <a:gd name="connsiteY17" fmla="*/ 116681 h 373980"/>
                <a:gd name="connsiteX18" fmla="*/ 304800 w 1171610"/>
                <a:gd name="connsiteY18" fmla="*/ 104775 h 373980"/>
                <a:gd name="connsiteX19" fmla="*/ 316707 w 1171610"/>
                <a:gd name="connsiteY19" fmla="*/ 102394 h 373980"/>
                <a:gd name="connsiteX20" fmla="*/ 330994 w 1171610"/>
                <a:gd name="connsiteY20" fmla="*/ 97631 h 373980"/>
                <a:gd name="connsiteX21" fmla="*/ 338138 w 1171610"/>
                <a:gd name="connsiteY21" fmla="*/ 95250 h 373980"/>
                <a:gd name="connsiteX22" fmla="*/ 345282 w 1171610"/>
                <a:gd name="connsiteY22" fmla="*/ 90488 h 373980"/>
                <a:gd name="connsiteX23" fmla="*/ 357188 w 1171610"/>
                <a:gd name="connsiteY23" fmla="*/ 88106 h 373980"/>
                <a:gd name="connsiteX24" fmla="*/ 390525 w 1171610"/>
                <a:gd name="connsiteY24" fmla="*/ 76200 h 373980"/>
                <a:gd name="connsiteX25" fmla="*/ 397669 w 1171610"/>
                <a:gd name="connsiteY25" fmla="*/ 71438 h 373980"/>
                <a:gd name="connsiteX26" fmla="*/ 409575 w 1171610"/>
                <a:gd name="connsiteY26" fmla="*/ 69056 h 373980"/>
                <a:gd name="connsiteX27" fmla="*/ 419100 w 1171610"/>
                <a:gd name="connsiteY27" fmla="*/ 66675 h 373980"/>
                <a:gd name="connsiteX28" fmla="*/ 435769 w 1171610"/>
                <a:gd name="connsiteY28" fmla="*/ 61913 h 373980"/>
                <a:gd name="connsiteX29" fmla="*/ 450057 w 1171610"/>
                <a:gd name="connsiteY29" fmla="*/ 57150 h 373980"/>
                <a:gd name="connsiteX30" fmla="*/ 461963 w 1171610"/>
                <a:gd name="connsiteY30" fmla="*/ 54769 h 373980"/>
                <a:gd name="connsiteX31" fmla="*/ 469107 w 1171610"/>
                <a:gd name="connsiteY31" fmla="*/ 50006 h 373980"/>
                <a:gd name="connsiteX32" fmla="*/ 481013 w 1171610"/>
                <a:gd name="connsiteY32" fmla="*/ 47625 h 373980"/>
                <a:gd name="connsiteX33" fmla="*/ 490538 w 1171610"/>
                <a:gd name="connsiteY33" fmla="*/ 45244 h 373980"/>
                <a:gd name="connsiteX34" fmla="*/ 502444 w 1171610"/>
                <a:gd name="connsiteY34" fmla="*/ 38100 h 373980"/>
                <a:gd name="connsiteX35" fmla="*/ 511969 w 1171610"/>
                <a:gd name="connsiteY35" fmla="*/ 35719 h 373980"/>
                <a:gd name="connsiteX36" fmla="*/ 519113 w 1171610"/>
                <a:gd name="connsiteY36" fmla="*/ 33338 h 373980"/>
                <a:gd name="connsiteX37" fmla="*/ 528638 w 1171610"/>
                <a:gd name="connsiteY37" fmla="*/ 28575 h 373980"/>
                <a:gd name="connsiteX38" fmla="*/ 542925 w 1171610"/>
                <a:gd name="connsiteY38" fmla="*/ 23813 h 373980"/>
                <a:gd name="connsiteX39" fmla="*/ 552450 w 1171610"/>
                <a:gd name="connsiteY39" fmla="*/ 16669 h 373980"/>
                <a:gd name="connsiteX40" fmla="*/ 559594 w 1171610"/>
                <a:gd name="connsiteY40" fmla="*/ 14288 h 373980"/>
                <a:gd name="connsiteX41" fmla="*/ 576263 w 1171610"/>
                <a:gd name="connsiteY41" fmla="*/ 2381 h 373980"/>
                <a:gd name="connsiteX42" fmla="*/ 583407 w 1171610"/>
                <a:gd name="connsiteY42" fmla="*/ 0 h 373980"/>
                <a:gd name="connsiteX43" fmla="*/ 595313 w 1171610"/>
                <a:gd name="connsiteY43" fmla="*/ 4763 h 373980"/>
                <a:gd name="connsiteX44" fmla="*/ 611982 w 1171610"/>
                <a:gd name="connsiteY44" fmla="*/ 14288 h 373980"/>
                <a:gd name="connsiteX45" fmla="*/ 628650 w 1171610"/>
                <a:gd name="connsiteY45" fmla="*/ 16669 h 373980"/>
                <a:gd name="connsiteX46" fmla="*/ 645319 w 1171610"/>
                <a:gd name="connsiteY46" fmla="*/ 21431 h 373980"/>
                <a:gd name="connsiteX47" fmla="*/ 657225 w 1171610"/>
                <a:gd name="connsiteY47" fmla="*/ 23813 h 373980"/>
                <a:gd name="connsiteX48" fmla="*/ 666750 w 1171610"/>
                <a:gd name="connsiteY48" fmla="*/ 26194 h 373980"/>
                <a:gd name="connsiteX49" fmla="*/ 673894 w 1171610"/>
                <a:gd name="connsiteY49" fmla="*/ 30956 h 373980"/>
                <a:gd name="connsiteX50" fmla="*/ 697707 w 1171610"/>
                <a:gd name="connsiteY50" fmla="*/ 35719 h 373980"/>
                <a:gd name="connsiteX51" fmla="*/ 704850 w 1171610"/>
                <a:gd name="connsiteY51" fmla="*/ 40481 h 373980"/>
                <a:gd name="connsiteX52" fmla="*/ 731044 w 1171610"/>
                <a:gd name="connsiteY52" fmla="*/ 45244 h 373980"/>
                <a:gd name="connsiteX53" fmla="*/ 754857 w 1171610"/>
                <a:gd name="connsiteY53" fmla="*/ 54769 h 373980"/>
                <a:gd name="connsiteX54" fmla="*/ 771525 w 1171610"/>
                <a:gd name="connsiteY54" fmla="*/ 59531 h 373980"/>
                <a:gd name="connsiteX55" fmla="*/ 785813 w 1171610"/>
                <a:gd name="connsiteY55" fmla="*/ 64294 h 373980"/>
                <a:gd name="connsiteX56" fmla="*/ 795338 w 1171610"/>
                <a:gd name="connsiteY56" fmla="*/ 69056 h 373980"/>
                <a:gd name="connsiteX57" fmla="*/ 807244 w 1171610"/>
                <a:gd name="connsiteY57" fmla="*/ 73819 h 373980"/>
                <a:gd name="connsiteX58" fmla="*/ 821532 w 1171610"/>
                <a:gd name="connsiteY58" fmla="*/ 78581 h 373980"/>
                <a:gd name="connsiteX59" fmla="*/ 845344 w 1171610"/>
                <a:gd name="connsiteY59" fmla="*/ 88106 h 373980"/>
                <a:gd name="connsiteX60" fmla="*/ 857250 w 1171610"/>
                <a:gd name="connsiteY60" fmla="*/ 92869 h 373980"/>
                <a:gd name="connsiteX61" fmla="*/ 871538 w 1171610"/>
                <a:gd name="connsiteY61" fmla="*/ 97631 h 373980"/>
                <a:gd name="connsiteX62" fmla="*/ 892969 w 1171610"/>
                <a:gd name="connsiteY62" fmla="*/ 107156 h 373980"/>
                <a:gd name="connsiteX63" fmla="*/ 900113 w 1171610"/>
                <a:gd name="connsiteY63" fmla="*/ 114300 h 373980"/>
                <a:gd name="connsiteX64" fmla="*/ 907257 w 1171610"/>
                <a:gd name="connsiteY64" fmla="*/ 116681 h 373980"/>
                <a:gd name="connsiteX65" fmla="*/ 935832 w 1171610"/>
                <a:gd name="connsiteY65" fmla="*/ 119063 h 373980"/>
                <a:gd name="connsiteX66" fmla="*/ 1014413 w 1171610"/>
                <a:gd name="connsiteY66" fmla="*/ 121444 h 373980"/>
                <a:gd name="connsiteX67" fmla="*/ 1062038 w 1171610"/>
                <a:gd name="connsiteY67" fmla="*/ 123825 h 373980"/>
                <a:gd name="connsiteX68" fmla="*/ 1078707 w 1171610"/>
                <a:gd name="connsiteY68" fmla="*/ 126206 h 373980"/>
                <a:gd name="connsiteX69" fmla="*/ 1104900 w 1171610"/>
                <a:gd name="connsiteY69" fmla="*/ 128588 h 373980"/>
                <a:gd name="connsiteX70" fmla="*/ 1112044 w 1171610"/>
                <a:gd name="connsiteY70" fmla="*/ 130969 h 373980"/>
                <a:gd name="connsiteX71" fmla="*/ 1126332 w 1171610"/>
                <a:gd name="connsiteY71" fmla="*/ 133350 h 373980"/>
                <a:gd name="connsiteX72" fmla="*/ 1157288 w 1171610"/>
                <a:gd name="connsiteY72" fmla="*/ 138113 h 373980"/>
                <a:gd name="connsiteX73" fmla="*/ 1164432 w 1171610"/>
                <a:gd name="connsiteY73" fmla="*/ 142875 h 373980"/>
                <a:gd name="connsiteX74" fmla="*/ 1171575 w 1171610"/>
                <a:gd name="connsiteY74" fmla="*/ 152400 h 373980"/>
                <a:gd name="connsiteX75" fmla="*/ 1166813 w 1171610"/>
                <a:gd name="connsiteY75" fmla="*/ 159544 h 373980"/>
                <a:gd name="connsiteX76" fmla="*/ 1147763 w 1171610"/>
                <a:gd name="connsiteY76" fmla="*/ 169069 h 373980"/>
                <a:gd name="connsiteX77" fmla="*/ 1138238 w 1171610"/>
                <a:gd name="connsiteY77" fmla="*/ 176213 h 373980"/>
                <a:gd name="connsiteX78" fmla="*/ 1143000 w 1171610"/>
                <a:gd name="connsiteY78" fmla="*/ 214313 h 373980"/>
                <a:gd name="connsiteX79" fmla="*/ 1145382 w 1171610"/>
                <a:gd name="connsiteY79" fmla="*/ 230981 h 373980"/>
                <a:gd name="connsiteX80" fmla="*/ 1140619 w 1171610"/>
                <a:gd name="connsiteY80" fmla="*/ 321469 h 373980"/>
                <a:gd name="connsiteX81" fmla="*/ 1138238 w 1171610"/>
                <a:gd name="connsiteY81" fmla="*/ 357188 h 373980"/>
                <a:gd name="connsiteX82" fmla="*/ 1123950 w 1171610"/>
                <a:gd name="connsiteY82" fmla="*/ 359569 h 373980"/>
                <a:gd name="connsiteX83" fmla="*/ 1131094 w 1171610"/>
                <a:gd name="connsiteY83" fmla="*/ 371476 h 373980"/>
                <a:gd name="connsiteX84" fmla="*/ 1059657 w 1171610"/>
                <a:gd name="connsiteY84" fmla="*/ 371476 h 373980"/>
                <a:gd name="connsiteX85" fmla="*/ 964407 w 1171610"/>
                <a:gd name="connsiteY85" fmla="*/ 369094 h 373980"/>
                <a:gd name="connsiteX86" fmla="*/ 1143000 w 1171610"/>
                <a:gd name="connsiteY86" fmla="*/ 373857 h 373980"/>
                <a:gd name="connsiteX87" fmla="*/ 471488 w 1171610"/>
                <a:gd name="connsiteY87" fmla="*/ 366713 h 373980"/>
                <a:gd name="connsiteX88" fmla="*/ 411957 w 1171610"/>
                <a:gd name="connsiteY88" fmla="*/ 361951 h 373980"/>
                <a:gd name="connsiteX89" fmla="*/ 385763 w 1171610"/>
                <a:gd name="connsiteY89" fmla="*/ 364332 h 373980"/>
                <a:gd name="connsiteX90" fmla="*/ 1145382 w 1171610"/>
                <a:gd name="connsiteY90" fmla="*/ 373856 h 373980"/>
                <a:gd name="connsiteX91" fmla="*/ 276225 w 1171610"/>
                <a:gd name="connsiteY91" fmla="*/ 369094 h 373980"/>
                <a:gd name="connsiteX92" fmla="*/ 247650 w 1171610"/>
                <a:gd name="connsiteY92" fmla="*/ 359569 h 373980"/>
                <a:gd name="connsiteX93" fmla="*/ 221457 w 1171610"/>
                <a:gd name="connsiteY93" fmla="*/ 359570 h 373980"/>
                <a:gd name="connsiteX94" fmla="*/ 207169 w 1171610"/>
                <a:gd name="connsiteY94" fmla="*/ 366713 h 373980"/>
                <a:gd name="connsiteX95" fmla="*/ 128588 w 1171610"/>
                <a:gd name="connsiteY95" fmla="*/ 369094 h 373980"/>
                <a:gd name="connsiteX96" fmla="*/ 21432 w 1171610"/>
                <a:gd name="connsiteY96" fmla="*/ 354806 h 3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1610" h="373980">
                  <a:moveTo>
                    <a:pt x="21432" y="354806"/>
                  </a:moveTo>
                  <a:cubicBezTo>
                    <a:pt x="3176" y="346869"/>
                    <a:pt x="20352" y="332533"/>
                    <a:pt x="19050" y="321469"/>
                  </a:cubicBezTo>
                  <a:cubicBezTo>
                    <a:pt x="18757" y="318976"/>
                    <a:pt x="16932" y="316821"/>
                    <a:pt x="16669" y="314325"/>
                  </a:cubicBezTo>
                  <a:cubicBezTo>
                    <a:pt x="15337" y="301670"/>
                    <a:pt x="15082" y="288925"/>
                    <a:pt x="14288" y="276225"/>
                  </a:cubicBezTo>
                  <a:cubicBezTo>
                    <a:pt x="10360" y="115167"/>
                    <a:pt x="35077" y="207826"/>
                    <a:pt x="4763" y="171450"/>
                  </a:cubicBezTo>
                  <a:cubicBezTo>
                    <a:pt x="2931" y="169251"/>
                    <a:pt x="1588" y="166687"/>
                    <a:pt x="0" y="164306"/>
                  </a:cubicBezTo>
                  <a:cubicBezTo>
                    <a:pt x="2381" y="161131"/>
                    <a:pt x="4338" y="157587"/>
                    <a:pt x="7144" y="154781"/>
                  </a:cubicBezTo>
                  <a:cubicBezTo>
                    <a:pt x="13573" y="148353"/>
                    <a:pt x="29941" y="144319"/>
                    <a:pt x="35719" y="142875"/>
                  </a:cubicBezTo>
                  <a:cubicBezTo>
                    <a:pt x="45915" y="140326"/>
                    <a:pt x="46061" y="140129"/>
                    <a:pt x="57150" y="138113"/>
                  </a:cubicBezTo>
                  <a:cubicBezTo>
                    <a:pt x="61901" y="137249"/>
                    <a:pt x="66687" y="136595"/>
                    <a:pt x="71438" y="135731"/>
                  </a:cubicBezTo>
                  <a:cubicBezTo>
                    <a:pt x="103633" y="129877"/>
                    <a:pt x="68448" y="136478"/>
                    <a:pt x="90488" y="130969"/>
                  </a:cubicBezTo>
                  <a:cubicBezTo>
                    <a:pt x="94414" y="129987"/>
                    <a:pt x="98450" y="129498"/>
                    <a:pt x="102394" y="128588"/>
                  </a:cubicBezTo>
                  <a:cubicBezTo>
                    <a:pt x="108772" y="127116"/>
                    <a:pt x="114988" y="124901"/>
                    <a:pt x="121444" y="123825"/>
                  </a:cubicBezTo>
                  <a:cubicBezTo>
                    <a:pt x="131780" y="122103"/>
                    <a:pt x="141981" y="120289"/>
                    <a:pt x="152400" y="119063"/>
                  </a:cubicBezTo>
                  <a:cubicBezTo>
                    <a:pt x="160323" y="118131"/>
                    <a:pt x="168275" y="117475"/>
                    <a:pt x="176213" y="116681"/>
                  </a:cubicBezTo>
                  <a:cubicBezTo>
                    <a:pt x="179388" y="115887"/>
                    <a:pt x="182465" y="114300"/>
                    <a:pt x="185738" y="114300"/>
                  </a:cubicBezTo>
                  <a:cubicBezTo>
                    <a:pt x="242824" y="114300"/>
                    <a:pt x="239106" y="114422"/>
                    <a:pt x="276225" y="119063"/>
                  </a:cubicBezTo>
                  <a:cubicBezTo>
                    <a:pt x="280988" y="118269"/>
                    <a:pt x="285932" y="118208"/>
                    <a:pt x="290513" y="116681"/>
                  </a:cubicBezTo>
                  <a:cubicBezTo>
                    <a:pt x="303950" y="112202"/>
                    <a:pt x="291526" y="111412"/>
                    <a:pt x="304800" y="104775"/>
                  </a:cubicBezTo>
                  <a:cubicBezTo>
                    <a:pt x="308420" y="102965"/>
                    <a:pt x="312802" y="103459"/>
                    <a:pt x="316707" y="102394"/>
                  </a:cubicBezTo>
                  <a:cubicBezTo>
                    <a:pt x="321550" y="101073"/>
                    <a:pt x="326232" y="99219"/>
                    <a:pt x="330994" y="97631"/>
                  </a:cubicBezTo>
                  <a:cubicBezTo>
                    <a:pt x="333375" y="96837"/>
                    <a:pt x="336049" y="96642"/>
                    <a:pt x="338138" y="95250"/>
                  </a:cubicBezTo>
                  <a:cubicBezTo>
                    <a:pt x="340519" y="93663"/>
                    <a:pt x="342602" y="91493"/>
                    <a:pt x="345282" y="90488"/>
                  </a:cubicBezTo>
                  <a:cubicBezTo>
                    <a:pt x="349072" y="89067"/>
                    <a:pt x="353219" y="88900"/>
                    <a:pt x="357188" y="88106"/>
                  </a:cubicBezTo>
                  <a:cubicBezTo>
                    <a:pt x="393744" y="69829"/>
                    <a:pt x="346131" y="92343"/>
                    <a:pt x="390525" y="76200"/>
                  </a:cubicBezTo>
                  <a:cubicBezTo>
                    <a:pt x="393215" y="75222"/>
                    <a:pt x="394989" y="72443"/>
                    <a:pt x="397669" y="71438"/>
                  </a:cubicBezTo>
                  <a:cubicBezTo>
                    <a:pt x="401459" y="70017"/>
                    <a:pt x="405624" y="69934"/>
                    <a:pt x="409575" y="69056"/>
                  </a:cubicBezTo>
                  <a:cubicBezTo>
                    <a:pt x="412770" y="68346"/>
                    <a:pt x="415943" y="67536"/>
                    <a:pt x="419100" y="66675"/>
                  </a:cubicBezTo>
                  <a:cubicBezTo>
                    <a:pt x="424675" y="65155"/>
                    <a:pt x="430246" y="63612"/>
                    <a:pt x="435769" y="61913"/>
                  </a:cubicBezTo>
                  <a:cubicBezTo>
                    <a:pt x="440567" y="60437"/>
                    <a:pt x="445214" y="58471"/>
                    <a:pt x="450057" y="57150"/>
                  </a:cubicBezTo>
                  <a:cubicBezTo>
                    <a:pt x="453962" y="56085"/>
                    <a:pt x="457994" y="55563"/>
                    <a:pt x="461963" y="54769"/>
                  </a:cubicBezTo>
                  <a:cubicBezTo>
                    <a:pt x="464344" y="53181"/>
                    <a:pt x="466427" y="51011"/>
                    <a:pt x="469107" y="50006"/>
                  </a:cubicBezTo>
                  <a:cubicBezTo>
                    <a:pt x="472897" y="48585"/>
                    <a:pt x="477062" y="48503"/>
                    <a:pt x="481013" y="47625"/>
                  </a:cubicBezTo>
                  <a:cubicBezTo>
                    <a:pt x="484208" y="46915"/>
                    <a:pt x="487363" y="46038"/>
                    <a:pt x="490538" y="45244"/>
                  </a:cubicBezTo>
                  <a:cubicBezTo>
                    <a:pt x="494507" y="42863"/>
                    <a:pt x="498215" y="39980"/>
                    <a:pt x="502444" y="38100"/>
                  </a:cubicBezTo>
                  <a:cubicBezTo>
                    <a:pt x="505435" y="36771"/>
                    <a:pt x="508822" y="36618"/>
                    <a:pt x="511969" y="35719"/>
                  </a:cubicBezTo>
                  <a:cubicBezTo>
                    <a:pt x="514383" y="35029"/>
                    <a:pt x="516806" y="34327"/>
                    <a:pt x="519113" y="33338"/>
                  </a:cubicBezTo>
                  <a:cubicBezTo>
                    <a:pt x="522376" y="31940"/>
                    <a:pt x="525342" y="29893"/>
                    <a:pt x="528638" y="28575"/>
                  </a:cubicBezTo>
                  <a:cubicBezTo>
                    <a:pt x="533299" y="26711"/>
                    <a:pt x="542925" y="23813"/>
                    <a:pt x="542925" y="23813"/>
                  </a:cubicBezTo>
                  <a:cubicBezTo>
                    <a:pt x="546100" y="21432"/>
                    <a:pt x="549004" y="18638"/>
                    <a:pt x="552450" y="16669"/>
                  </a:cubicBezTo>
                  <a:cubicBezTo>
                    <a:pt x="554629" y="15424"/>
                    <a:pt x="557415" y="15533"/>
                    <a:pt x="559594" y="14288"/>
                  </a:cubicBezTo>
                  <a:cubicBezTo>
                    <a:pt x="567141" y="9975"/>
                    <a:pt x="568894" y="6065"/>
                    <a:pt x="576263" y="2381"/>
                  </a:cubicBezTo>
                  <a:cubicBezTo>
                    <a:pt x="578508" y="1258"/>
                    <a:pt x="581026" y="794"/>
                    <a:pt x="583407" y="0"/>
                  </a:cubicBezTo>
                  <a:cubicBezTo>
                    <a:pt x="587376" y="1588"/>
                    <a:pt x="591490" y="2851"/>
                    <a:pt x="595313" y="4763"/>
                  </a:cubicBezTo>
                  <a:cubicBezTo>
                    <a:pt x="601037" y="7625"/>
                    <a:pt x="605955" y="12136"/>
                    <a:pt x="611982" y="14288"/>
                  </a:cubicBezTo>
                  <a:cubicBezTo>
                    <a:pt x="617267" y="16176"/>
                    <a:pt x="623128" y="15665"/>
                    <a:pt x="628650" y="16669"/>
                  </a:cubicBezTo>
                  <a:cubicBezTo>
                    <a:pt x="644967" y="19636"/>
                    <a:pt x="631728" y="18033"/>
                    <a:pt x="645319" y="21431"/>
                  </a:cubicBezTo>
                  <a:cubicBezTo>
                    <a:pt x="649245" y="22413"/>
                    <a:pt x="653274" y="22935"/>
                    <a:pt x="657225" y="23813"/>
                  </a:cubicBezTo>
                  <a:cubicBezTo>
                    <a:pt x="660420" y="24523"/>
                    <a:pt x="663575" y="25400"/>
                    <a:pt x="666750" y="26194"/>
                  </a:cubicBezTo>
                  <a:cubicBezTo>
                    <a:pt x="669131" y="27781"/>
                    <a:pt x="671159" y="30114"/>
                    <a:pt x="673894" y="30956"/>
                  </a:cubicBezTo>
                  <a:cubicBezTo>
                    <a:pt x="681631" y="33337"/>
                    <a:pt x="697707" y="35719"/>
                    <a:pt x="697707" y="35719"/>
                  </a:cubicBezTo>
                  <a:cubicBezTo>
                    <a:pt x="700088" y="37306"/>
                    <a:pt x="702291" y="39201"/>
                    <a:pt x="704850" y="40481"/>
                  </a:cubicBezTo>
                  <a:cubicBezTo>
                    <a:pt x="712194" y="44153"/>
                    <a:pt x="724469" y="44422"/>
                    <a:pt x="731044" y="45244"/>
                  </a:cubicBezTo>
                  <a:cubicBezTo>
                    <a:pt x="763556" y="56080"/>
                    <a:pt x="730337" y="44259"/>
                    <a:pt x="754857" y="54769"/>
                  </a:cubicBezTo>
                  <a:cubicBezTo>
                    <a:pt x="761081" y="57437"/>
                    <a:pt x="764812" y="57517"/>
                    <a:pt x="771525" y="59531"/>
                  </a:cubicBezTo>
                  <a:cubicBezTo>
                    <a:pt x="776334" y="60974"/>
                    <a:pt x="781152" y="62430"/>
                    <a:pt x="785813" y="64294"/>
                  </a:cubicBezTo>
                  <a:cubicBezTo>
                    <a:pt x="789109" y="65612"/>
                    <a:pt x="792094" y="67614"/>
                    <a:pt x="795338" y="69056"/>
                  </a:cubicBezTo>
                  <a:cubicBezTo>
                    <a:pt x="799244" y="70792"/>
                    <a:pt x="803227" y="72358"/>
                    <a:pt x="807244" y="73819"/>
                  </a:cubicBezTo>
                  <a:cubicBezTo>
                    <a:pt x="811962" y="75535"/>
                    <a:pt x="816831" y="76818"/>
                    <a:pt x="821532" y="78581"/>
                  </a:cubicBezTo>
                  <a:cubicBezTo>
                    <a:pt x="829537" y="81583"/>
                    <a:pt x="837407" y="84931"/>
                    <a:pt x="845344" y="88106"/>
                  </a:cubicBezTo>
                  <a:cubicBezTo>
                    <a:pt x="849313" y="89694"/>
                    <a:pt x="853195" y="91517"/>
                    <a:pt x="857250" y="92869"/>
                  </a:cubicBezTo>
                  <a:cubicBezTo>
                    <a:pt x="862013" y="94456"/>
                    <a:pt x="867048" y="95386"/>
                    <a:pt x="871538" y="97631"/>
                  </a:cubicBezTo>
                  <a:cubicBezTo>
                    <a:pt x="884886" y="104306"/>
                    <a:pt x="877767" y="101076"/>
                    <a:pt x="892969" y="107156"/>
                  </a:cubicBezTo>
                  <a:cubicBezTo>
                    <a:pt x="895350" y="109537"/>
                    <a:pt x="897311" y="112432"/>
                    <a:pt x="900113" y="114300"/>
                  </a:cubicBezTo>
                  <a:cubicBezTo>
                    <a:pt x="902202" y="115692"/>
                    <a:pt x="904769" y="116349"/>
                    <a:pt x="907257" y="116681"/>
                  </a:cubicBezTo>
                  <a:cubicBezTo>
                    <a:pt x="916731" y="117944"/>
                    <a:pt x="926283" y="118639"/>
                    <a:pt x="935832" y="119063"/>
                  </a:cubicBezTo>
                  <a:cubicBezTo>
                    <a:pt x="962012" y="120227"/>
                    <a:pt x="988226" y="120456"/>
                    <a:pt x="1014413" y="121444"/>
                  </a:cubicBezTo>
                  <a:cubicBezTo>
                    <a:pt x="1030297" y="122043"/>
                    <a:pt x="1046163" y="123031"/>
                    <a:pt x="1062038" y="123825"/>
                  </a:cubicBezTo>
                  <a:cubicBezTo>
                    <a:pt x="1067594" y="124619"/>
                    <a:pt x="1073129" y="125586"/>
                    <a:pt x="1078707" y="126206"/>
                  </a:cubicBezTo>
                  <a:cubicBezTo>
                    <a:pt x="1087420" y="127174"/>
                    <a:pt x="1096221" y="127348"/>
                    <a:pt x="1104900" y="128588"/>
                  </a:cubicBezTo>
                  <a:cubicBezTo>
                    <a:pt x="1107385" y="128943"/>
                    <a:pt x="1109594" y="130425"/>
                    <a:pt x="1112044" y="130969"/>
                  </a:cubicBezTo>
                  <a:cubicBezTo>
                    <a:pt x="1116757" y="132016"/>
                    <a:pt x="1121560" y="132616"/>
                    <a:pt x="1126332" y="133350"/>
                  </a:cubicBezTo>
                  <a:cubicBezTo>
                    <a:pt x="1166065" y="139462"/>
                    <a:pt x="1121733" y="132185"/>
                    <a:pt x="1157288" y="138113"/>
                  </a:cubicBezTo>
                  <a:cubicBezTo>
                    <a:pt x="1159669" y="139700"/>
                    <a:pt x="1162408" y="140851"/>
                    <a:pt x="1164432" y="142875"/>
                  </a:cubicBezTo>
                  <a:cubicBezTo>
                    <a:pt x="1167238" y="145681"/>
                    <a:pt x="1171014" y="148471"/>
                    <a:pt x="1171575" y="152400"/>
                  </a:cubicBezTo>
                  <a:cubicBezTo>
                    <a:pt x="1171980" y="155233"/>
                    <a:pt x="1168837" y="157520"/>
                    <a:pt x="1166813" y="159544"/>
                  </a:cubicBezTo>
                  <a:cubicBezTo>
                    <a:pt x="1160728" y="165629"/>
                    <a:pt x="1155432" y="164808"/>
                    <a:pt x="1147763" y="169069"/>
                  </a:cubicBezTo>
                  <a:cubicBezTo>
                    <a:pt x="1144294" y="170997"/>
                    <a:pt x="1141413" y="173832"/>
                    <a:pt x="1138238" y="176213"/>
                  </a:cubicBezTo>
                  <a:cubicBezTo>
                    <a:pt x="1142973" y="199892"/>
                    <a:pt x="1138877" y="177209"/>
                    <a:pt x="1143000" y="214313"/>
                  </a:cubicBezTo>
                  <a:cubicBezTo>
                    <a:pt x="1143620" y="219891"/>
                    <a:pt x="1144588" y="225425"/>
                    <a:pt x="1145382" y="230981"/>
                  </a:cubicBezTo>
                  <a:cubicBezTo>
                    <a:pt x="1141164" y="344839"/>
                    <a:pt x="1145559" y="257237"/>
                    <a:pt x="1140619" y="321469"/>
                  </a:cubicBezTo>
                  <a:cubicBezTo>
                    <a:pt x="1139704" y="333367"/>
                    <a:pt x="1143021" y="346256"/>
                    <a:pt x="1138238" y="357188"/>
                  </a:cubicBezTo>
                  <a:cubicBezTo>
                    <a:pt x="1136303" y="361612"/>
                    <a:pt x="1125141" y="357188"/>
                    <a:pt x="1123950" y="359569"/>
                  </a:cubicBezTo>
                  <a:cubicBezTo>
                    <a:pt x="1122759" y="361950"/>
                    <a:pt x="1147763" y="370682"/>
                    <a:pt x="1131094" y="371476"/>
                  </a:cubicBezTo>
                  <a:cubicBezTo>
                    <a:pt x="1126404" y="372414"/>
                    <a:pt x="1087438" y="371873"/>
                    <a:pt x="1059657" y="371476"/>
                  </a:cubicBezTo>
                  <a:cubicBezTo>
                    <a:pt x="1031876" y="371079"/>
                    <a:pt x="992193" y="368515"/>
                    <a:pt x="964407" y="369094"/>
                  </a:cubicBezTo>
                  <a:lnTo>
                    <a:pt x="1143000" y="373857"/>
                  </a:lnTo>
                  <a:lnTo>
                    <a:pt x="471488" y="366713"/>
                  </a:lnTo>
                  <a:cubicBezTo>
                    <a:pt x="349648" y="364729"/>
                    <a:pt x="433388" y="362745"/>
                    <a:pt x="411957" y="361951"/>
                  </a:cubicBezTo>
                  <a:cubicBezTo>
                    <a:pt x="401251" y="360167"/>
                    <a:pt x="263526" y="362348"/>
                    <a:pt x="385763" y="364332"/>
                  </a:cubicBezTo>
                  <a:lnTo>
                    <a:pt x="1145382" y="373856"/>
                  </a:lnTo>
                  <a:cubicBezTo>
                    <a:pt x="1126332" y="374650"/>
                    <a:pt x="425847" y="371475"/>
                    <a:pt x="276225" y="369094"/>
                  </a:cubicBezTo>
                  <a:cubicBezTo>
                    <a:pt x="126603" y="366713"/>
                    <a:pt x="256778" y="361156"/>
                    <a:pt x="247650" y="359569"/>
                  </a:cubicBezTo>
                  <a:cubicBezTo>
                    <a:pt x="238522" y="357982"/>
                    <a:pt x="232569" y="358776"/>
                    <a:pt x="221457" y="359570"/>
                  </a:cubicBezTo>
                  <a:lnTo>
                    <a:pt x="207169" y="366713"/>
                  </a:lnTo>
                  <a:cubicBezTo>
                    <a:pt x="197623" y="366236"/>
                    <a:pt x="138144" y="369302"/>
                    <a:pt x="128588" y="369094"/>
                  </a:cubicBezTo>
                  <a:cubicBezTo>
                    <a:pt x="101607" y="368508"/>
                    <a:pt x="39688" y="362743"/>
                    <a:pt x="21432" y="354806"/>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D856754-2CE7-07D0-8B92-3225CE97606F}"/>
                </a:ext>
              </a:extLst>
            </p:cNvPr>
            <p:cNvSpPr>
              <a:spLocks noGrp="1" noRot="1" noMove="1" noResize="1" noEditPoints="1" noAdjustHandles="1" noChangeArrowheads="1" noChangeShapeType="1"/>
            </p:cNvSpPr>
            <p:nvPr/>
          </p:nvSpPr>
          <p:spPr>
            <a:xfrm>
              <a:off x="1430174" y="6176963"/>
              <a:ext cx="750099" cy="320517"/>
            </a:xfrm>
            <a:custGeom>
              <a:avLst/>
              <a:gdLst>
                <a:gd name="connsiteX0" fmla="*/ 5 w 750099"/>
                <a:gd name="connsiteY0" fmla="*/ 47625 h 320517"/>
                <a:gd name="connsiteX1" fmla="*/ 21436 w 750099"/>
                <a:gd name="connsiteY1" fmla="*/ 45243 h 320517"/>
                <a:gd name="connsiteX2" fmla="*/ 83349 w 750099"/>
                <a:gd name="connsiteY2" fmla="*/ 40481 h 320517"/>
                <a:gd name="connsiteX3" fmla="*/ 114305 w 750099"/>
                <a:gd name="connsiteY3" fmla="*/ 35718 h 320517"/>
                <a:gd name="connsiteX4" fmla="*/ 135736 w 750099"/>
                <a:gd name="connsiteY4" fmla="*/ 33337 h 320517"/>
                <a:gd name="connsiteX5" fmla="*/ 159549 w 750099"/>
                <a:gd name="connsiteY5" fmla="*/ 28575 h 320517"/>
                <a:gd name="connsiteX6" fmla="*/ 183361 w 750099"/>
                <a:gd name="connsiteY6" fmla="*/ 26193 h 320517"/>
                <a:gd name="connsiteX7" fmla="*/ 197649 w 750099"/>
                <a:gd name="connsiteY7" fmla="*/ 23812 h 320517"/>
                <a:gd name="connsiteX8" fmla="*/ 221461 w 750099"/>
                <a:gd name="connsiteY8" fmla="*/ 21431 h 320517"/>
                <a:gd name="connsiteX9" fmla="*/ 235749 w 750099"/>
                <a:gd name="connsiteY9" fmla="*/ 19050 h 320517"/>
                <a:gd name="connsiteX10" fmla="*/ 247655 w 750099"/>
                <a:gd name="connsiteY10" fmla="*/ 16668 h 320517"/>
                <a:gd name="connsiteX11" fmla="*/ 271467 w 750099"/>
                <a:gd name="connsiteY11" fmla="*/ 14287 h 320517"/>
                <a:gd name="connsiteX12" fmla="*/ 316711 w 750099"/>
                <a:gd name="connsiteY12" fmla="*/ 7143 h 320517"/>
                <a:gd name="connsiteX13" fmla="*/ 359574 w 750099"/>
                <a:gd name="connsiteY13" fmla="*/ 0 h 320517"/>
                <a:gd name="connsiteX14" fmla="*/ 402436 w 750099"/>
                <a:gd name="connsiteY14" fmla="*/ 4762 h 320517"/>
                <a:gd name="connsiteX15" fmla="*/ 426249 w 750099"/>
                <a:gd name="connsiteY15" fmla="*/ 9525 h 320517"/>
                <a:gd name="connsiteX16" fmla="*/ 454824 w 750099"/>
                <a:gd name="connsiteY16" fmla="*/ 11906 h 320517"/>
                <a:gd name="connsiteX17" fmla="*/ 469111 w 750099"/>
                <a:gd name="connsiteY17" fmla="*/ 14287 h 320517"/>
                <a:gd name="connsiteX18" fmla="*/ 476255 w 750099"/>
                <a:gd name="connsiteY18" fmla="*/ 16668 h 320517"/>
                <a:gd name="connsiteX19" fmla="*/ 495305 w 750099"/>
                <a:gd name="connsiteY19" fmla="*/ 19050 h 320517"/>
                <a:gd name="connsiteX20" fmla="*/ 509592 w 750099"/>
                <a:gd name="connsiteY20" fmla="*/ 21431 h 320517"/>
                <a:gd name="connsiteX21" fmla="*/ 521499 w 750099"/>
                <a:gd name="connsiteY21" fmla="*/ 23812 h 320517"/>
                <a:gd name="connsiteX22" fmla="*/ 542930 w 750099"/>
                <a:gd name="connsiteY22" fmla="*/ 26193 h 320517"/>
                <a:gd name="connsiteX23" fmla="*/ 557217 w 750099"/>
                <a:gd name="connsiteY23" fmla="*/ 28575 h 320517"/>
                <a:gd name="connsiteX24" fmla="*/ 569124 w 750099"/>
                <a:gd name="connsiteY24" fmla="*/ 30956 h 320517"/>
                <a:gd name="connsiteX25" fmla="*/ 628655 w 750099"/>
                <a:gd name="connsiteY25" fmla="*/ 38100 h 320517"/>
                <a:gd name="connsiteX26" fmla="*/ 673899 w 750099"/>
                <a:gd name="connsiteY26" fmla="*/ 42862 h 320517"/>
                <a:gd name="connsiteX27" fmla="*/ 709617 w 750099"/>
                <a:gd name="connsiteY27" fmla="*/ 47625 h 320517"/>
                <a:gd name="connsiteX28" fmla="*/ 731049 w 750099"/>
                <a:gd name="connsiteY28" fmla="*/ 52387 h 320517"/>
                <a:gd name="connsiteX29" fmla="*/ 750099 w 750099"/>
                <a:gd name="connsiteY29" fmla="*/ 57150 h 320517"/>
                <a:gd name="connsiteX30" fmla="*/ 733430 w 750099"/>
                <a:gd name="connsiteY30" fmla="*/ 61912 h 320517"/>
                <a:gd name="connsiteX31" fmla="*/ 723905 w 750099"/>
                <a:gd name="connsiteY31" fmla="*/ 66675 h 320517"/>
                <a:gd name="connsiteX32" fmla="*/ 711999 w 750099"/>
                <a:gd name="connsiteY32" fmla="*/ 69056 h 320517"/>
                <a:gd name="connsiteX33" fmla="*/ 714380 w 750099"/>
                <a:gd name="connsiteY33" fmla="*/ 88106 h 320517"/>
                <a:gd name="connsiteX34" fmla="*/ 719142 w 750099"/>
                <a:gd name="connsiteY34" fmla="*/ 109537 h 320517"/>
                <a:gd name="connsiteX35" fmla="*/ 721524 w 750099"/>
                <a:gd name="connsiteY35" fmla="*/ 145256 h 320517"/>
                <a:gd name="connsiteX36" fmla="*/ 716761 w 750099"/>
                <a:gd name="connsiteY36" fmla="*/ 192881 h 320517"/>
                <a:gd name="connsiteX37" fmla="*/ 714380 w 750099"/>
                <a:gd name="connsiteY37" fmla="*/ 228600 h 320517"/>
                <a:gd name="connsiteX38" fmla="*/ 711999 w 750099"/>
                <a:gd name="connsiteY38" fmla="*/ 319087 h 320517"/>
                <a:gd name="connsiteX39" fmla="*/ 697711 w 750099"/>
                <a:gd name="connsiteY39" fmla="*/ 314325 h 320517"/>
                <a:gd name="connsiteX40" fmla="*/ 661992 w 750099"/>
                <a:gd name="connsiteY40" fmla="*/ 311943 h 320517"/>
                <a:gd name="connsiteX41" fmla="*/ 607224 w 750099"/>
                <a:gd name="connsiteY41" fmla="*/ 309562 h 320517"/>
                <a:gd name="connsiteX42" fmla="*/ 492924 w 750099"/>
                <a:gd name="connsiteY42" fmla="*/ 311943 h 320517"/>
                <a:gd name="connsiteX43" fmla="*/ 407199 w 750099"/>
                <a:gd name="connsiteY43" fmla="*/ 314325 h 320517"/>
                <a:gd name="connsiteX44" fmla="*/ 261942 w 750099"/>
                <a:gd name="connsiteY44" fmla="*/ 311943 h 320517"/>
                <a:gd name="connsiteX45" fmla="*/ 35724 w 750099"/>
                <a:gd name="connsiteY45" fmla="*/ 309562 h 320517"/>
                <a:gd name="connsiteX46" fmla="*/ 19055 w 750099"/>
                <a:gd name="connsiteY46" fmla="*/ 307181 h 320517"/>
                <a:gd name="connsiteX47" fmla="*/ 16674 w 750099"/>
                <a:gd name="connsiteY47" fmla="*/ 240506 h 320517"/>
                <a:gd name="connsiteX48" fmla="*/ 14292 w 750099"/>
                <a:gd name="connsiteY48" fmla="*/ 204787 h 320517"/>
                <a:gd name="connsiteX49" fmla="*/ 16674 w 750099"/>
                <a:gd name="connsiteY49" fmla="*/ 138112 h 320517"/>
                <a:gd name="connsiteX50" fmla="*/ 19055 w 750099"/>
                <a:gd name="connsiteY50" fmla="*/ 109537 h 320517"/>
                <a:gd name="connsiteX51" fmla="*/ 5 w 750099"/>
                <a:gd name="connsiteY51" fmla="*/ 47625 h 32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0099" h="320517">
                  <a:moveTo>
                    <a:pt x="5" y="47625"/>
                  </a:moveTo>
                  <a:cubicBezTo>
                    <a:pt x="402" y="36909"/>
                    <a:pt x="14271" y="45816"/>
                    <a:pt x="21436" y="45243"/>
                  </a:cubicBezTo>
                  <a:cubicBezTo>
                    <a:pt x="61650" y="42025"/>
                    <a:pt x="50540" y="44340"/>
                    <a:pt x="83349" y="40481"/>
                  </a:cubicBezTo>
                  <a:cubicBezTo>
                    <a:pt x="119316" y="36250"/>
                    <a:pt x="81990" y="40027"/>
                    <a:pt x="114305" y="35718"/>
                  </a:cubicBezTo>
                  <a:cubicBezTo>
                    <a:pt x="121430" y="34768"/>
                    <a:pt x="128592" y="34131"/>
                    <a:pt x="135736" y="33337"/>
                  </a:cubicBezTo>
                  <a:cubicBezTo>
                    <a:pt x="145990" y="30774"/>
                    <a:pt x="147868" y="30035"/>
                    <a:pt x="159549" y="28575"/>
                  </a:cubicBezTo>
                  <a:cubicBezTo>
                    <a:pt x="167464" y="27585"/>
                    <a:pt x="175446" y="27183"/>
                    <a:pt x="183361" y="26193"/>
                  </a:cubicBezTo>
                  <a:cubicBezTo>
                    <a:pt x="188152" y="25594"/>
                    <a:pt x="192858" y="24411"/>
                    <a:pt x="197649" y="23812"/>
                  </a:cubicBezTo>
                  <a:cubicBezTo>
                    <a:pt x="205564" y="22823"/>
                    <a:pt x="213546" y="22420"/>
                    <a:pt x="221461" y="21431"/>
                  </a:cubicBezTo>
                  <a:cubicBezTo>
                    <a:pt x="226252" y="20832"/>
                    <a:pt x="230999" y="19914"/>
                    <a:pt x="235749" y="19050"/>
                  </a:cubicBezTo>
                  <a:cubicBezTo>
                    <a:pt x="239731" y="18326"/>
                    <a:pt x="243643" y="17203"/>
                    <a:pt x="247655" y="16668"/>
                  </a:cubicBezTo>
                  <a:cubicBezTo>
                    <a:pt x="255562" y="15614"/>
                    <a:pt x="263545" y="15219"/>
                    <a:pt x="271467" y="14287"/>
                  </a:cubicBezTo>
                  <a:cubicBezTo>
                    <a:pt x="290224" y="12081"/>
                    <a:pt x="295454" y="10179"/>
                    <a:pt x="316711" y="7143"/>
                  </a:cubicBezTo>
                  <a:cubicBezTo>
                    <a:pt x="353289" y="1918"/>
                    <a:pt x="339159" y="5103"/>
                    <a:pt x="359574" y="0"/>
                  </a:cubicBezTo>
                  <a:cubicBezTo>
                    <a:pt x="368745" y="917"/>
                    <a:pt x="392325" y="3077"/>
                    <a:pt x="402436" y="4762"/>
                  </a:cubicBezTo>
                  <a:cubicBezTo>
                    <a:pt x="426081" y="8702"/>
                    <a:pt x="394811" y="6032"/>
                    <a:pt x="426249" y="9525"/>
                  </a:cubicBezTo>
                  <a:cubicBezTo>
                    <a:pt x="435749" y="10581"/>
                    <a:pt x="445299" y="11112"/>
                    <a:pt x="454824" y="11906"/>
                  </a:cubicBezTo>
                  <a:cubicBezTo>
                    <a:pt x="459586" y="12700"/>
                    <a:pt x="464398" y="13240"/>
                    <a:pt x="469111" y="14287"/>
                  </a:cubicBezTo>
                  <a:cubicBezTo>
                    <a:pt x="471561" y="14831"/>
                    <a:pt x="473785" y="16219"/>
                    <a:pt x="476255" y="16668"/>
                  </a:cubicBezTo>
                  <a:cubicBezTo>
                    <a:pt x="482551" y="17813"/>
                    <a:pt x="488970" y="18145"/>
                    <a:pt x="495305" y="19050"/>
                  </a:cubicBezTo>
                  <a:cubicBezTo>
                    <a:pt x="500084" y="19733"/>
                    <a:pt x="504842" y="20567"/>
                    <a:pt x="509592" y="21431"/>
                  </a:cubicBezTo>
                  <a:cubicBezTo>
                    <a:pt x="513574" y="22155"/>
                    <a:pt x="517492" y="23240"/>
                    <a:pt x="521499" y="23812"/>
                  </a:cubicBezTo>
                  <a:cubicBezTo>
                    <a:pt x="528614" y="24828"/>
                    <a:pt x="535805" y="25243"/>
                    <a:pt x="542930" y="26193"/>
                  </a:cubicBezTo>
                  <a:cubicBezTo>
                    <a:pt x="547716" y="26831"/>
                    <a:pt x="552467" y="27711"/>
                    <a:pt x="557217" y="28575"/>
                  </a:cubicBezTo>
                  <a:cubicBezTo>
                    <a:pt x="561199" y="29299"/>
                    <a:pt x="565117" y="30384"/>
                    <a:pt x="569124" y="30956"/>
                  </a:cubicBezTo>
                  <a:cubicBezTo>
                    <a:pt x="598015" y="35083"/>
                    <a:pt x="603681" y="35162"/>
                    <a:pt x="628655" y="38100"/>
                  </a:cubicBezTo>
                  <a:cubicBezTo>
                    <a:pt x="664002" y="42259"/>
                    <a:pt x="630923" y="38956"/>
                    <a:pt x="673899" y="42862"/>
                  </a:cubicBezTo>
                  <a:cubicBezTo>
                    <a:pt x="698333" y="47748"/>
                    <a:pt x="672502" y="42985"/>
                    <a:pt x="709617" y="47625"/>
                  </a:cubicBezTo>
                  <a:cubicBezTo>
                    <a:pt x="735833" y="50902"/>
                    <a:pt x="714411" y="48228"/>
                    <a:pt x="731049" y="52387"/>
                  </a:cubicBezTo>
                  <a:lnTo>
                    <a:pt x="750099" y="57150"/>
                  </a:lnTo>
                  <a:cubicBezTo>
                    <a:pt x="745268" y="58358"/>
                    <a:pt x="738211" y="59863"/>
                    <a:pt x="733430" y="61912"/>
                  </a:cubicBezTo>
                  <a:cubicBezTo>
                    <a:pt x="730167" y="63310"/>
                    <a:pt x="727273" y="65552"/>
                    <a:pt x="723905" y="66675"/>
                  </a:cubicBezTo>
                  <a:cubicBezTo>
                    <a:pt x="720065" y="67955"/>
                    <a:pt x="715968" y="68262"/>
                    <a:pt x="711999" y="69056"/>
                  </a:cubicBezTo>
                  <a:cubicBezTo>
                    <a:pt x="712793" y="75406"/>
                    <a:pt x="713407" y="81781"/>
                    <a:pt x="714380" y="88106"/>
                  </a:cubicBezTo>
                  <a:cubicBezTo>
                    <a:pt x="715589" y="95965"/>
                    <a:pt x="717246" y="101953"/>
                    <a:pt x="719142" y="109537"/>
                  </a:cubicBezTo>
                  <a:cubicBezTo>
                    <a:pt x="719936" y="121443"/>
                    <a:pt x="721524" y="133323"/>
                    <a:pt x="721524" y="145256"/>
                  </a:cubicBezTo>
                  <a:cubicBezTo>
                    <a:pt x="721524" y="162118"/>
                    <a:pt x="719080" y="176646"/>
                    <a:pt x="716761" y="192881"/>
                  </a:cubicBezTo>
                  <a:cubicBezTo>
                    <a:pt x="715967" y="204787"/>
                    <a:pt x="714830" y="216676"/>
                    <a:pt x="714380" y="228600"/>
                  </a:cubicBezTo>
                  <a:cubicBezTo>
                    <a:pt x="713242" y="258751"/>
                    <a:pt x="717758" y="289469"/>
                    <a:pt x="711999" y="319087"/>
                  </a:cubicBezTo>
                  <a:cubicBezTo>
                    <a:pt x="711041" y="324015"/>
                    <a:pt x="702720" y="314659"/>
                    <a:pt x="697711" y="314325"/>
                  </a:cubicBezTo>
                  <a:lnTo>
                    <a:pt x="661992" y="311943"/>
                  </a:lnTo>
                  <a:lnTo>
                    <a:pt x="607224" y="309562"/>
                  </a:lnTo>
                  <a:lnTo>
                    <a:pt x="492924" y="311943"/>
                  </a:lnTo>
                  <a:cubicBezTo>
                    <a:pt x="464346" y="312623"/>
                    <a:pt x="435785" y="314325"/>
                    <a:pt x="407199" y="314325"/>
                  </a:cubicBezTo>
                  <a:cubicBezTo>
                    <a:pt x="358773" y="314325"/>
                    <a:pt x="310364" y="312564"/>
                    <a:pt x="261942" y="311943"/>
                  </a:cubicBezTo>
                  <a:lnTo>
                    <a:pt x="35724" y="309562"/>
                  </a:lnTo>
                  <a:cubicBezTo>
                    <a:pt x="30168" y="308768"/>
                    <a:pt x="20548" y="312592"/>
                    <a:pt x="19055" y="307181"/>
                  </a:cubicBezTo>
                  <a:cubicBezTo>
                    <a:pt x="13141" y="285743"/>
                    <a:pt x="17707" y="262721"/>
                    <a:pt x="16674" y="240506"/>
                  </a:cubicBezTo>
                  <a:cubicBezTo>
                    <a:pt x="16120" y="228586"/>
                    <a:pt x="15086" y="216693"/>
                    <a:pt x="14292" y="204787"/>
                  </a:cubicBezTo>
                  <a:cubicBezTo>
                    <a:pt x="15086" y="182562"/>
                    <a:pt x="15563" y="160323"/>
                    <a:pt x="16674" y="138112"/>
                  </a:cubicBezTo>
                  <a:cubicBezTo>
                    <a:pt x="17151" y="128566"/>
                    <a:pt x="18737" y="119090"/>
                    <a:pt x="19055" y="109537"/>
                  </a:cubicBezTo>
                  <a:cubicBezTo>
                    <a:pt x="19531" y="95258"/>
                    <a:pt x="-392" y="58341"/>
                    <a:pt x="5" y="47625"/>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A31E1CC-3040-1709-15F7-3DE0BB541186}"/>
                </a:ext>
              </a:extLst>
            </p:cNvPr>
            <p:cNvSpPr>
              <a:spLocks noGrp="1" noRot="1" noMove="1" noResize="1" noEditPoints="1" noAdjustHandles="1" noChangeArrowheads="1" noChangeShapeType="1"/>
            </p:cNvSpPr>
            <p:nvPr/>
          </p:nvSpPr>
          <p:spPr>
            <a:xfrm>
              <a:off x="8998302" y="6224586"/>
              <a:ext cx="1244283" cy="373856"/>
            </a:xfrm>
            <a:custGeom>
              <a:avLst/>
              <a:gdLst>
                <a:gd name="connsiteX0" fmla="*/ 674 w 1243909"/>
                <a:gd name="connsiteY0" fmla="*/ 130969 h 373856"/>
                <a:gd name="connsiteX1" fmla="*/ 12581 w 1243909"/>
                <a:gd name="connsiteY1" fmla="*/ 128587 h 373856"/>
                <a:gd name="connsiteX2" fmla="*/ 24487 w 1243909"/>
                <a:gd name="connsiteY2" fmla="*/ 123825 h 373856"/>
                <a:gd name="connsiteX3" fmla="*/ 45918 w 1243909"/>
                <a:gd name="connsiteY3" fmla="*/ 121444 h 373856"/>
                <a:gd name="connsiteX4" fmla="*/ 69731 w 1243909"/>
                <a:gd name="connsiteY4" fmla="*/ 116681 h 373856"/>
                <a:gd name="connsiteX5" fmla="*/ 107831 w 1243909"/>
                <a:gd name="connsiteY5" fmla="*/ 109537 h 373856"/>
                <a:gd name="connsiteX6" fmla="*/ 122118 w 1243909"/>
                <a:gd name="connsiteY6" fmla="*/ 107156 h 373856"/>
                <a:gd name="connsiteX7" fmla="*/ 131643 w 1243909"/>
                <a:gd name="connsiteY7" fmla="*/ 104775 h 373856"/>
                <a:gd name="connsiteX8" fmla="*/ 153074 w 1243909"/>
                <a:gd name="connsiteY8" fmla="*/ 100012 h 373856"/>
                <a:gd name="connsiteX9" fmla="*/ 160218 w 1243909"/>
                <a:gd name="connsiteY9" fmla="*/ 97631 h 373856"/>
                <a:gd name="connsiteX10" fmla="*/ 176887 w 1243909"/>
                <a:gd name="connsiteY10" fmla="*/ 95250 h 373856"/>
                <a:gd name="connsiteX11" fmla="*/ 205462 w 1243909"/>
                <a:gd name="connsiteY11" fmla="*/ 85725 h 373856"/>
                <a:gd name="connsiteX12" fmla="*/ 269756 w 1243909"/>
                <a:gd name="connsiteY12" fmla="*/ 76200 h 373856"/>
                <a:gd name="connsiteX13" fmla="*/ 303093 w 1243909"/>
                <a:gd name="connsiteY13" fmla="*/ 73819 h 373856"/>
                <a:gd name="connsiteX14" fmla="*/ 331668 w 1243909"/>
                <a:gd name="connsiteY14" fmla="*/ 69056 h 373856"/>
                <a:gd name="connsiteX15" fmla="*/ 350718 w 1243909"/>
                <a:gd name="connsiteY15" fmla="*/ 64294 h 373856"/>
                <a:gd name="connsiteX16" fmla="*/ 372149 w 1243909"/>
                <a:gd name="connsiteY16" fmla="*/ 61912 h 373856"/>
                <a:gd name="connsiteX17" fmla="*/ 407868 w 1243909"/>
                <a:gd name="connsiteY17" fmla="*/ 57150 h 373856"/>
                <a:gd name="connsiteX18" fmla="*/ 424537 w 1243909"/>
                <a:gd name="connsiteY18" fmla="*/ 52387 h 373856"/>
                <a:gd name="connsiteX19" fmla="*/ 457874 w 1243909"/>
                <a:gd name="connsiteY19" fmla="*/ 42862 h 373856"/>
                <a:gd name="connsiteX20" fmla="*/ 486449 w 1243909"/>
                <a:gd name="connsiteY20" fmla="*/ 38100 h 373856"/>
                <a:gd name="connsiteX21" fmla="*/ 505499 w 1243909"/>
                <a:gd name="connsiteY21" fmla="*/ 33337 h 373856"/>
                <a:gd name="connsiteX22" fmla="*/ 519787 w 1243909"/>
                <a:gd name="connsiteY22" fmla="*/ 30956 h 373856"/>
                <a:gd name="connsiteX23" fmla="*/ 545981 w 1243909"/>
                <a:gd name="connsiteY23" fmla="*/ 26194 h 373856"/>
                <a:gd name="connsiteX24" fmla="*/ 574556 w 1243909"/>
                <a:gd name="connsiteY24" fmla="*/ 19050 h 373856"/>
                <a:gd name="connsiteX25" fmla="*/ 591224 w 1243909"/>
                <a:gd name="connsiteY25" fmla="*/ 14287 h 373856"/>
                <a:gd name="connsiteX26" fmla="*/ 638849 w 1243909"/>
                <a:gd name="connsiteY26" fmla="*/ 0 h 373856"/>
                <a:gd name="connsiteX27" fmla="*/ 679331 w 1243909"/>
                <a:gd name="connsiteY27" fmla="*/ 9525 h 373856"/>
                <a:gd name="connsiteX28" fmla="*/ 717431 w 1243909"/>
                <a:gd name="connsiteY28" fmla="*/ 16669 h 373856"/>
                <a:gd name="connsiteX29" fmla="*/ 734099 w 1243909"/>
                <a:gd name="connsiteY29" fmla="*/ 21431 h 373856"/>
                <a:gd name="connsiteX30" fmla="*/ 753149 w 1243909"/>
                <a:gd name="connsiteY30" fmla="*/ 28575 h 373856"/>
                <a:gd name="connsiteX31" fmla="*/ 774581 w 1243909"/>
                <a:gd name="connsiteY31" fmla="*/ 33337 h 373856"/>
                <a:gd name="connsiteX32" fmla="*/ 793631 w 1243909"/>
                <a:gd name="connsiteY32" fmla="*/ 38100 h 373856"/>
                <a:gd name="connsiteX33" fmla="*/ 807918 w 1243909"/>
                <a:gd name="connsiteY33" fmla="*/ 42862 h 373856"/>
                <a:gd name="connsiteX34" fmla="*/ 862687 w 1243909"/>
                <a:gd name="connsiteY34" fmla="*/ 50006 h 373856"/>
                <a:gd name="connsiteX35" fmla="*/ 886499 w 1243909"/>
                <a:gd name="connsiteY35" fmla="*/ 54769 h 373856"/>
                <a:gd name="connsiteX36" fmla="*/ 929362 w 1243909"/>
                <a:gd name="connsiteY36" fmla="*/ 64294 h 373856"/>
                <a:gd name="connsiteX37" fmla="*/ 953174 w 1243909"/>
                <a:gd name="connsiteY37" fmla="*/ 69056 h 373856"/>
                <a:gd name="connsiteX38" fmla="*/ 969843 w 1243909"/>
                <a:gd name="connsiteY38" fmla="*/ 73819 h 373856"/>
                <a:gd name="connsiteX39" fmla="*/ 984131 w 1243909"/>
                <a:gd name="connsiteY39" fmla="*/ 76200 h 373856"/>
                <a:gd name="connsiteX40" fmla="*/ 1000799 w 1243909"/>
                <a:gd name="connsiteY40" fmla="*/ 80962 h 373856"/>
                <a:gd name="connsiteX41" fmla="*/ 1017468 w 1243909"/>
                <a:gd name="connsiteY41" fmla="*/ 83344 h 373856"/>
                <a:gd name="connsiteX42" fmla="*/ 1055568 w 1243909"/>
                <a:gd name="connsiteY42" fmla="*/ 95250 h 373856"/>
                <a:gd name="connsiteX43" fmla="*/ 1072237 w 1243909"/>
                <a:gd name="connsiteY43" fmla="*/ 97631 h 373856"/>
                <a:gd name="connsiteX44" fmla="*/ 1100812 w 1243909"/>
                <a:gd name="connsiteY44" fmla="*/ 107156 h 373856"/>
                <a:gd name="connsiteX45" fmla="*/ 1107956 w 1243909"/>
                <a:gd name="connsiteY45" fmla="*/ 109537 h 373856"/>
                <a:gd name="connsiteX46" fmla="*/ 1157962 w 1243909"/>
                <a:gd name="connsiteY46" fmla="*/ 116681 h 373856"/>
                <a:gd name="connsiteX47" fmla="*/ 1174631 w 1243909"/>
                <a:gd name="connsiteY47" fmla="*/ 121444 h 373856"/>
                <a:gd name="connsiteX48" fmla="*/ 1188918 w 1243909"/>
                <a:gd name="connsiteY48" fmla="*/ 123825 h 373856"/>
                <a:gd name="connsiteX49" fmla="*/ 1205587 w 1243909"/>
                <a:gd name="connsiteY49" fmla="*/ 128587 h 373856"/>
                <a:gd name="connsiteX50" fmla="*/ 1222256 w 1243909"/>
                <a:gd name="connsiteY50" fmla="*/ 130969 h 373856"/>
                <a:gd name="connsiteX51" fmla="*/ 1229399 w 1243909"/>
                <a:gd name="connsiteY51" fmla="*/ 133350 h 373856"/>
                <a:gd name="connsiteX52" fmla="*/ 1243687 w 1243909"/>
                <a:gd name="connsiteY52" fmla="*/ 135731 h 373856"/>
                <a:gd name="connsiteX53" fmla="*/ 1231781 w 1243909"/>
                <a:gd name="connsiteY53" fmla="*/ 138112 h 373856"/>
                <a:gd name="connsiteX54" fmla="*/ 1200824 w 1243909"/>
                <a:gd name="connsiteY54" fmla="*/ 140494 h 373856"/>
                <a:gd name="connsiteX55" fmla="*/ 1198443 w 1243909"/>
                <a:gd name="connsiteY55" fmla="*/ 252412 h 373856"/>
                <a:gd name="connsiteX56" fmla="*/ 1196062 w 1243909"/>
                <a:gd name="connsiteY56" fmla="*/ 264319 h 373856"/>
                <a:gd name="connsiteX57" fmla="*/ 1184156 w 1243909"/>
                <a:gd name="connsiteY57" fmla="*/ 369094 h 373856"/>
                <a:gd name="connsiteX58" fmla="*/ 1024612 w 1243909"/>
                <a:gd name="connsiteY58" fmla="*/ 366712 h 373856"/>
                <a:gd name="connsiteX59" fmla="*/ 991274 w 1243909"/>
                <a:gd name="connsiteY59" fmla="*/ 369094 h 373856"/>
                <a:gd name="connsiteX60" fmla="*/ 967462 w 1243909"/>
                <a:gd name="connsiteY60" fmla="*/ 371475 h 373856"/>
                <a:gd name="connsiteX61" fmla="*/ 934124 w 1243909"/>
                <a:gd name="connsiteY61" fmla="*/ 373856 h 373856"/>
                <a:gd name="connsiteX62" fmla="*/ 846018 w 1243909"/>
                <a:gd name="connsiteY62" fmla="*/ 371475 h 373856"/>
                <a:gd name="connsiteX63" fmla="*/ 805537 w 1243909"/>
                <a:gd name="connsiteY63" fmla="*/ 369094 h 373856"/>
                <a:gd name="connsiteX64" fmla="*/ 626943 w 1243909"/>
                <a:gd name="connsiteY64" fmla="*/ 366712 h 373856"/>
                <a:gd name="connsiteX65" fmla="*/ 310237 w 1243909"/>
                <a:gd name="connsiteY65" fmla="*/ 366712 h 373856"/>
                <a:gd name="connsiteX66" fmla="*/ 38774 w 1243909"/>
                <a:gd name="connsiteY66" fmla="*/ 364331 h 373856"/>
                <a:gd name="connsiteX67" fmla="*/ 36393 w 1243909"/>
                <a:gd name="connsiteY67" fmla="*/ 292894 h 373856"/>
                <a:gd name="connsiteX68" fmla="*/ 34012 w 1243909"/>
                <a:gd name="connsiteY68" fmla="*/ 245269 h 373856"/>
                <a:gd name="connsiteX69" fmla="*/ 674 w 1243909"/>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84530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8818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6437 w 1244283"/>
                <a:gd name="connsiteY57" fmla="*/ 371476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44283" h="373856">
                  <a:moveTo>
                    <a:pt x="1048" y="130969"/>
                  </a:moveTo>
                  <a:cubicBezTo>
                    <a:pt x="-3714" y="121841"/>
                    <a:pt x="9078" y="129750"/>
                    <a:pt x="12955" y="128587"/>
                  </a:cubicBezTo>
                  <a:cubicBezTo>
                    <a:pt x="17049" y="127359"/>
                    <a:pt x="20682" y="124721"/>
                    <a:pt x="24861" y="123825"/>
                  </a:cubicBezTo>
                  <a:cubicBezTo>
                    <a:pt x="31889" y="122319"/>
                    <a:pt x="39192" y="122565"/>
                    <a:pt x="46292" y="121444"/>
                  </a:cubicBezTo>
                  <a:cubicBezTo>
                    <a:pt x="54288" y="120181"/>
                    <a:pt x="62120" y="118012"/>
                    <a:pt x="70105" y="116681"/>
                  </a:cubicBezTo>
                  <a:cubicBezTo>
                    <a:pt x="102592" y="111267"/>
                    <a:pt x="62530" y="118101"/>
                    <a:pt x="108205" y="109537"/>
                  </a:cubicBezTo>
                  <a:cubicBezTo>
                    <a:pt x="112950" y="108647"/>
                    <a:pt x="117758" y="108103"/>
                    <a:pt x="122492" y="107156"/>
                  </a:cubicBezTo>
                  <a:cubicBezTo>
                    <a:pt x="125701" y="106514"/>
                    <a:pt x="128822" y="105485"/>
                    <a:pt x="132017" y="104775"/>
                  </a:cubicBezTo>
                  <a:cubicBezTo>
                    <a:pt x="143082" y="102316"/>
                    <a:pt x="143272" y="102920"/>
                    <a:pt x="153448" y="100012"/>
                  </a:cubicBezTo>
                  <a:cubicBezTo>
                    <a:pt x="155862" y="99322"/>
                    <a:pt x="158131" y="98123"/>
                    <a:pt x="160592" y="97631"/>
                  </a:cubicBezTo>
                  <a:cubicBezTo>
                    <a:pt x="166096" y="96530"/>
                    <a:pt x="171705" y="96044"/>
                    <a:pt x="177261" y="95250"/>
                  </a:cubicBezTo>
                  <a:cubicBezTo>
                    <a:pt x="186786" y="92075"/>
                    <a:pt x="195991" y="87694"/>
                    <a:pt x="205836" y="85725"/>
                  </a:cubicBezTo>
                  <a:cubicBezTo>
                    <a:pt x="227029" y="81487"/>
                    <a:pt x="248575" y="77739"/>
                    <a:pt x="270130" y="76200"/>
                  </a:cubicBezTo>
                  <a:lnTo>
                    <a:pt x="303467" y="73819"/>
                  </a:lnTo>
                  <a:cubicBezTo>
                    <a:pt x="312992" y="72231"/>
                    <a:pt x="322674" y="71398"/>
                    <a:pt x="332042" y="69056"/>
                  </a:cubicBezTo>
                  <a:cubicBezTo>
                    <a:pt x="338392" y="67469"/>
                    <a:pt x="344646" y="65432"/>
                    <a:pt x="351092" y="64294"/>
                  </a:cubicBezTo>
                  <a:cubicBezTo>
                    <a:pt x="358170" y="63045"/>
                    <a:pt x="365385" y="62752"/>
                    <a:pt x="372523" y="61912"/>
                  </a:cubicBezTo>
                  <a:cubicBezTo>
                    <a:pt x="389979" y="59858"/>
                    <a:pt x="391521" y="59538"/>
                    <a:pt x="408242" y="57150"/>
                  </a:cubicBezTo>
                  <a:cubicBezTo>
                    <a:pt x="413798" y="55562"/>
                    <a:pt x="419388" y="54086"/>
                    <a:pt x="424911" y="52387"/>
                  </a:cubicBezTo>
                  <a:cubicBezTo>
                    <a:pt x="441761" y="47202"/>
                    <a:pt x="439083" y="46695"/>
                    <a:pt x="458248" y="42862"/>
                  </a:cubicBezTo>
                  <a:cubicBezTo>
                    <a:pt x="467717" y="40968"/>
                    <a:pt x="477455" y="40442"/>
                    <a:pt x="486823" y="38100"/>
                  </a:cubicBezTo>
                  <a:cubicBezTo>
                    <a:pt x="493173" y="36512"/>
                    <a:pt x="499473" y="34708"/>
                    <a:pt x="505873" y="33337"/>
                  </a:cubicBezTo>
                  <a:cubicBezTo>
                    <a:pt x="510594" y="32325"/>
                    <a:pt x="515411" y="31820"/>
                    <a:pt x="520161" y="30956"/>
                  </a:cubicBezTo>
                  <a:cubicBezTo>
                    <a:pt x="556771" y="24300"/>
                    <a:pt x="504251" y="33210"/>
                    <a:pt x="546355" y="26194"/>
                  </a:cubicBezTo>
                  <a:cubicBezTo>
                    <a:pt x="577727" y="15735"/>
                    <a:pt x="543664" y="26266"/>
                    <a:pt x="574930" y="19050"/>
                  </a:cubicBezTo>
                  <a:cubicBezTo>
                    <a:pt x="580560" y="17751"/>
                    <a:pt x="586007" y="15746"/>
                    <a:pt x="591598" y="14287"/>
                  </a:cubicBezTo>
                  <a:cubicBezTo>
                    <a:pt x="635033" y="2956"/>
                    <a:pt x="617476" y="10872"/>
                    <a:pt x="639223" y="0"/>
                  </a:cubicBezTo>
                  <a:cubicBezTo>
                    <a:pt x="671038" y="9089"/>
                    <a:pt x="639912" y="682"/>
                    <a:pt x="679705" y="9525"/>
                  </a:cubicBezTo>
                  <a:cubicBezTo>
                    <a:pt x="712177" y="16741"/>
                    <a:pt x="685207" y="12593"/>
                    <a:pt x="717805" y="16669"/>
                  </a:cubicBezTo>
                  <a:cubicBezTo>
                    <a:pt x="723361" y="18256"/>
                    <a:pt x="728991" y="19604"/>
                    <a:pt x="734473" y="21431"/>
                  </a:cubicBezTo>
                  <a:cubicBezTo>
                    <a:pt x="740907" y="23576"/>
                    <a:pt x="747017" y="26661"/>
                    <a:pt x="753523" y="28575"/>
                  </a:cubicBezTo>
                  <a:cubicBezTo>
                    <a:pt x="760544" y="30640"/>
                    <a:pt x="767831" y="31661"/>
                    <a:pt x="774955" y="33337"/>
                  </a:cubicBezTo>
                  <a:cubicBezTo>
                    <a:pt x="781326" y="34836"/>
                    <a:pt x="787711" y="36302"/>
                    <a:pt x="794005" y="38100"/>
                  </a:cubicBezTo>
                  <a:cubicBezTo>
                    <a:pt x="798832" y="39479"/>
                    <a:pt x="803406" y="41712"/>
                    <a:pt x="808292" y="42862"/>
                  </a:cubicBezTo>
                  <a:cubicBezTo>
                    <a:pt x="831367" y="48292"/>
                    <a:pt x="839129" y="48012"/>
                    <a:pt x="863061" y="50006"/>
                  </a:cubicBezTo>
                  <a:lnTo>
                    <a:pt x="886873" y="54769"/>
                  </a:lnTo>
                  <a:cubicBezTo>
                    <a:pt x="901184" y="57836"/>
                    <a:pt x="915384" y="61424"/>
                    <a:pt x="929736" y="64294"/>
                  </a:cubicBezTo>
                  <a:cubicBezTo>
                    <a:pt x="937673" y="65881"/>
                    <a:pt x="945669" y="67202"/>
                    <a:pt x="953548" y="69056"/>
                  </a:cubicBezTo>
                  <a:cubicBezTo>
                    <a:pt x="959173" y="70380"/>
                    <a:pt x="964586" y="72520"/>
                    <a:pt x="970217" y="73819"/>
                  </a:cubicBezTo>
                  <a:cubicBezTo>
                    <a:pt x="974922" y="74905"/>
                    <a:pt x="979800" y="75114"/>
                    <a:pt x="984505" y="76200"/>
                  </a:cubicBezTo>
                  <a:cubicBezTo>
                    <a:pt x="990135" y="77499"/>
                    <a:pt x="995523" y="79751"/>
                    <a:pt x="1001173" y="80962"/>
                  </a:cubicBezTo>
                  <a:cubicBezTo>
                    <a:pt x="1006661" y="82138"/>
                    <a:pt x="1012354" y="82168"/>
                    <a:pt x="1017842" y="83344"/>
                  </a:cubicBezTo>
                  <a:cubicBezTo>
                    <a:pt x="1042158" y="88555"/>
                    <a:pt x="1028499" y="88389"/>
                    <a:pt x="1055942" y="95250"/>
                  </a:cubicBezTo>
                  <a:cubicBezTo>
                    <a:pt x="1061387" y="96611"/>
                    <a:pt x="1067055" y="96837"/>
                    <a:pt x="1072611" y="97631"/>
                  </a:cubicBezTo>
                  <a:lnTo>
                    <a:pt x="1101186" y="107156"/>
                  </a:lnTo>
                  <a:cubicBezTo>
                    <a:pt x="1103567" y="107950"/>
                    <a:pt x="1105835" y="109260"/>
                    <a:pt x="1108330" y="109537"/>
                  </a:cubicBezTo>
                  <a:cubicBezTo>
                    <a:pt x="1124778" y="111365"/>
                    <a:pt x="1142208" y="112649"/>
                    <a:pt x="1158336" y="116681"/>
                  </a:cubicBezTo>
                  <a:cubicBezTo>
                    <a:pt x="1163942" y="118083"/>
                    <a:pt x="1169374" y="120145"/>
                    <a:pt x="1175005" y="121444"/>
                  </a:cubicBezTo>
                  <a:cubicBezTo>
                    <a:pt x="1179709" y="122530"/>
                    <a:pt x="1184579" y="122778"/>
                    <a:pt x="1189292" y="123825"/>
                  </a:cubicBezTo>
                  <a:cubicBezTo>
                    <a:pt x="1212260" y="128929"/>
                    <a:pt x="1177417" y="123397"/>
                    <a:pt x="1205961" y="128587"/>
                  </a:cubicBezTo>
                  <a:cubicBezTo>
                    <a:pt x="1211483" y="129591"/>
                    <a:pt x="1217074" y="130175"/>
                    <a:pt x="1222630" y="130969"/>
                  </a:cubicBezTo>
                  <a:cubicBezTo>
                    <a:pt x="1225011" y="131763"/>
                    <a:pt x="1227323" y="132806"/>
                    <a:pt x="1229773" y="133350"/>
                  </a:cubicBezTo>
                  <a:cubicBezTo>
                    <a:pt x="1234486" y="134397"/>
                    <a:pt x="1241901" y="131413"/>
                    <a:pt x="1244061" y="135731"/>
                  </a:cubicBezTo>
                  <a:cubicBezTo>
                    <a:pt x="1245872" y="139351"/>
                    <a:pt x="1236177" y="137665"/>
                    <a:pt x="1232155" y="138112"/>
                  </a:cubicBezTo>
                  <a:cubicBezTo>
                    <a:pt x="1221869" y="139255"/>
                    <a:pt x="1211517" y="139700"/>
                    <a:pt x="1201198" y="140494"/>
                  </a:cubicBezTo>
                  <a:cubicBezTo>
                    <a:pt x="1200404" y="177800"/>
                    <a:pt x="1200251" y="215125"/>
                    <a:pt x="1198817" y="252412"/>
                  </a:cubicBezTo>
                  <a:cubicBezTo>
                    <a:pt x="1198661" y="256457"/>
                    <a:pt x="1196833" y="244475"/>
                    <a:pt x="1196436" y="264319"/>
                  </a:cubicBezTo>
                  <a:cubicBezTo>
                    <a:pt x="1196039" y="284163"/>
                    <a:pt x="1200406" y="336551"/>
                    <a:pt x="1196437" y="371476"/>
                  </a:cubicBezTo>
                  <a:cubicBezTo>
                    <a:pt x="1098874" y="364506"/>
                    <a:pt x="1140129" y="363760"/>
                    <a:pt x="1024986" y="366712"/>
                  </a:cubicBezTo>
                  <a:lnTo>
                    <a:pt x="991648" y="369094"/>
                  </a:lnTo>
                  <a:cubicBezTo>
                    <a:pt x="983699" y="369757"/>
                    <a:pt x="975785" y="370813"/>
                    <a:pt x="967836" y="371475"/>
                  </a:cubicBezTo>
                  <a:cubicBezTo>
                    <a:pt x="956734" y="372400"/>
                    <a:pt x="945611" y="373062"/>
                    <a:pt x="934498" y="373856"/>
                  </a:cubicBezTo>
                  <a:lnTo>
                    <a:pt x="846392" y="371475"/>
                  </a:lnTo>
                  <a:cubicBezTo>
                    <a:pt x="832884" y="370975"/>
                    <a:pt x="819425" y="369388"/>
                    <a:pt x="805911" y="369094"/>
                  </a:cubicBezTo>
                  <a:lnTo>
                    <a:pt x="627317" y="366712"/>
                  </a:lnTo>
                  <a:cubicBezTo>
                    <a:pt x="481169" y="359405"/>
                    <a:pt x="646024" y="366712"/>
                    <a:pt x="310611" y="366712"/>
                  </a:cubicBezTo>
                  <a:lnTo>
                    <a:pt x="39148" y="364331"/>
                  </a:lnTo>
                  <a:cubicBezTo>
                    <a:pt x="38354" y="340519"/>
                    <a:pt x="37719" y="316701"/>
                    <a:pt x="36767" y="292894"/>
                  </a:cubicBezTo>
                  <a:cubicBezTo>
                    <a:pt x="36132" y="277012"/>
                    <a:pt x="41804" y="199248"/>
                    <a:pt x="41530" y="183356"/>
                  </a:cubicBezTo>
                  <a:cubicBezTo>
                    <a:pt x="36248" y="153198"/>
                    <a:pt x="5810" y="140097"/>
                    <a:pt x="1048" y="130969"/>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04901AD-D02B-E449-3B49-1FB4D7E85AD6}"/>
                </a:ext>
              </a:extLst>
            </p:cNvPr>
            <p:cNvSpPr>
              <a:spLocks noGrp="1" noRot="1" noMove="1" noResize="1" noEditPoints="1" noAdjustHandles="1" noChangeArrowheads="1" noChangeShapeType="1"/>
            </p:cNvSpPr>
            <p:nvPr/>
          </p:nvSpPr>
          <p:spPr>
            <a:xfrm>
              <a:off x="7873453" y="785370"/>
              <a:ext cx="302827" cy="321813"/>
            </a:xfrm>
            <a:custGeom>
              <a:avLst/>
              <a:gdLst>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24165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9878 w 313158"/>
                <a:gd name="connsiteY24" fmla="*/ 78581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02827"/>
                <a:gd name="connsiteY0" fmla="*/ 316706 h 321813"/>
                <a:gd name="connsiteX1" fmla="*/ 295628 w 302827"/>
                <a:gd name="connsiteY1" fmla="*/ 252413 h 321813"/>
                <a:gd name="connsiteX2" fmla="*/ 300390 w 302827"/>
                <a:gd name="connsiteY2" fmla="*/ 145256 h 321813"/>
                <a:gd name="connsiteX3" fmla="*/ 298009 w 302827"/>
                <a:gd name="connsiteY3" fmla="*/ 69056 h 321813"/>
                <a:gd name="connsiteX4" fmla="*/ 295628 w 302827"/>
                <a:gd name="connsiteY4" fmla="*/ 54769 h 321813"/>
                <a:gd name="connsiteX5" fmla="*/ 262290 w 302827"/>
                <a:gd name="connsiteY5" fmla="*/ 45244 h 321813"/>
                <a:gd name="connsiteX6" fmla="*/ 252765 w 302827"/>
                <a:gd name="connsiteY6" fmla="*/ 40481 h 321813"/>
                <a:gd name="connsiteX7" fmla="*/ 243240 w 302827"/>
                <a:gd name="connsiteY7" fmla="*/ 38100 h 321813"/>
                <a:gd name="connsiteX8" fmla="*/ 236097 w 302827"/>
                <a:gd name="connsiteY8" fmla="*/ 33338 h 321813"/>
                <a:gd name="connsiteX9" fmla="*/ 221809 w 302827"/>
                <a:gd name="connsiteY9" fmla="*/ 28575 h 321813"/>
                <a:gd name="connsiteX10" fmla="*/ 214665 w 302827"/>
                <a:gd name="connsiteY10" fmla="*/ 26194 h 321813"/>
                <a:gd name="connsiteX11" fmla="*/ 207522 w 302827"/>
                <a:gd name="connsiteY11" fmla="*/ 23813 h 321813"/>
                <a:gd name="connsiteX12" fmla="*/ 190853 w 302827"/>
                <a:gd name="connsiteY12" fmla="*/ 16669 h 321813"/>
                <a:gd name="connsiteX13" fmla="*/ 181328 w 302827"/>
                <a:gd name="connsiteY13" fmla="*/ 11906 h 321813"/>
                <a:gd name="connsiteX14" fmla="*/ 162278 w 302827"/>
                <a:gd name="connsiteY14" fmla="*/ 4763 h 321813"/>
                <a:gd name="connsiteX15" fmla="*/ 155134 w 302827"/>
                <a:gd name="connsiteY15" fmla="*/ 0 h 321813"/>
                <a:gd name="connsiteX16" fmla="*/ 131322 w 302827"/>
                <a:gd name="connsiteY16" fmla="*/ 4763 h 321813"/>
                <a:gd name="connsiteX17" fmla="*/ 109890 w 302827"/>
                <a:gd name="connsiteY17" fmla="*/ 11906 h 321813"/>
                <a:gd name="connsiteX18" fmla="*/ 86078 w 302827"/>
                <a:gd name="connsiteY18" fmla="*/ 19050 h 321813"/>
                <a:gd name="connsiteX19" fmla="*/ 67028 w 302827"/>
                <a:gd name="connsiteY19" fmla="*/ 23813 h 321813"/>
                <a:gd name="connsiteX20" fmla="*/ 45597 w 302827"/>
                <a:gd name="connsiteY20" fmla="*/ 33338 h 321813"/>
                <a:gd name="connsiteX21" fmla="*/ 38453 w 302827"/>
                <a:gd name="connsiteY21" fmla="*/ 38100 h 321813"/>
                <a:gd name="connsiteX22" fmla="*/ 28928 w 302827"/>
                <a:gd name="connsiteY22" fmla="*/ 42863 h 321813"/>
                <a:gd name="connsiteX23" fmla="*/ 17022 w 302827"/>
                <a:gd name="connsiteY23" fmla="*/ 57150 h 321813"/>
                <a:gd name="connsiteX24" fmla="*/ 9878 w 302827"/>
                <a:gd name="connsiteY24" fmla="*/ 78581 h 321813"/>
                <a:gd name="connsiteX25" fmla="*/ 7496 w 302827"/>
                <a:gd name="connsiteY25" fmla="*/ 100012 h 321813"/>
                <a:gd name="connsiteX26" fmla="*/ 9878 w 302827"/>
                <a:gd name="connsiteY26" fmla="*/ 250031 h 321813"/>
                <a:gd name="connsiteX27" fmla="*/ 5115 w 302827"/>
                <a:gd name="connsiteY27" fmla="*/ 283369 h 321813"/>
                <a:gd name="connsiteX28" fmla="*/ 2734 w 302827"/>
                <a:gd name="connsiteY28" fmla="*/ 319088 h 321813"/>
                <a:gd name="connsiteX29" fmla="*/ 28928 w 302827"/>
                <a:gd name="connsiteY29" fmla="*/ 316706 h 321813"/>
                <a:gd name="connsiteX30" fmla="*/ 97984 w 302827"/>
                <a:gd name="connsiteY30" fmla="*/ 314325 h 321813"/>
                <a:gd name="connsiteX31" fmla="*/ 133703 w 302827"/>
                <a:gd name="connsiteY31" fmla="*/ 316706 h 321813"/>
                <a:gd name="connsiteX32" fmla="*/ 302772 w 302827"/>
                <a:gd name="connsiteY32" fmla="*/ 316706 h 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27" h="321813">
                  <a:moveTo>
                    <a:pt x="302772" y="316706"/>
                  </a:moveTo>
                  <a:cubicBezTo>
                    <a:pt x="303566" y="313134"/>
                    <a:pt x="295628" y="302633"/>
                    <a:pt x="295628" y="252413"/>
                  </a:cubicBezTo>
                  <a:cubicBezTo>
                    <a:pt x="295628" y="237329"/>
                    <a:pt x="299431" y="164431"/>
                    <a:pt x="300390" y="145256"/>
                  </a:cubicBezTo>
                  <a:cubicBezTo>
                    <a:pt x="299596" y="119856"/>
                    <a:pt x="299345" y="94433"/>
                    <a:pt x="298009" y="69056"/>
                  </a:cubicBezTo>
                  <a:cubicBezTo>
                    <a:pt x="297755" y="64235"/>
                    <a:pt x="299217" y="57999"/>
                    <a:pt x="295628" y="54769"/>
                  </a:cubicBezTo>
                  <a:cubicBezTo>
                    <a:pt x="290813" y="50435"/>
                    <a:pt x="270586" y="46903"/>
                    <a:pt x="262290" y="45244"/>
                  </a:cubicBezTo>
                  <a:cubicBezTo>
                    <a:pt x="259115" y="43656"/>
                    <a:pt x="256089" y="41727"/>
                    <a:pt x="252765" y="40481"/>
                  </a:cubicBezTo>
                  <a:cubicBezTo>
                    <a:pt x="249701" y="39332"/>
                    <a:pt x="246248" y="39389"/>
                    <a:pt x="243240" y="38100"/>
                  </a:cubicBezTo>
                  <a:cubicBezTo>
                    <a:pt x="240610" y="36973"/>
                    <a:pt x="238712" y="34500"/>
                    <a:pt x="236097" y="33338"/>
                  </a:cubicBezTo>
                  <a:cubicBezTo>
                    <a:pt x="231509" y="31299"/>
                    <a:pt x="226572" y="30163"/>
                    <a:pt x="221809" y="28575"/>
                  </a:cubicBezTo>
                  <a:lnTo>
                    <a:pt x="214665" y="26194"/>
                  </a:lnTo>
                  <a:lnTo>
                    <a:pt x="207522" y="23813"/>
                  </a:lnTo>
                  <a:cubicBezTo>
                    <a:pt x="193043" y="14160"/>
                    <a:pt x="208428" y="23260"/>
                    <a:pt x="190853" y="16669"/>
                  </a:cubicBezTo>
                  <a:cubicBezTo>
                    <a:pt x="187529" y="15423"/>
                    <a:pt x="184591" y="13304"/>
                    <a:pt x="181328" y="11906"/>
                  </a:cubicBezTo>
                  <a:cubicBezTo>
                    <a:pt x="166896" y="5721"/>
                    <a:pt x="182019" y="14634"/>
                    <a:pt x="162278" y="4763"/>
                  </a:cubicBezTo>
                  <a:cubicBezTo>
                    <a:pt x="159718" y="3483"/>
                    <a:pt x="157515" y="1588"/>
                    <a:pt x="155134" y="0"/>
                  </a:cubicBezTo>
                  <a:cubicBezTo>
                    <a:pt x="150187" y="824"/>
                    <a:pt x="137011" y="2630"/>
                    <a:pt x="131322" y="4763"/>
                  </a:cubicBezTo>
                  <a:cubicBezTo>
                    <a:pt x="108795" y="13211"/>
                    <a:pt x="135976" y="6690"/>
                    <a:pt x="109890" y="11906"/>
                  </a:cubicBezTo>
                  <a:cubicBezTo>
                    <a:pt x="91133" y="19410"/>
                    <a:pt x="105104" y="14659"/>
                    <a:pt x="86078" y="19050"/>
                  </a:cubicBezTo>
                  <a:cubicBezTo>
                    <a:pt x="79700" y="20522"/>
                    <a:pt x="67028" y="23813"/>
                    <a:pt x="67028" y="23813"/>
                  </a:cubicBezTo>
                  <a:cubicBezTo>
                    <a:pt x="31672" y="45025"/>
                    <a:pt x="74210" y="21075"/>
                    <a:pt x="45597" y="33338"/>
                  </a:cubicBezTo>
                  <a:cubicBezTo>
                    <a:pt x="42967" y="34465"/>
                    <a:pt x="40938" y="36680"/>
                    <a:pt x="38453" y="38100"/>
                  </a:cubicBezTo>
                  <a:cubicBezTo>
                    <a:pt x="35371" y="39861"/>
                    <a:pt x="32103" y="41275"/>
                    <a:pt x="28928" y="42863"/>
                  </a:cubicBezTo>
                  <a:cubicBezTo>
                    <a:pt x="27340" y="47625"/>
                    <a:pt x="20197" y="51197"/>
                    <a:pt x="17022" y="57150"/>
                  </a:cubicBezTo>
                  <a:cubicBezTo>
                    <a:pt x="13847" y="63103"/>
                    <a:pt x="11466" y="71437"/>
                    <a:pt x="9878" y="78581"/>
                  </a:cubicBezTo>
                  <a:cubicBezTo>
                    <a:pt x="8290" y="85725"/>
                    <a:pt x="8290" y="96837"/>
                    <a:pt x="7496" y="100012"/>
                  </a:cubicBezTo>
                  <a:cubicBezTo>
                    <a:pt x="6888" y="132874"/>
                    <a:pt x="10275" y="219472"/>
                    <a:pt x="9878" y="250031"/>
                  </a:cubicBezTo>
                  <a:cubicBezTo>
                    <a:pt x="9481" y="280590"/>
                    <a:pt x="9797" y="227188"/>
                    <a:pt x="5115" y="283369"/>
                  </a:cubicBezTo>
                  <a:cubicBezTo>
                    <a:pt x="4124" y="295261"/>
                    <a:pt x="-4202" y="309378"/>
                    <a:pt x="2734" y="319088"/>
                  </a:cubicBezTo>
                  <a:cubicBezTo>
                    <a:pt x="7830" y="326222"/>
                    <a:pt x="20172" y="317144"/>
                    <a:pt x="28928" y="316706"/>
                  </a:cubicBezTo>
                  <a:cubicBezTo>
                    <a:pt x="51932" y="315556"/>
                    <a:pt x="74965" y="315119"/>
                    <a:pt x="97984" y="314325"/>
                  </a:cubicBezTo>
                  <a:cubicBezTo>
                    <a:pt x="109890" y="315119"/>
                    <a:pt x="121775" y="316375"/>
                    <a:pt x="133703" y="316706"/>
                  </a:cubicBezTo>
                  <a:cubicBezTo>
                    <a:pt x="224961" y="319241"/>
                    <a:pt x="301978" y="320278"/>
                    <a:pt x="302772" y="316706"/>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EB0220F-A9A9-3BD9-81B5-395F33798750}"/>
                </a:ext>
              </a:extLst>
            </p:cNvPr>
            <p:cNvSpPr>
              <a:spLocks noGrp="1" noRot="1" noMove="1" noResize="1" noEditPoints="1" noAdjustHandles="1" noChangeArrowheads="1" noChangeShapeType="1"/>
            </p:cNvSpPr>
            <p:nvPr/>
          </p:nvSpPr>
          <p:spPr>
            <a:xfrm>
              <a:off x="9293861" y="785370"/>
              <a:ext cx="653163" cy="331093"/>
            </a:xfrm>
            <a:custGeom>
              <a:avLst/>
              <a:gdLst>
                <a:gd name="connsiteX0" fmla="*/ 38929 w 671464"/>
                <a:gd name="connsiteY0" fmla="*/ 97730 h 331093"/>
                <a:gd name="connsiteX1" fmla="*/ 38929 w 671464"/>
                <a:gd name="connsiteY1" fmla="*/ 66774 h 331093"/>
                <a:gd name="connsiteX2" fmla="*/ 41310 w 671464"/>
                <a:gd name="connsiteY2" fmla="*/ 54868 h 331093"/>
                <a:gd name="connsiteX3" fmla="*/ 53216 w 671464"/>
                <a:gd name="connsiteY3" fmla="*/ 47724 h 331093"/>
                <a:gd name="connsiteX4" fmla="*/ 134179 w 671464"/>
                <a:gd name="connsiteY4" fmla="*/ 54868 h 331093"/>
                <a:gd name="connsiteX5" fmla="*/ 136560 w 671464"/>
                <a:gd name="connsiteY5" fmla="*/ 64393 h 331093"/>
                <a:gd name="connsiteX6" fmla="*/ 148466 w 671464"/>
                <a:gd name="connsiteY6" fmla="*/ 62011 h 331093"/>
                <a:gd name="connsiteX7" fmla="*/ 162754 w 671464"/>
                <a:gd name="connsiteY7" fmla="*/ 59630 h 331093"/>
                <a:gd name="connsiteX8" fmla="*/ 186566 w 671464"/>
                <a:gd name="connsiteY8" fmla="*/ 47724 h 331093"/>
                <a:gd name="connsiteX9" fmla="*/ 196091 w 671464"/>
                <a:gd name="connsiteY9" fmla="*/ 42961 h 331093"/>
                <a:gd name="connsiteX10" fmla="*/ 205616 w 671464"/>
                <a:gd name="connsiteY10" fmla="*/ 40580 h 331093"/>
                <a:gd name="connsiteX11" fmla="*/ 227048 w 671464"/>
                <a:gd name="connsiteY11" fmla="*/ 31055 h 331093"/>
                <a:gd name="connsiteX12" fmla="*/ 236573 w 671464"/>
                <a:gd name="connsiteY12" fmla="*/ 28674 h 331093"/>
                <a:gd name="connsiteX13" fmla="*/ 260385 w 671464"/>
                <a:gd name="connsiteY13" fmla="*/ 19149 h 331093"/>
                <a:gd name="connsiteX14" fmla="*/ 272291 w 671464"/>
                <a:gd name="connsiteY14" fmla="*/ 16768 h 331093"/>
                <a:gd name="connsiteX15" fmla="*/ 293723 w 671464"/>
                <a:gd name="connsiteY15" fmla="*/ 9624 h 331093"/>
                <a:gd name="connsiteX16" fmla="*/ 300866 w 671464"/>
                <a:gd name="connsiteY16" fmla="*/ 7243 h 331093"/>
                <a:gd name="connsiteX17" fmla="*/ 317535 w 671464"/>
                <a:gd name="connsiteY17" fmla="*/ 99 h 331093"/>
                <a:gd name="connsiteX18" fmla="*/ 343729 w 671464"/>
                <a:gd name="connsiteY18" fmla="*/ 7243 h 331093"/>
                <a:gd name="connsiteX19" fmla="*/ 355635 w 671464"/>
                <a:gd name="connsiteY19" fmla="*/ 9624 h 331093"/>
                <a:gd name="connsiteX20" fmla="*/ 372304 w 671464"/>
                <a:gd name="connsiteY20" fmla="*/ 14386 h 331093"/>
                <a:gd name="connsiteX21" fmla="*/ 381829 w 671464"/>
                <a:gd name="connsiteY21" fmla="*/ 19149 h 331093"/>
                <a:gd name="connsiteX22" fmla="*/ 398498 w 671464"/>
                <a:gd name="connsiteY22" fmla="*/ 23911 h 331093"/>
                <a:gd name="connsiteX23" fmla="*/ 422310 w 671464"/>
                <a:gd name="connsiteY23" fmla="*/ 33436 h 331093"/>
                <a:gd name="connsiteX24" fmla="*/ 436598 w 671464"/>
                <a:gd name="connsiteY24" fmla="*/ 38199 h 331093"/>
                <a:gd name="connsiteX25" fmla="*/ 446123 w 671464"/>
                <a:gd name="connsiteY25" fmla="*/ 42961 h 331093"/>
                <a:gd name="connsiteX26" fmla="*/ 472316 w 671464"/>
                <a:gd name="connsiteY26" fmla="*/ 52486 h 331093"/>
                <a:gd name="connsiteX27" fmla="*/ 484223 w 671464"/>
                <a:gd name="connsiteY27" fmla="*/ 57249 h 331093"/>
                <a:gd name="connsiteX28" fmla="*/ 498510 w 671464"/>
                <a:gd name="connsiteY28" fmla="*/ 59630 h 331093"/>
                <a:gd name="connsiteX29" fmla="*/ 510416 w 671464"/>
                <a:gd name="connsiteY29" fmla="*/ 64393 h 331093"/>
                <a:gd name="connsiteX30" fmla="*/ 519941 w 671464"/>
                <a:gd name="connsiteY30" fmla="*/ 66774 h 331093"/>
                <a:gd name="connsiteX31" fmla="*/ 531848 w 671464"/>
                <a:gd name="connsiteY31" fmla="*/ 73918 h 331093"/>
                <a:gd name="connsiteX32" fmla="*/ 543754 w 671464"/>
                <a:gd name="connsiteY32" fmla="*/ 76299 h 331093"/>
                <a:gd name="connsiteX33" fmla="*/ 558041 w 671464"/>
                <a:gd name="connsiteY33" fmla="*/ 81061 h 331093"/>
                <a:gd name="connsiteX34" fmla="*/ 567566 w 671464"/>
                <a:gd name="connsiteY34" fmla="*/ 85824 h 331093"/>
                <a:gd name="connsiteX35" fmla="*/ 577091 w 671464"/>
                <a:gd name="connsiteY35" fmla="*/ 88205 h 331093"/>
                <a:gd name="connsiteX36" fmla="*/ 588998 w 671464"/>
                <a:gd name="connsiteY36" fmla="*/ 92968 h 331093"/>
                <a:gd name="connsiteX37" fmla="*/ 598523 w 671464"/>
                <a:gd name="connsiteY37" fmla="*/ 95349 h 331093"/>
                <a:gd name="connsiteX38" fmla="*/ 608048 w 671464"/>
                <a:gd name="connsiteY38" fmla="*/ 100111 h 331093"/>
                <a:gd name="connsiteX39" fmla="*/ 622335 w 671464"/>
                <a:gd name="connsiteY39" fmla="*/ 102493 h 331093"/>
                <a:gd name="connsiteX40" fmla="*/ 653291 w 671464"/>
                <a:gd name="connsiteY40" fmla="*/ 114399 h 331093"/>
                <a:gd name="connsiteX41" fmla="*/ 658054 w 671464"/>
                <a:gd name="connsiteY41" fmla="*/ 181074 h 331093"/>
                <a:gd name="connsiteX42" fmla="*/ 660435 w 671464"/>
                <a:gd name="connsiteY42" fmla="*/ 190599 h 331093"/>
                <a:gd name="connsiteX43" fmla="*/ 641385 w 671464"/>
                <a:gd name="connsiteY43" fmla="*/ 319186 h 331093"/>
                <a:gd name="connsiteX44" fmla="*/ 531848 w 671464"/>
                <a:gd name="connsiteY44" fmla="*/ 323949 h 331093"/>
                <a:gd name="connsiteX45" fmla="*/ 508035 w 671464"/>
                <a:gd name="connsiteY45" fmla="*/ 326330 h 331093"/>
                <a:gd name="connsiteX46" fmla="*/ 393735 w 671464"/>
                <a:gd name="connsiteY46" fmla="*/ 328711 h 331093"/>
                <a:gd name="connsiteX47" fmla="*/ 296104 w 671464"/>
                <a:gd name="connsiteY47" fmla="*/ 326330 h 331093"/>
                <a:gd name="connsiteX48" fmla="*/ 255623 w 671464"/>
                <a:gd name="connsiteY48" fmla="*/ 323949 h 331093"/>
                <a:gd name="connsiteX49" fmla="*/ 146085 w 671464"/>
                <a:gd name="connsiteY49" fmla="*/ 326330 h 331093"/>
                <a:gd name="connsiteX50" fmla="*/ 119891 w 671464"/>
                <a:gd name="connsiteY50" fmla="*/ 328711 h 331093"/>
                <a:gd name="connsiteX51" fmla="*/ 96079 w 671464"/>
                <a:gd name="connsiteY51" fmla="*/ 331093 h 331093"/>
                <a:gd name="connsiteX52" fmla="*/ 10354 w 671464"/>
                <a:gd name="connsiteY52" fmla="*/ 328711 h 331093"/>
                <a:gd name="connsiteX53" fmla="*/ 829 w 671464"/>
                <a:gd name="connsiteY53" fmla="*/ 326330 h 331093"/>
                <a:gd name="connsiteX54" fmla="*/ 15116 w 671464"/>
                <a:gd name="connsiteY54" fmla="*/ 126305 h 331093"/>
                <a:gd name="connsiteX55" fmla="*/ 24641 w 671464"/>
                <a:gd name="connsiteY55" fmla="*/ 119161 h 331093"/>
                <a:gd name="connsiteX56" fmla="*/ 41310 w 671464"/>
                <a:gd name="connsiteY56" fmla="*/ 107255 h 331093"/>
                <a:gd name="connsiteX57" fmla="*/ 38929 w 671464"/>
                <a:gd name="connsiteY57" fmla="*/ 97730 h 331093"/>
                <a:gd name="connsiteX0" fmla="*/ 38929 w 662561"/>
                <a:gd name="connsiteY0" fmla="*/ 97730 h 331093"/>
                <a:gd name="connsiteX1" fmla="*/ 38929 w 662561"/>
                <a:gd name="connsiteY1" fmla="*/ 66774 h 331093"/>
                <a:gd name="connsiteX2" fmla="*/ 41310 w 662561"/>
                <a:gd name="connsiteY2" fmla="*/ 54868 h 331093"/>
                <a:gd name="connsiteX3" fmla="*/ 53216 w 662561"/>
                <a:gd name="connsiteY3" fmla="*/ 47724 h 331093"/>
                <a:gd name="connsiteX4" fmla="*/ 134179 w 662561"/>
                <a:gd name="connsiteY4" fmla="*/ 54868 h 331093"/>
                <a:gd name="connsiteX5" fmla="*/ 136560 w 662561"/>
                <a:gd name="connsiteY5" fmla="*/ 64393 h 331093"/>
                <a:gd name="connsiteX6" fmla="*/ 148466 w 662561"/>
                <a:gd name="connsiteY6" fmla="*/ 62011 h 331093"/>
                <a:gd name="connsiteX7" fmla="*/ 162754 w 662561"/>
                <a:gd name="connsiteY7" fmla="*/ 59630 h 331093"/>
                <a:gd name="connsiteX8" fmla="*/ 186566 w 662561"/>
                <a:gd name="connsiteY8" fmla="*/ 47724 h 331093"/>
                <a:gd name="connsiteX9" fmla="*/ 196091 w 662561"/>
                <a:gd name="connsiteY9" fmla="*/ 42961 h 331093"/>
                <a:gd name="connsiteX10" fmla="*/ 205616 w 662561"/>
                <a:gd name="connsiteY10" fmla="*/ 40580 h 331093"/>
                <a:gd name="connsiteX11" fmla="*/ 227048 w 662561"/>
                <a:gd name="connsiteY11" fmla="*/ 31055 h 331093"/>
                <a:gd name="connsiteX12" fmla="*/ 236573 w 662561"/>
                <a:gd name="connsiteY12" fmla="*/ 28674 h 331093"/>
                <a:gd name="connsiteX13" fmla="*/ 260385 w 662561"/>
                <a:gd name="connsiteY13" fmla="*/ 19149 h 331093"/>
                <a:gd name="connsiteX14" fmla="*/ 272291 w 662561"/>
                <a:gd name="connsiteY14" fmla="*/ 16768 h 331093"/>
                <a:gd name="connsiteX15" fmla="*/ 293723 w 662561"/>
                <a:gd name="connsiteY15" fmla="*/ 9624 h 331093"/>
                <a:gd name="connsiteX16" fmla="*/ 300866 w 662561"/>
                <a:gd name="connsiteY16" fmla="*/ 7243 h 331093"/>
                <a:gd name="connsiteX17" fmla="*/ 317535 w 662561"/>
                <a:gd name="connsiteY17" fmla="*/ 99 h 331093"/>
                <a:gd name="connsiteX18" fmla="*/ 343729 w 662561"/>
                <a:gd name="connsiteY18" fmla="*/ 7243 h 331093"/>
                <a:gd name="connsiteX19" fmla="*/ 355635 w 662561"/>
                <a:gd name="connsiteY19" fmla="*/ 9624 h 331093"/>
                <a:gd name="connsiteX20" fmla="*/ 372304 w 662561"/>
                <a:gd name="connsiteY20" fmla="*/ 14386 h 331093"/>
                <a:gd name="connsiteX21" fmla="*/ 381829 w 662561"/>
                <a:gd name="connsiteY21" fmla="*/ 19149 h 331093"/>
                <a:gd name="connsiteX22" fmla="*/ 398498 w 662561"/>
                <a:gd name="connsiteY22" fmla="*/ 23911 h 331093"/>
                <a:gd name="connsiteX23" fmla="*/ 422310 w 662561"/>
                <a:gd name="connsiteY23" fmla="*/ 33436 h 331093"/>
                <a:gd name="connsiteX24" fmla="*/ 436598 w 662561"/>
                <a:gd name="connsiteY24" fmla="*/ 38199 h 331093"/>
                <a:gd name="connsiteX25" fmla="*/ 446123 w 662561"/>
                <a:gd name="connsiteY25" fmla="*/ 42961 h 331093"/>
                <a:gd name="connsiteX26" fmla="*/ 472316 w 662561"/>
                <a:gd name="connsiteY26" fmla="*/ 52486 h 331093"/>
                <a:gd name="connsiteX27" fmla="*/ 484223 w 662561"/>
                <a:gd name="connsiteY27" fmla="*/ 57249 h 331093"/>
                <a:gd name="connsiteX28" fmla="*/ 498510 w 662561"/>
                <a:gd name="connsiteY28" fmla="*/ 59630 h 331093"/>
                <a:gd name="connsiteX29" fmla="*/ 510416 w 662561"/>
                <a:gd name="connsiteY29" fmla="*/ 64393 h 331093"/>
                <a:gd name="connsiteX30" fmla="*/ 519941 w 662561"/>
                <a:gd name="connsiteY30" fmla="*/ 66774 h 331093"/>
                <a:gd name="connsiteX31" fmla="*/ 531848 w 662561"/>
                <a:gd name="connsiteY31" fmla="*/ 73918 h 331093"/>
                <a:gd name="connsiteX32" fmla="*/ 543754 w 662561"/>
                <a:gd name="connsiteY32" fmla="*/ 76299 h 331093"/>
                <a:gd name="connsiteX33" fmla="*/ 558041 w 662561"/>
                <a:gd name="connsiteY33" fmla="*/ 81061 h 331093"/>
                <a:gd name="connsiteX34" fmla="*/ 567566 w 662561"/>
                <a:gd name="connsiteY34" fmla="*/ 85824 h 331093"/>
                <a:gd name="connsiteX35" fmla="*/ 577091 w 662561"/>
                <a:gd name="connsiteY35" fmla="*/ 88205 h 331093"/>
                <a:gd name="connsiteX36" fmla="*/ 588998 w 662561"/>
                <a:gd name="connsiteY36" fmla="*/ 92968 h 331093"/>
                <a:gd name="connsiteX37" fmla="*/ 598523 w 662561"/>
                <a:gd name="connsiteY37" fmla="*/ 95349 h 331093"/>
                <a:gd name="connsiteX38" fmla="*/ 608048 w 662561"/>
                <a:gd name="connsiteY38" fmla="*/ 100111 h 331093"/>
                <a:gd name="connsiteX39" fmla="*/ 622335 w 662561"/>
                <a:gd name="connsiteY39" fmla="*/ 102493 h 331093"/>
                <a:gd name="connsiteX40" fmla="*/ 653291 w 662561"/>
                <a:gd name="connsiteY40" fmla="*/ 114399 h 331093"/>
                <a:gd name="connsiteX41" fmla="*/ 658054 w 662561"/>
                <a:gd name="connsiteY41" fmla="*/ 181074 h 331093"/>
                <a:gd name="connsiteX42" fmla="*/ 660435 w 662561"/>
                <a:gd name="connsiteY42" fmla="*/ 190599 h 331093"/>
                <a:gd name="connsiteX43" fmla="*/ 641385 w 662561"/>
                <a:gd name="connsiteY43" fmla="*/ 319186 h 331093"/>
                <a:gd name="connsiteX44" fmla="*/ 531848 w 662561"/>
                <a:gd name="connsiteY44" fmla="*/ 323949 h 331093"/>
                <a:gd name="connsiteX45" fmla="*/ 508035 w 662561"/>
                <a:gd name="connsiteY45" fmla="*/ 326330 h 331093"/>
                <a:gd name="connsiteX46" fmla="*/ 393735 w 662561"/>
                <a:gd name="connsiteY46" fmla="*/ 328711 h 331093"/>
                <a:gd name="connsiteX47" fmla="*/ 296104 w 662561"/>
                <a:gd name="connsiteY47" fmla="*/ 326330 h 331093"/>
                <a:gd name="connsiteX48" fmla="*/ 255623 w 662561"/>
                <a:gd name="connsiteY48" fmla="*/ 323949 h 331093"/>
                <a:gd name="connsiteX49" fmla="*/ 146085 w 662561"/>
                <a:gd name="connsiteY49" fmla="*/ 326330 h 331093"/>
                <a:gd name="connsiteX50" fmla="*/ 119891 w 662561"/>
                <a:gd name="connsiteY50" fmla="*/ 328711 h 331093"/>
                <a:gd name="connsiteX51" fmla="*/ 96079 w 662561"/>
                <a:gd name="connsiteY51" fmla="*/ 331093 h 331093"/>
                <a:gd name="connsiteX52" fmla="*/ 10354 w 662561"/>
                <a:gd name="connsiteY52" fmla="*/ 328711 h 331093"/>
                <a:gd name="connsiteX53" fmla="*/ 829 w 662561"/>
                <a:gd name="connsiteY53" fmla="*/ 326330 h 331093"/>
                <a:gd name="connsiteX54" fmla="*/ 15116 w 662561"/>
                <a:gd name="connsiteY54" fmla="*/ 126305 h 331093"/>
                <a:gd name="connsiteX55" fmla="*/ 24641 w 662561"/>
                <a:gd name="connsiteY55" fmla="*/ 119161 h 331093"/>
                <a:gd name="connsiteX56" fmla="*/ 41310 w 662561"/>
                <a:gd name="connsiteY56" fmla="*/ 107255 h 331093"/>
                <a:gd name="connsiteX57" fmla="*/ 38929 w 662561"/>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62011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54867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03351 w 653163"/>
                <a:gd name="connsiteY4" fmla="*/ 42961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10495 w 653163"/>
                <a:gd name="connsiteY4" fmla="*/ 45342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53163" h="331093">
                  <a:moveTo>
                    <a:pt x="29531" y="97730"/>
                  </a:moveTo>
                  <a:cubicBezTo>
                    <a:pt x="29134" y="90983"/>
                    <a:pt x="26272" y="87960"/>
                    <a:pt x="29531" y="66774"/>
                  </a:cubicBezTo>
                  <a:cubicBezTo>
                    <a:pt x="30146" y="62774"/>
                    <a:pt x="29484" y="58106"/>
                    <a:pt x="31912" y="54868"/>
                  </a:cubicBezTo>
                  <a:cubicBezTo>
                    <a:pt x="34689" y="51165"/>
                    <a:pt x="39849" y="50105"/>
                    <a:pt x="43818" y="47724"/>
                  </a:cubicBezTo>
                  <a:cubicBezTo>
                    <a:pt x="55327" y="46930"/>
                    <a:pt x="97001" y="44151"/>
                    <a:pt x="110495" y="45342"/>
                  </a:cubicBezTo>
                  <a:cubicBezTo>
                    <a:pt x="123989" y="46533"/>
                    <a:pt x="122003" y="51693"/>
                    <a:pt x="124781" y="54868"/>
                  </a:cubicBezTo>
                  <a:cubicBezTo>
                    <a:pt x="127559" y="58043"/>
                    <a:pt x="124781" y="64393"/>
                    <a:pt x="127162" y="64393"/>
                  </a:cubicBezTo>
                  <a:cubicBezTo>
                    <a:pt x="129543" y="64393"/>
                    <a:pt x="135086" y="55591"/>
                    <a:pt x="139068" y="54867"/>
                  </a:cubicBezTo>
                  <a:cubicBezTo>
                    <a:pt x="143818" y="54003"/>
                    <a:pt x="148593" y="60424"/>
                    <a:pt x="153356" y="59630"/>
                  </a:cubicBezTo>
                  <a:cubicBezTo>
                    <a:pt x="173943" y="47277"/>
                    <a:pt x="156332" y="56985"/>
                    <a:pt x="177168" y="47724"/>
                  </a:cubicBezTo>
                  <a:cubicBezTo>
                    <a:pt x="180412" y="46282"/>
                    <a:pt x="183369" y="44207"/>
                    <a:pt x="186693" y="42961"/>
                  </a:cubicBezTo>
                  <a:cubicBezTo>
                    <a:pt x="189757" y="41812"/>
                    <a:pt x="193113" y="41615"/>
                    <a:pt x="196218" y="40580"/>
                  </a:cubicBezTo>
                  <a:cubicBezTo>
                    <a:pt x="235306" y="27553"/>
                    <a:pt x="184467" y="43499"/>
                    <a:pt x="217650" y="31055"/>
                  </a:cubicBezTo>
                  <a:cubicBezTo>
                    <a:pt x="220714" y="29906"/>
                    <a:pt x="224000" y="29468"/>
                    <a:pt x="227175" y="28674"/>
                  </a:cubicBezTo>
                  <a:cubicBezTo>
                    <a:pt x="237862" y="23330"/>
                    <a:pt x="238039" y="22680"/>
                    <a:pt x="250987" y="19149"/>
                  </a:cubicBezTo>
                  <a:cubicBezTo>
                    <a:pt x="254892" y="18084"/>
                    <a:pt x="259001" y="17880"/>
                    <a:pt x="262893" y="16768"/>
                  </a:cubicBezTo>
                  <a:cubicBezTo>
                    <a:pt x="270134" y="14699"/>
                    <a:pt x="277181" y="12005"/>
                    <a:pt x="284325" y="9624"/>
                  </a:cubicBezTo>
                  <a:lnTo>
                    <a:pt x="291468" y="7243"/>
                  </a:lnTo>
                  <a:cubicBezTo>
                    <a:pt x="296181" y="4101"/>
                    <a:pt x="301729" y="-755"/>
                    <a:pt x="308137" y="99"/>
                  </a:cubicBezTo>
                  <a:cubicBezTo>
                    <a:pt x="317108" y="1295"/>
                    <a:pt x="325551" y="5048"/>
                    <a:pt x="334331" y="7243"/>
                  </a:cubicBezTo>
                  <a:cubicBezTo>
                    <a:pt x="338257" y="8225"/>
                    <a:pt x="342286" y="8746"/>
                    <a:pt x="346237" y="9624"/>
                  </a:cubicBezTo>
                  <a:cubicBezTo>
                    <a:pt x="350418" y="10553"/>
                    <a:pt x="358624" y="12551"/>
                    <a:pt x="362906" y="14386"/>
                  </a:cubicBezTo>
                  <a:cubicBezTo>
                    <a:pt x="366169" y="15784"/>
                    <a:pt x="369095" y="17936"/>
                    <a:pt x="372431" y="19149"/>
                  </a:cubicBezTo>
                  <a:cubicBezTo>
                    <a:pt x="377862" y="21124"/>
                    <a:pt x="383651" y="21988"/>
                    <a:pt x="389100" y="23911"/>
                  </a:cubicBezTo>
                  <a:cubicBezTo>
                    <a:pt x="397161" y="26756"/>
                    <a:pt x="404802" y="30732"/>
                    <a:pt x="412912" y="33436"/>
                  </a:cubicBezTo>
                  <a:cubicBezTo>
                    <a:pt x="417675" y="35024"/>
                    <a:pt x="422539" y="36335"/>
                    <a:pt x="427200" y="38199"/>
                  </a:cubicBezTo>
                  <a:cubicBezTo>
                    <a:pt x="430496" y="39517"/>
                    <a:pt x="433481" y="41519"/>
                    <a:pt x="436725" y="42961"/>
                  </a:cubicBezTo>
                  <a:cubicBezTo>
                    <a:pt x="450050" y="48883"/>
                    <a:pt x="448383" y="47200"/>
                    <a:pt x="462918" y="52486"/>
                  </a:cubicBezTo>
                  <a:cubicBezTo>
                    <a:pt x="466935" y="53947"/>
                    <a:pt x="470701" y="56124"/>
                    <a:pt x="474825" y="57249"/>
                  </a:cubicBezTo>
                  <a:cubicBezTo>
                    <a:pt x="479483" y="58519"/>
                    <a:pt x="484350" y="58836"/>
                    <a:pt x="489112" y="59630"/>
                  </a:cubicBezTo>
                  <a:cubicBezTo>
                    <a:pt x="493081" y="61218"/>
                    <a:pt x="496963" y="63041"/>
                    <a:pt x="501018" y="64393"/>
                  </a:cubicBezTo>
                  <a:cubicBezTo>
                    <a:pt x="504123" y="65428"/>
                    <a:pt x="507552" y="65445"/>
                    <a:pt x="510543" y="66774"/>
                  </a:cubicBezTo>
                  <a:cubicBezTo>
                    <a:pt x="514773" y="68654"/>
                    <a:pt x="518152" y="72199"/>
                    <a:pt x="522450" y="73918"/>
                  </a:cubicBezTo>
                  <a:cubicBezTo>
                    <a:pt x="526208" y="75421"/>
                    <a:pt x="530451" y="75234"/>
                    <a:pt x="534356" y="76299"/>
                  </a:cubicBezTo>
                  <a:cubicBezTo>
                    <a:pt x="539199" y="77620"/>
                    <a:pt x="543982" y="79197"/>
                    <a:pt x="548643" y="81061"/>
                  </a:cubicBezTo>
                  <a:cubicBezTo>
                    <a:pt x="551939" y="82379"/>
                    <a:pt x="554844" y="84578"/>
                    <a:pt x="558168" y="85824"/>
                  </a:cubicBezTo>
                  <a:cubicBezTo>
                    <a:pt x="561232" y="86973"/>
                    <a:pt x="564588" y="87170"/>
                    <a:pt x="567693" y="88205"/>
                  </a:cubicBezTo>
                  <a:cubicBezTo>
                    <a:pt x="571748" y="89557"/>
                    <a:pt x="575545" y="91616"/>
                    <a:pt x="579600" y="92968"/>
                  </a:cubicBezTo>
                  <a:cubicBezTo>
                    <a:pt x="582705" y="94003"/>
                    <a:pt x="586061" y="94200"/>
                    <a:pt x="589125" y="95349"/>
                  </a:cubicBezTo>
                  <a:cubicBezTo>
                    <a:pt x="592449" y="96595"/>
                    <a:pt x="595250" y="99091"/>
                    <a:pt x="598650" y="100111"/>
                  </a:cubicBezTo>
                  <a:cubicBezTo>
                    <a:pt x="603274" y="101498"/>
                    <a:pt x="608233" y="101407"/>
                    <a:pt x="612937" y="102493"/>
                  </a:cubicBezTo>
                  <a:cubicBezTo>
                    <a:pt x="630283" y="106496"/>
                    <a:pt x="628531" y="106718"/>
                    <a:pt x="643893" y="114399"/>
                  </a:cubicBezTo>
                  <a:cubicBezTo>
                    <a:pt x="652843" y="141242"/>
                    <a:pt x="643909" y="112241"/>
                    <a:pt x="648656" y="181074"/>
                  </a:cubicBezTo>
                  <a:cubicBezTo>
                    <a:pt x="648881" y="184339"/>
                    <a:pt x="650243" y="187424"/>
                    <a:pt x="651037" y="190599"/>
                  </a:cubicBezTo>
                  <a:cubicBezTo>
                    <a:pt x="646100" y="326393"/>
                    <a:pt x="667934" y="331133"/>
                    <a:pt x="631987" y="319186"/>
                  </a:cubicBezTo>
                  <a:cubicBezTo>
                    <a:pt x="591098" y="320596"/>
                    <a:pt x="561465" y="321059"/>
                    <a:pt x="522450" y="323949"/>
                  </a:cubicBezTo>
                  <a:cubicBezTo>
                    <a:pt x="514495" y="324538"/>
                    <a:pt x="506610" y="326055"/>
                    <a:pt x="498637" y="326330"/>
                  </a:cubicBezTo>
                  <a:cubicBezTo>
                    <a:pt x="460551" y="327643"/>
                    <a:pt x="422437" y="327917"/>
                    <a:pt x="384337" y="328711"/>
                  </a:cubicBezTo>
                  <a:lnTo>
                    <a:pt x="286706" y="326330"/>
                  </a:lnTo>
                  <a:cubicBezTo>
                    <a:pt x="273197" y="325864"/>
                    <a:pt x="259742" y="323949"/>
                    <a:pt x="246225" y="323949"/>
                  </a:cubicBezTo>
                  <a:cubicBezTo>
                    <a:pt x="209704" y="323949"/>
                    <a:pt x="173200" y="325536"/>
                    <a:pt x="136687" y="326330"/>
                  </a:cubicBezTo>
                  <a:lnTo>
                    <a:pt x="110493" y="328711"/>
                  </a:lnTo>
                  <a:cubicBezTo>
                    <a:pt x="102552" y="329467"/>
                    <a:pt x="94658" y="331093"/>
                    <a:pt x="86681" y="331093"/>
                  </a:cubicBezTo>
                  <a:cubicBezTo>
                    <a:pt x="58095" y="331093"/>
                    <a:pt x="29531" y="329505"/>
                    <a:pt x="956" y="328711"/>
                  </a:cubicBezTo>
                  <a:cubicBezTo>
                    <a:pt x="-2219" y="327917"/>
                    <a:pt x="3550" y="331978"/>
                    <a:pt x="3337" y="328712"/>
                  </a:cubicBezTo>
                  <a:cubicBezTo>
                    <a:pt x="87" y="278874"/>
                    <a:pt x="3734" y="161230"/>
                    <a:pt x="5718" y="126305"/>
                  </a:cubicBezTo>
                  <a:cubicBezTo>
                    <a:pt x="7702" y="91380"/>
                    <a:pt x="12230" y="121744"/>
                    <a:pt x="15243" y="119161"/>
                  </a:cubicBezTo>
                  <a:cubicBezTo>
                    <a:pt x="26130" y="109830"/>
                    <a:pt x="18076" y="113185"/>
                    <a:pt x="31912" y="107255"/>
                  </a:cubicBezTo>
                  <a:cubicBezTo>
                    <a:pt x="39809" y="103871"/>
                    <a:pt x="29928" y="104477"/>
                    <a:pt x="29531" y="97730"/>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A8CC797-B4F3-388E-01A6-531D22A9F04E}"/>
                </a:ext>
              </a:extLst>
            </p:cNvPr>
            <p:cNvSpPr>
              <a:spLocks noGrp="1" noRot="1" noMove="1" noResize="1" noEditPoints="1" noAdjustHandles="1" noChangeArrowheads="1" noChangeShapeType="1"/>
            </p:cNvSpPr>
            <p:nvPr/>
          </p:nvSpPr>
          <p:spPr>
            <a:xfrm>
              <a:off x="10500415" y="1431608"/>
              <a:ext cx="921416" cy="368193"/>
            </a:xfrm>
            <a:custGeom>
              <a:avLst/>
              <a:gdLst>
                <a:gd name="connsiteX0" fmla="*/ 2381 w 922593"/>
                <a:gd name="connsiteY0" fmla="*/ 138112 h 367398"/>
                <a:gd name="connsiteX1" fmla="*/ 23812 w 922593"/>
                <a:gd name="connsiteY1" fmla="*/ 130968 h 367398"/>
                <a:gd name="connsiteX2" fmla="*/ 28575 w 922593"/>
                <a:gd name="connsiteY2" fmla="*/ 123825 h 367398"/>
                <a:gd name="connsiteX3" fmla="*/ 38100 w 922593"/>
                <a:gd name="connsiteY3" fmla="*/ 119062 h 367398"/>
                <a:gd name="connsiteX4" fmla="*/ 52387 w 922593"/>
                <a:gd name="connsiteY4" fmla="*/ 111918 h 367398"/>
                <a:gd name="connsiteX5" fmla="*/ 61912 w 922593"/>
                <a:gd name="connsiteY5" fmla="*/ 107156 h 367398"/>
                <a:gd name="connsiteX6" fmla="*/ 69056 w 922593"/>
                <a:gd name="connsiteY6" fmla="*/ 102393 h 367398"/>
                <a:gd name="connsiteX7" fmla="*/ 80962 w 922593"/>
                <a:gd name="connsiteY7" fmla="*/ 100012 h 367398"/>
                <a:gd name="connsiteX8" fmla="*/ 92868 w 922593"/>
                <a:gd name="connsiteY8" fmla="*/ 95250 h 367398"/>
                <a:gd name="connsiteX9" fmla="*/ 104775 w 922593"/>
                <a:gd name="connsiteY9" fmla="*/ 92868 h 367398"/>
                <a:gd name="connsiteX10" fmla="*/ 145256 w 922593"/>
                <a:gd name="connsiteY10" fmla="*/ 88106 h 367398"/>
                <a:gd name="connsiteX11" fmla="*/ 159543 w 922593"/>
                <a:gd name="connsiteY11" fmla="*/ 85725 h 367398"/>
                <a:gd name="connsiteX12" fmla="*/ 173831 w 922593"/>
                <a:gd name="connsiteY12" fmla="*/ 80962 h 367398"/>
                <a:gd name="connsiteX13" fmla="*/ 185737 w 922593"/>
                <a:gd name="connsiteY13" fmla="*/ 78581 h 367398"/>
                <a:gd name="connsiteX14" fmla="*/ 214312 w 922593"/>
                <a:gd name="connsiteY14" fmla="*/ 66675 h 367398"/>
                <a:gd name="connsiteX15" fmla="*/ 230981 w 922593"/>
                <a:gd name="connsiteY15" fmla="*/ 59531 h 367398"/>
                <a:gd name="connsiteX16" fmla="*/ 254793 w 922593"/>
                <a:gd name="connsiteY16" fmla="*/ 50006 h 367398"/>
                <a:gd name="connsiteX17" fmla="*/ 271462 w 922593"/>
                <a:gd name="connsiteY17" fmla="*/ 42862 h 367398"/>
                <a:gd name="connsiteX18" fmla="*/ 290512 w 922593"/>
                <a:gd name="connsiteY18" fmla="*/ 40481 h 367398"/>
                <a:gd name="connsiteX19" fmla="*/ 335756 w 922593"/>
                <a:gd name="connsiteY19" fmla="*/ 28575 h 367398"/>
                <a:gd name="connsiteX20" fmla="*/ 354806 w 922593"/>
                <a:gd name="connsiteY20" fmla="*/ 26193 h 367398"/>
                <a:gd name="connsiteX21" fmla="*/ 390525 w 922593"/>
                <a:gd name="connsiteY21" fmla="*/ 16668 h 367398"/>
                <a:gd name="connsiteX22" fmla="*/ 404812 w 922593"/>
                <a:gd name="connsiteY22" fmla="*/ 14287 h 367398"/>
                <a:gd name="connsiteX23" fmla="*/ 419100 w 922593"/>
                <a:gd name="connsiteY23" fmla="*/ 9525 h 367398"/>
                <a:gd name="connsiteX24" fmla="*/ 450056 w 922593"/>
                <a:gd name="connsiteY24" fmla="*/ 4762 h 367398"/>
                <a:gd name="connsiteX25" fmla="*/ 466725 w 922593"/>
                <a:gd name="connsiteY25" fmla="*/ 0 h 367398"/>
                <a:gd name="connsiteX26" fmla="*/ 485775 w 922593"/>
                <a:gd name="connsiteY26" fmla="*/ 2381 h 367398"/>
                <a:gd name="connsiteX27" fmla="*/ 504825 w 922593"/>
                <a:gd name="connsiteY27" fmla="*/ 7143 h 367398"/>
                <a:gd name="connsiteX28" fmla="*/ 554831 w 922593"/>
                <a:gd name="connsiteY28" fmla="*/ 21431 h 367398"/>
                <a:gd name="connsiteX29" fmla="*/ 578643 w 922593"/>
                <a:gd name="connsiteY29" fmla="*/ 28575 h 367398"/>
                <a:gd name="connsiteX30" fmla="*/ 607218 w 922593"/>
                <a:gd name="connsiteY30" fmla="*/ 35718 h 367398"/>
                <a:gd name="connsiteX31" fmla="*/ 650081 w 922593"/>
                <a:gd name="connsiteY31" fmla="*/ 45243 h 367398"/>
                <a:gd name="connsiteX32" fmla="*/ 688181 w 922593"/>
                <a:gd name="connsiteY32" fmla="*/ 57150 h 367398"/>
                <a:gd name="connsiteX33" fmla="*/ 707231 w 922593"/>
                <a:gd name="connsiteY33" fmla="*/ 59531 h 367398"/>
                <a:gd name="connsiteX34" fmla="*/ 742950 w 922593"/>
                <a:gd name="connsiteY34" fmla="*/ 66675 h 367398"/>
                <a:gd name="connsiteX35" fmla="*/ 783431 w 922593"/>
                <a:gd name="connsiteY35" fmla="*/ 76200 h 367398"/>
                <a:gd name="connsiteX36" fmla="*/ 807243 w 922593"/>
                <a:gd name="connsiteY36" fmla="*/ 83343 h 367398"/>
                <a:gd name="connsiteX37" fmla="*/ 828675 w 922593"/>
                <a:gd name="connsiteY37" fmla="*/ 88106 h 367398"/>
                <a:gd name="connsiteX38" fmla="*/ 845343 w 922593"/>
                <a:gd name="connsiteY38" fmla="*/ 92868 h 367398"/>
                <a:gd name="connsiteX39" fmla="*/ 857250 w 922593"/>
                <a:gd name="connsiteY39" fmla="*/ 95250 h 367398"/>
                <a:gd name="connsiteX40" fmla="*/ 881062 w 922593"/>
                <a:gd name="connsiteY40" fmla="*/ 102393 h 367398"/>
                <a:gd name="connsiteX41" fmla="*/ 892968 w 922593"/>
                <a:gd name="connsiteY41" fmla="*/ 107156 h 367398"/>
                <a:gd name="connsiteX42" fmla="*/ 900112 w 922593"/>
                <a:gd name="connsiteY42" fmla="*/ 111918 h 367398"/>
                <a:gd name="connsiteX43" fmla="*/ 904875 w 922593"/>
                <a:gd name="connsiteY43" fmla="*/ 130968 h 367398"/>
                <a:gd name="connsiteX44" fmla="*/ 909637 w 922593"/>
                <a:gd name="connsiteY44" fmla="*/ 157162 h 367398"/>
                <a:gd name="connsiteX45" fmla="*/ 914400 w 922593"/>
                <a:gd name="connsiteY45" fmla="*/ 183356 h 367398"/>
                <a:gd name="connsiteX46" fmla="*/ 912018 w 922593"/>
                <a:gd name="connsiteY46" fmla="*/ 307181 h 367398"/>
                <a:gd name="connsiteX47" fmla="*/ 921543 w 922593"/>
                <a:gd name="connsiteY47" fmla="*/ 364331 h 367398"/>
                <a:gd name="connsiteX48" fmla="*/ 897731 w 922593"/>
                <a:gd name="connsiteY48" fmla="*/ 361950 h 367398"/>
                <a:gd name="connsiteX49" fmla="*/ 857250 w 922593"/>
                <a:gd name="connsiteY49" fmla="*/ 357187 h 367398"/>
                <a:gd name="connsiteX50" fmla="*/ 709612 w 922593"/>
                <a:gd name="connsiteY50" fmla="*/ 352425 h 367398"/>
                <a:gd name="connsiteX51" fmla="*/ 576262 w 922593"/>
                <a:gd name="connsiteY51" fmla="*/ 357187 h 367398"/>
                <a:gd name="connsiteX52" fmla="*/ 561975 w 922593"/>
                <a:gd name="connsiteY52" fmla="*/ 359568 h 367398"/>
                <a:gd name="connsiteX53" fmla="*/ 435768 w 922593"/>
                <a:gd name="connsiteY53" fmla="*/ 357187 h 367398"/>
                <a:gd name="connsiteX54" fmla="*/ 364331 w 922593"/>
                <a:gd name="connsiteY54" fmla="*/ 354806 h 367398"/>
                <a:gd name="connsiteX55" fmla="*/ 316706 w 922593"/>
                <a:gd name="connsiteY55" fmla="*/ 352425 h 367398"/>
                <a:gd name="connsiteX56" fmla="*/ 38100 w 922593"/>
                <a:gd name="connsiteY56" fmla="*/ 347662 h 367398"/>
                <a:gd name="connsiteX57" fmla="*/ 19050 w 922593"/>
                <a:gd name="connsiteY57" fmla="*/ 345281 h 367398"/>
                <a:gd name="connsiteX58" fmla="*/ 16668 w 922593"/>
                <a:gd name="connsiteY58" fmla="*/ 333375 h 367398"/>
                <a:gd name="connsiteX59" fmla="*/ 9525 w 922593"/>
                <a:gd name="connsiteY59" fmla="*/ 321468 h 367398"/>
                <a:gd name="connsiteX60" fmla="*/ 7143 w 922593"/>
                <a:gd name="connsiteY60" fmla="*/ 302418 h 367398"/>
                <a:gd name="connsiteX61" fmla="*/ 0 w 922593"/>
                <a:gd name="connsiteY61" fmla="*/ 269081 h 367398"/>
                <a:gd name="connsiteX62" fmla="*/ 7143 w 922593"/>
                <a:gd name="connsiteY62" fmla="*/ 202406 h 367398"/>
                <a:gd name="connsiteX63" fmla="*/ 9525 w 922593"/>
                <a:gd name="connsiteY63" fmla="*/ 195262 h 367398"/>
                <a:gd name="connsiteX64" fmla="*/ 2381 w 922593"/>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95262 h 367398"/>
                <a:gd name="connsiteX64" fmla="*/ 309 w 920521"/>
                <a:gd name="connsiteY64" fmla="*/ 138112 h 367398"/>
                <a:gd name="connsiteX0" fmla="*/ 56 w 920268"/>
                <a:gd name="connsiteY0" fmla="*/ 138112 h 367398"/>
                <a:gd name="connsiteX1" fmla="*/ 21487 w 920268"/>
                <a:gd name="connsiteY1" fmla="*/ 130968 h 367398"/>
                <a:gd name="connsiteX2" fmla="*/ 26250 w 920268"/>
                <a:gd name="connsiteY2" fmla="*/ 123825 h 367398"/>
                <a:gd name="connsiteX3" fmla="*/ 35775 w 920268"/>
                <a:gd name="connsiteY3" fmla="*/ 119062 h 367398"/>
                <a:gd name="connsiteX4" fmla="*/ 50062 w 920268"/>
                <a:gd name="connsiteY4" fmla="*/ 111918 h 367398"/>
                <a:gd name="connsiteX5" fmla="*/ 59587 w 920268"/>
                <a:gd name="connsiteY5" fmla="*/ 107156 h 367398"/>
                <a:gd name="connsiteX6" fmla="*/ 66731 w 920268"/>
                <a:gd name="connsiteY6" fmla="*/ 102393 h 367398"/>
                <a:gd name="connsiteX7" fmla="*/ 78637 w 920268"/>
                <a:gd name="connsiteY7" fmla="*/ 100012 h 367398"/>
                <a:gd name="connsiteX8" fmla="*/ 90543 w 920268"/>
                <a:gd name="connsiteY8" fmla="*/ 95250 h 367398"/>
                <a:gd name="connsiteX9" fmla="*/ 102450 w 920268"/>
                <a:gd name="connsiteY9" fmla="*/ 92868 h 367398"/>
                <a:gd name="connsiteX10" fmla="*/ 142931 w 920268"/>
                <a:gd name="connsiteY10" fmla="*/ 88106 h 367398"/>
                <a:gd name="connsiteX11" fmla="*/ 157218 w 920268"/>
                <a:gd name="connsiteY11" fmla="*/ 85725 h 367398"/>
                <a:gd name="connsiteX12" fmla="*/ 171506 w 920268"/>
                <a:gd name="connsiteY12" fmla="*/ 80962 h 367398"/>
                <a:gd name="connsiteX13" fmla="*/ 183412 w 920268"/>
                <a:gd name="connsiteY13" fmla="*/ 78581 h 367398"/>
                <a:gd name="connsiteX14" fmla="*/ 211987 w 920268"/>
                <a:gd name="connsiteY14" fmla="*/ 66675 h 367398"/>
                <a:gd name="connsiteX15" fmla="*/ 228656 w 920268"/>
                <a:gd name="connsiteY15" fmla="*/ 59531 h 367398"/>
                <a:gd name="connsiteX16" fmla="*/ 252468 w 920268"/>
                <a:gd name="connsiteY16" fmla="*/ 50006 h 367398"/>
                <a:gd name="connsiteX17" fmla="*/ 269137 w 920268"/>
                <a:gd name="connsiteY17" fmla="*/ 42862 h 367398"/>
                <a:gd name="connsiteX18" fmla="*/ 288187 w 920268"/>
                <a:gd name="connsiteY18" fmla="*/ 40481 h 367398"/>
                <a:gd name="connsiteX19" fmla="*/ 333431 w 920268"/>
                <a:gd name="connsiteY19" fmla="*/ 28575 h 367398"/>
                <a:gd name="connsiteX20" fmla="*/ 352481 w 920268"/>
                <a:gd name="connsiteY20" fmla="*/ 26193 h 367398"/>
                <a:gd name="connsiteX21" fmla="*/ 388200 w 920268"/>
                <a:gd name="connsiteY21" fmla="*/ 16668 h 367398"/>
                <a:gd name="connsiteX22" fmla="*/ 402487 w 920268"/>
                <a:gd name="connsiteY22" fmla="*/ 14287 h 367398"/>
                <a:gd name="connsiteX23" fmla="*/ 416775 w 920268"/>
                <a:gd name="connsiteY23" fmla="*/ 9525 h 367398"/>
                <a:gd name="connsiteX24" fmla="*/ 447731 w 920268"/>
                <a:gd name="connsiteY24" fmla="*/ 4762 h 367398"/>
                <a:gd name="connsiteX25" fmla="*/ 464400 w 920268"/>
                <a:gd name="connsiteY25" fmla="*/ 0 h 367398"/>
                <a:gd name="connsiteX26" fmla="*/ 483450 w 920268"/>
                <a:gd name="connsiteY26" fmla="*/ 2381 h 367398"/>
                <a:gd name="connsiteX27" fmla="*/ 502500 w 920268"/>
                <a:gd name="connsiteY27" fmla="*/ 7143 h 367398"/>
                <a:gd name="connsiteX28" fmla="*/ 552506 w 920268"/>
                <a:gd name="connsiteY28" fmla="*/ 21431 h 367398"/>
                <a:gd name="connsiteX29" fmla="*/ 576318 w 920268"/>
                <a:gd name="connsiteY29" fmla="*/ 28575 h 367398"/>
                <a:gd name="connsiteX30" fmla="*/ 604893 w 920268"/>
                <a:gd name="connsiteY30" fmla="*/ 35718 h 367398"/>
                <a:gd name="connsiteX31" fmla="*/ 647756 w 920268"/>
                <a:gd name="connsiteY31" fmla="*/ 45243 h 367398"/>
                <a:gd name="connsiteX32" fmla="*/ 685856 w 920268"/>
                <a:gd name="connsiteY32" fmla="*/ 57150 h 367398"/>
                <a:gd name="connsiteX33" fmla="*/ 704906 w 920268"/>
                <a:gd name="connsiteY33" fmla="*/ 59531 h 367398"/>
                <a:gd name="connsiteX34" fmla="*/ 740625 w 920268"/>
                <a:gd name="connsiteY34" fmla="*/ 66675 h 367398"/>
                <a:gd name="connsiteX35" fmla="*/ 781106 w 920268"/>
                <a:gd name="connsiteY35" fmla="*/ 76200 h 367398"/>
                <a:gd name="connsiteX36" fmla="*/ 804918 w 920268"/>
                <a:gd name="connsiteY36" fmla="*/ 83343 h 367398"/>
                <a:gd name="connsiteX37" fmla="*/ 826350 w 920268"/>
                <a:gd name="connsiteY37" fmla="*/ 88106 h 367398"/>
                <a:gd name="connsiteX38" fmla="*/ 843018 w 920268"/>
                <a:gd name="connsiteY38" fmla="*/ 92868 h 367398"/>
                <a:gd name="connsiteX39" fmla="*/ 854925 w 920268"/>
                <a:gd name="connsiteY39" fmla="*/ 95250 h 367398"/>
                <a:gd name="connsiteX40" fmla="*/ 878737 w 920268"/>
                <a:gd name="connsiteY40" fmla="*/ 102393 h 367398"/>
                <a:gd name="connsiteX41" fmla="*/ 890643 w 920268"/>
                <a:gd name="connsiteY41" fmla="*/ 107156 h 367398"/>
                <a:gd name="connsiteX42" fmla="*/ 897787 w 920268"/>
                <a:gd name="connsiteY42" fmla="*/ 111918 h 367398"/>
                <a:gd name="connsiteX43" fmla="*/ 902550 w 920268"/>
                <a:gd name="connsiteY43" fmla="*/ 130968 h 367398"/>
                <a:gd name="connsiteX44" fmla="*/ 907312 w 920268"/>
                <a:gd name="connsiteY44" fmla="*/ 157162 h 367398"/>
                <a:gd name="connsiteX45" fmla="*/ 912075 w 920268"/>
                <a:gd name="connsiteY45" fmla="*/ 183356 h 367398"/>
                <a:gd name="connsiteX46" fmla="*/ 909693 w 920268"/>
                <a:gd name="connsiteY46" fmla="*/ 307181 h 367398"/>
                <a:gd name="connsiteX47" fmla="*/ 919218 w 920268"/>
                <a:gd name="connsiteY47" fmla="*/ 364331 h 367398"/>
                <a:gd name="connsiteX48" fmla="*/ 895406 w 920268"/>
                <a:gd name="connsiteY48" fmla="*/ 361950 h 367398"/>
                <a:gd name="connsiteX49" fmla="*/ 854925 w 920268"/>
                <a:gd name="connsiteY49" fmla="*/ 357187 h 367398"/>
                <a:gd name="connsiteX50" fmla="*/ 707287 w 920268"/>
                <a:gd name="connsiteY50" fmla="*/ 352425 h 367398"/>
                <a:gd name="connsiteX51" fmla="*/ 573937 w 920268"/>
                <a:gd name="connsiteY51" fmla="*/ 357187 h 367398"/>
                <a:gd name="connsiteX52" fmla="*/ 559650 w 920268"/>
                <a:gd name="connsiteY52" fmla="*/ 359568 h 367398"/>
                <a:gd name="connsiteX53" fmla="*/ 433443 w 920268"/>
                <a:gd name="connsiteY53" fmla="*/ 357187 h 367398"/>
                <a:gd name="connsiteX54" fmla="*/ 362006 w 920268"/>
                <a:gd name="connsiteY54" fmla="*/ 354806 h 367398"/>
                <a:gd name="connsiteX55" fmla="*/ 314381 w 920268"/>
                <a:gd name="connsiteY55" fmla="*/ 352425 h 367398"/>
                <a:gd name="connsiteX56" fmla="*/ 35775 w 920268"/>
                <a:gd name="connsiteY56" fmla="*/ 347662 h 367398"/>
                <a:gd name="connsiteX57" fmla="*/ 16725 w 920268"/>
                <a:gd name="connsiteY57" fmla="*/ 345281 h 367398"/>
                <a:gd name="connsiteX58" fmla="*/ 14343 w 920268"/>
                <a:gd name="connsiteY58" fmla="*/ 333375 h 367398"/>
                <a:gd name="connsiteX59" fmla="*/ 7200 w 920268"/>
                <a:gd name="connsiteY59" fmla="*/ 321468 h 367398"/>
                <a:gd name="connsiteX60" fmla="*/ 4818 w 920268"/>
                <a:gd name="connsiteY60" fmla="*/ 302418 h 367398"/>
                <a:gd name="connsiteX61" fmla="*/ 7200 w 920268"/>
                <a:gd name="connsiteY61" fmla="*/ 269081 h 367398"/>
                <a:gd name="connsiteX62" fmla="*/ 4818 w 920268"/>
                <a:gd name="connsiteY62" fmla="*/ 202406 h 367398"/>
                <a:gd name="connsiteX63" fmla="*/ 14344 w 920268"/>
                <a:gd name="connsiteY63" fmla="*/ 195262 h 367398"/>
                <a:gd name="connsiteX64" fmla="*/ 56 w 920268"/>
                <a:gd name="connsiteY64" fmla="*/ 138112 h 367398"/>
                <a:gd name="connsiteX0" fmla="*/ 480 w 920692"/>
                <a:gd name="connsiteY0" fmla="*/ 138112 h 367398"/>
                <a:gd name="connsiteX1" fmla="*/ 21911 w 920692"/>
                <a:gd name="connsiteY1" fmla="*/ 130968 h 367398"/>
                <a:gd name="connsiteX2" fmla="*/ 26674 w 920692"/>
                <a:gd name="connsiteY2" fmla="*/ 123825 h 367398"/>
                <a:gd name="connsiteX3" fmla="*/ 36199 w 920692"/>
                <a:gd name="connsiteY3" fmla="*/ 119062 h 367398"/>
                <a:gd name="connsiteX4" fmla="*/ 50486 w 920692"/>
                <a:gd name="connsiteY4" fmla="*/ 111918 h 367398"/>
                <a:gd name="connsiteX5" fmla="*/ 60011 w 920692"/>
                <a:gd name="connsiteY5" fmla="*/ 107156 h 367398"/>
                <a:gd name="connsiteX6" fmla="*/ 67155 w 920692"/>
                <a:gd name="connsiteY6" fmla="*/ 102393 h 367398"/>
                <a:gd name="connsiteX7" fmla="*/ 79061 w 920692"/>
                <a:gd name="connsiteY7" fmla="*/ 100012 h 367398"/>
                <a:gd name="connsiteX8" fmla="*/ 90967 w 920692"/>
                <a:gd name="connsiteY8" fmla="*/ 95250 h 367398"/>
                <a:gd name="connsiteX9" fmla="*/ 102874 w 920692"/>
                <a:gd name="connsiteY9" fmla="*/ 92868 h 367398"/>
                <a:gd name="connsiteX10" fmla="*/ 143355 w 920692"/>
                <a:gd name="connsiteY10" fmla="*/ 88106 h 367398"/>
                <a:gd name="connsiteX11" fmla="*/ 157642 w 920692"/>
                <a:gd name="connsiteY11" fmla="*/ 85725 h 367398"/>
                <a:gd name="connsiteX12" fmla="*/ 171930 w 920692"/>
                <a:gd name="connsiteY12" fmla="*/ 80962 h 367398"/>
                <a:gd name="connsiteX13" fmla="*/ 183836 w 920692"/>
                <a:gd name="connsiteY13" fmla="*/ 78581 h 367398"/>
                <a:gd name="connsiteX14" fmla="*/ 212411 w 920692"/>
                <a:gd name="connsiteY14" fmla="*/ 66675 h 367398"/>
                <a:gd name="connsiteX15" fmla="*/ 229080 w 920692"/>
                <a:gd name="connsiteY15" fmla="*/ 59531 h 367398"/>
                <a:gd name="connsiteX16" fmla="*/ 252892 w 920692"/>
                <a:gd name="connsiteY16" fmla="*/ 50006 h 367398"/>
                <a:gd name="connsiteX17" fmla="*/ 269561 w 920692"/>
                <a:gd name="connsiteY17" fmla="*/ 42862 h 367398"/>
                <a:gd name="connsiteX18" fmla="*/ 288611 w 920692"/>
                <a:gd name="connsiteY18" fmla="*/ 40481 h 367398"/>
                <a:gd name="connsiteX19" fmla="*/ 333855 w 920692"/>
                <a:gd name="connsiteY19" fmla="*/ 28575 h 367398"/>
                <a:gd name="connsiteX20" fmla="*/ 352905 w 920692"/>
                <a:gd name="connsiteY20" fmla="*/ 26193 h 367398"/>
                <a:gd name="connsiteX21" fmla="*/ 388624 w 920692"/>
                <a:gd name="connsiteY21" fmla="*/ 16668 h 367398"/>
                <a:gd name="connsiteX22" fmla="*/ 402911 w 920692"/>
                <a:gd name="connsiteY22" fmla="*/ 14287 h 367398"/>
                <a:gd name="connsiteX23" fmla="*/ 417199 w 920692"/>
                <a:gd name="connsiteY23" fmla="*/ 9525 h 367398"/>
                <a:gd name="connsiteX24" fmla="*/ 448155 w 920692"/>
                <a:gd name="connsiteY24" fmla="*/ 4762 h 367398"/>
                <a:gd name="connsiteX25" fmla="*/ 464824 w 920692"/>
                <a:gd name="connsiteY25" fmla="*/ 0 h 367398"/>
                <a:gd name="connsiteX26" fmla="*/ 483874 w 920692"/>
                <a:gd name="connsiteY26" fmla="*/ 2381 h 367398"/>
                <a:gd name="connsiteX27" fmla="*/ 502924 w 920692"/>
                <a:gd name="connsiteY27" fmla="*/ 7143 h 367398"/>
                <a:gd name="connsiteX28" fmla="*/ 552930 w 920692"/>
                <a:gd name="connsiteY28" fmla="*/ 21431 h 367398"/>
                <a:gd name="connsiteX29" fmla="*/ 576742 w 920692"/>
                <a:gd name="connsiteY29" fmla="*/ 28575 h 367398"/>
                <a:gd name="connsiteX30" fmla="*/ 605317 w 920692"/>
                <a:gd name="connsiteY30" fmla="*/ 35718 h 367398"/>
                <a:gd name="connsiteX31" fmla="*/ 648180 w 920692"/>
                <a:gd name="connsiteY31" fmla="*/ 45243 h 367398"/>
                <a:gd name="connsiteX32" fmla="*/ 686280 w 920692"/>
                <a:gd name="connsiteY32" fmla="*/ 57150 h 367398"/>
                <a:gd name="connsiteX33" fmla="*/ 705330 w 920692"/>
                <a:gd name="connsiteY33" fmla="*/ 59531 h 367398"/>
                <a:gd name="connsiteX34" fmla="*/ 741049 w 920692"/>
                <a:gd name="connsiteY34" fmla="*/ 66675 h 367398"/>
                <a:gd name="connsiteX35" fmla="*/ 781530 w 920692"/>
                <a:gd name="connsiteY35" fmla="*/ 76200 h 367398"/>
                <a:gd name="connsiteX36" fmla="*/ 805342 w 920692"/>
                <a:gd name="connsiteY36" fmla="*/ 83343 h 367398"/>
                <a:gd name="connsiteX37" fmla="*/ 826774 w 920692"/>
                <a:gd name="connsiteY37" fmla="*/ 88106 h 367398"/>
                <a:gd name="connsiteX38" fmla="*/ 843442 w 920692"/>
                <a:gd name="connsiteY38" fmla="*/ 92868 h 367398"/>
                <a:gd name="connsiteX39" fmla="*/ 855349 w 920692"/>
                <a:gd name="connsiteY39" fmla="*/ 95250 h 367398"/>
                <a:gd name="connsiteX40" fmla="*/ 879161 w 920692"/>
                <a:gd name="connsiteY40" fmla="*/ 102393 h 367398"/>
                <a:gd name="connsiteX41" fmla="*/ 891067 w 920692"/>
                <a:gd name="connsiteY41" fmla="*/ 107156 h 367398"/>
                <a:gd name="connsiteX42" fmla="*/ 898211 w 920692"/>
                <a:gd name="connsiteY42" fmla="*/ 111918 h 367398"/>
                <a:gd name="connsiteX43" fmla="*/ 902974 w 920692"/>
                <a:gd name="connsiteY43" fmla="*/ 130968 h 367398"/>
                <a:gd name="connsiteX44" fmla="*/ 907736 w 920692"/>
                <a:gd name="connsiteY44" fmla="*/ 157162 h 367398"/>
                <a:gd name="connsiteX45" fmla="*/ 912499 w 920692"/>
                <a:gd name="connsiteY45" fmla="*/ 183356 h 367398"/>
                <a:gd name="connsiteX46" fmla="*/ 910117 w 920692"/>
                <a:gd name="connsiteY46" fmla="*/ 307181 h 367398"/>
                <a:gd name="connsiteX47" fmla="*/ 919642 w 920692"/>
                <a:gd name="connsiteY47" fmla="*/ 364331 h 367398"/>
                <a:gd name="connsiteX48" fmla="*/ 895830 w 920692"/>
                <a:gd name="connsiteY48" fmla="*/ 361950 h 367398"/>
                <a:gd name="connsiteX49" fmla="*/ 855349 w 920692"/>
                <a:gd name="connsiteY49" fmla="*/ 357187 h 367398"/>
                <a:gd name="connsiteX50" fmla="*/ 707711 w 920692"/>
                <a:gd name="connsiteY50" fmla="*/ 352425 h 367398"/>
                <a:gd name="connsiteX51" fmla="*/ 574361 w 920692"/>
                <a:gd name="connsiteY51" fmla="*/ 357187 h 367398"/>
                <a:gd name="connsiteX52" fmla="*/ 560074 w 920692"/>
                <a:gd name="connsiteY52" fmla="*/ 359568 h 367398"/>
                <a:gd name="connsiteX53" fmla="*/ 433867 w 920692"/>
                <a:gd name="connsiteY53" fmla="*/ 357187 h 367398"/>
                <a:gd name="connsiteX54" fmla="*/ 362430 w 920692"/>
                <a:gd name="connsiteY54" fmla="*/ 354806 h 367398"/>
                <a:gd name="connsiteX55" fmla="*/ 314805 w 920692"/>
                <a:gd name="connsiteY55" fmla="*/ 352425 h 367398"/>
                <a:gd name="connsiteX56" fmla="*/ 36199 w 920692"/>
                <a:gd name="connsiteY56" fmla="*/ 347662 h 367398"/>
                <a:gd name="connsiteX57" fmla="*/ 17149 w 920692"/>
                <a:gd name="connsiteY57" fmla="*/ 345281 h 367398"/>
                <a:gd name="connsiteX58" fmla="*/ 14767 w 920692"/>
                <a:gd name="connsiteY58" fmla="*/ 333375 h 367398"/>
                <a:gd name="connsiteX59" fmla="*/ 7624 w 920692"/>
                <a:gd name="connsiteY59" fmla="*/ 321468 h 367398"/>
                <a:gd name="connsiteX60" fmla="*/ 5242 w 920692"/>
                <a:gd name="connsiteY60" fmla="*/ 302418 h 367398"/>
                <a:gd name="connsiteX61" fmla="*/ 7624 w 920692"/>
                <a:gd name="connsiteY61" fmla="*/ 269081 h 367398"/>
                <a:gd name="connsiteX62" fmla="*/ 5242 w 920692"/>
                <a:gd name="connsiteY62" fmla="*/ 202406 h 367398"/>
                <a:gd name="connsiteX63" fmla="*/ 5243 w 920692"/>
                <a:gd name="connsiteY63" fmla="*/ 192881 h 367398"/>
                <a:gd name="connsiteX64" fmla="*/ 480 w 920692"/>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21741 w 920521"/>
                <a:gd name="connsiteY59" fmla="*/ 328612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1416"/>
                <a:gd name="connsiteY0" fmla="*/ 138112 h 368193"/>
                <a:gd name="connsiteX1" fmla="*/ 21740 w 921416"/>
                <a:gd name="connsiteY1" fmla="*/ 130968 h 368193"/>
                <a:gd name="connsiteX2" fmla="*/ 26503 w 921416"/>
                <a:gd name="connsiteY2" fmla="*/ 123825 h 368193"/>
                <a:gd name="connsiteX3" fmla="*/ 36028 w 921416"/>
                <a:gd name="connsiteY3" fmla="*/ 119062 h 368193"/>
                <a:gd name="connsiteX4" fmla="*/ 50315 w 921416"/>
                <a:gd name="connsiteY4" fmla="*/ 111918 h 368193"/>
                <a:gd name="connsiteX5" fmla="*/ 59840 w 921416"/>
                <a:gd name="connsiteY5" fmla="*/ 107156 h 368193"/>
                <a:gd name="connsiteX6" fmla="*/ 66984 w 921416"/>
                <a:gd name="connsiteY6" fmla="*/ 102393 h 368193"/>
                <a:gd name="connsiteX7" fmla="*/ 78890 w 921416"/>
                <a:gd name="connsiteY7" fmla="*/ 100012 h 368193"/>
                <a:gd name="connsiteX8" fmla="*/ 90796 w 921416"/>
                <a:gd name="connsiteY8" fmla="*/ 95250 h 368193"/>
                <a:gd name="connsiteX9" fmla="*/ 102703 w 921416"/>
                <a:gd name="connsiteY9" fmla="*/ 92868 h 368193"/>
                <a:gd name="connsiteX10" fmla="*/ 143184 w 921416"/>
                <a:gd name="connsiteY10" fmla="*/ 88106 h 368193"/>
                <a:gd name="connsiteX11" fmla="*/ 157471 w 921416"/>
                <a:gd name="connsiteY11" fmla="*/ 85725 h 368193"/>
                <a:gd name="connsiteX12" fmla="*/ 171759 w 921416"/>
                <a:gd name="connsiteY12" fmla="*/ 80962 h 368193"/>
                <a:gd name="connsiteX13" fmla="*/ 183665 w 921416"/>
                <a:gd name="connsiteY13" fmla="*/ 78581 h 368193"/>
                <a:gd name="connsiteX14" fmla="*/ 212240 w 921416"/>
                <a:gd name="connsiteY14" fmla="*/ 66675 h 368193"/>
                <a:gd name="connsiteX15" fmla="*/ 228909 w 921416"/>
                <a:gd name="connsiteY15" fmla="*/ 59531 h 368193"/>
                <a:gd name="connsiteX16" fmla="*/ 252721 w 921416"/>
                <a:gd name="connsiteY16" fmla="*/ 50006 h 368193"/>
                <a:gd name="connsiteX17" fmla="*/ 269390 w 921416"/>
                <a:gd name="connsiteY17" fmla="*/ 42862 h 368193"/>
                <a:gd name="connsiteX18" fmla="*/ 288440 w 921416"/>
                <a:gd name="connsiteY18" fmla="*/ 40481 h 368193"/>
                <a:gd name="connsiteX19" fmla="*/ 333684 w 921416"/>
                <a:gd name="connsiteY19" fmla="*/ 28575 h 368193"/>
                <a:gd name="connsiteX20" fmla="*/ 352734 w 921416"/>
                <a:gd name="connsiteY20" fmla="*/ 26193 h 368193"/>
                <a:gd name="connsiteX21" fmla="*/ 388453 w 921416"/>
                <a:gd name="connsiteY21" fmla="*/ 16668 h 368193"/>
                <a:gd name="connsiteX22" fmla="*/ 402740 w 921416"/>
                <a:gd name="connsiteY22" fmla="*/ 14287 h 368193"/>
                <a:gd name="connsiteX23" fmla="*/ 417028 w 921416"/>
                <a:gd name="connsiteY23" fmla="*/ 9525 h 368193"/>
                <a:gd name="connsiteX24" fmla="*/ 447984 w 921416"/>
                <a:gd name="connsiteY24" fmla="*/ 4762 h 368193"/>
                <a:gd name="connsiteX25" fmla="*/ 464653 w 921416"/>
                <a:gd name="connsiteY25" fmla="*/ 0 h 368193"/>
                <a:gd name="connsiteX26" fmla="*/ 483703 w 921416"/>
                <a:gd name="connsiteY26" fmla="*/ 2381 h 368193"/>
                <a:gd name="connsiteX27" fmla="*/ 502753 w 921416"/>
                <a:gd name="connsiteY27" fmla="*/ 7143 h 368193"/>
                <a:gd name="connsiteX28" fmla="*/ 552759 w 921416"/>
                <a:gd name="connsiteY28" fmla="*/ 21431 h 368193"/>
                <a:gd name="connsiteX29" fmla="*/ 576571 w 921416"/>
                <a:gd name="connsiteY29" fmla="*/ 28575 h 368193"/>
                <a:gd name="connsiteX30" fmla="*/ 605146 w 921416"/>
                <a:gd name="connsiteY30" fmla="*/ 35718 h 368193"/>
                <a:gd name="connsiteX31" fmla="*/ 648009 w 921416"/>
                <a:gd name="connsiteY31" fmla="*/ 45243 h 368193"/>
                <a:gd name="connsiteX32" fmla="*/ 686109 w 921416"/>
                <a:gd name="connsiteY32" fmla="*/ 57150 h 368193"/>
                <a:gd name="connsiteX33" fmla="*/ 705159 w 921416"/>
                <a:gd name="connsiteY33" fmla="*/ 59531 h 368193"/>
                <a:gd name="connsiteX34" fmla="*/ 740878 w 921416"/>
                <a:gd name="connsiteY34" fmla="*/ 66675 h 368193"/>
                <a:gd name="connsiteX35" fmla="*/ 781359 w 921416"/>
                <a:gd name="connsiteY35" fmla="*/ 76200 h 368193"/>
                <a:gd name="connsiteX36" fmla="*/ 805171 w 921416"/>
                <a:gd name="connsiteY36" fmla="*/ 83343 h 368193"/>
                <a:gd name="connsiteX37" fmla="*/ 826603 w 921416"/>
                <a:gd name="connsiteY37" fmla="*/ 88106 h 368193"/>
                <a:gd name="connsiteX38" fmla="*/ 843271 w 921416"/>
                <a:gd name="connsiteY38" fmla="*/ 92868 h 368193"/>
                <a:gd name="connsiteX39" fmla="*/ 855178 w 921416"/>
                <a:gd name="connsiteY39" fmla="*/ 95250 h 368193"/>
                <a:gd name="connsiteX40" fmla="*/ 878990 w 921416"/>
                <a:gd name="connsiteY40" fmla="*/ 102393 h 368193"/>
                <a:gd name="connsiteX41" fmla="*/ 890896 w 921416"/>
                <a:gd name="connsiteY41" fmla="*/ 107156 h 368193"/>
                <a:gd name="connsiteX42" fmla="*/ 898040 w 921416"/>
                <a:gd name="connsiteY42" fmla="*/ 111918 h 368193"/>
                <a:gd name="connsiteX43" fmla="*/ 902803 w 921416"/>
                <a:gd name="connsiteY43" fmla="*/ 130968 h 368193"/>
                <a:gd name="connsiteX44" fmla="*/ 907565 w 921416"/>
                <a:gd name="connsiteY44" fmla="*/ 157162 h 368193"/>
                <a:gd name="connsiteX45" fmla="*/ 912328 w 921416"/>
                <a:gd name="connsiteY45" fmla="*/ 183356 h 368193"/>
                <a:gd name="connsiteX46" fmla="*/ 919471 w 921416"/>
                <a:gd name="connsiteY46" fmla="*/ 304799 h 368193"/>
                <a:gd name="connsiteX47" fmla="*/ 919471 w 921416"/>
                <a:gd name="connsiteY47" fmla="*/ 364331 h 368193"/>
                <a:gd name="connsiteX48" fmla="*/ 895659 w 921416"/>
                <a:gd name="connsiteY48" fmla="*/ 361950 h 368193"/>
                <a:gd name="connsiteX49" fmla="*/ 855178 w 921416"/>
                <a:gd name="connsiteY49" fmla="*/ 357187 h 368193"/>
                <a:gd name="connsiteX50" fmla="*/ 707540 w 921416"/>
                <a:gd name="connsiteY50" fmla="*/ 352425 h 368193"/>
                <a:gd name="connsiteX51" fmla="*/ 574190 w 921416"/>
                <a:gd name="connsiteY51" fmla="*/ 357187 h 368193"/>
                <a:gd name="connsiteX52" fmla="*/ 559903 w 921416"/>
                <a:gd name="connsiteY52" fmla="*/ 359568 h 368193"/>
                <a:gd name="connsiteX53" fmla="*/ 433696 w 921416"/>
                <a:gd name="connsiteY53" fmla="*/ 357187 h 368193"/>
                <a:gd name="connsiteX54" fmla="*/ 362259 w 921416"/>
                <a:gd name="connsiteY54" fmla="*/ 354806 h 368193"/>
                <a:gd name="connsiteX55" fmla="*/ 314634 w 921416"/>
                <a:gd name="connsiteY55" fmla="*/ 352425 h 368193"/>
                <a:gd name="connsiteX56" fmla="*/ 36028 w 921416"/>
                <a:gd name="connsiteY56" fmla="*/ 347662 h 368193"/>
                <a:gd name="connsiteX57" fmla="*/ 16978 w 921416"/>
                <a:gd name="connsiteY57" fmla="*/ 345281 h 368193"/>
                <a:gd name="connsiteX58" fmla="*/ 14596 w 921416"/>
                <a:gd name="connsiteY58" fmla="*/ 333375 h 368193"/>
                <a:gd name="connsiteX59" fmla="*/ 21741 w 921416"/>
                <a:gd name="connsiteY59" fmla="*/ 328612 h 368193"/>
                <a:gd name="connsiteX60" fmla="*/ 24122 w 921416"/>
                <a:gd name="connsiteY60" fmla="*/ 304799 h 368193"/>
                <a:gd name="connsiteX61" fmla="*/ 14597 w 921416"/>
                <a:gd name="connsiteY61" fmla="*/ 266700 h 368193"/>
                <a:gd name="connsiteX62" fmla="*/ 5071 w 921416"/>
                <a:gd name="connsiteY62" fmla="*/ 202406 h 368193"/>
                <a:gd name="connsiteX63" fmla="*/ 7453 w 921416"/>
                <a:gd name="connsiteY63" fmla="*/ 180975 h 368193"/>
                <a:gd name="connsiteX64" fmla="*/ 309 w 921416"/>
                <a:gd name="connsiteY64" fmla="*/ 138112 h 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1416" h="368193">
                  <a:moveTo>
                    <a:pt x="309" y="138112"/>
                  </a:moveTo>
                  <a:cubicBezTo>
                    <a:pt x="2690" y="129778"/>
                    <a:pt x="15512" y="136158"/>
                    <a:pt x="21740" y="130968"/>
                  </a:cubicBezTo>
                  <a:cubicBezTo>
                    <a:pt x="23939" y="129136"/>
                    <a:pt x="24304" y="125657"/>
                    <a:pt x="26503" y="123825"/>
                  </a:cubicBezTo>
                  <a:cubicBezTo>
                    <a:pt x="29230" y="121553"/>
                    <a:pt x="32946" y="120823"/>
                    <a:pt x="36028" y="119062"/>
                  </a:cubicBezTo>
                  <a:cubicBezTo>
                    <a:pt x="58897" y="105994"/>
                    <a:pt x="28494" y="121270"/>
                    <a:pt x="50315" y="111918"/>
                  </a:cubicBezTo>
                  <a:cubicBezTo>
                    <a:pt x="53578" y="110520"/>
                    <a:pt x="56758" y="108917"/>
                    <a:pt x="59840" y="107156"/>
                  </a:cubicBezTo>
                  <a:cubicBezTo>
                    <a:pt x="62325" y="105736"/>
                    <a:pt x="64304" y="103398"/>
                    <a:pt x="66984" y="102393"/>
                  </a:cubicBezTo>
                  <a:cubicBezTo>
                    <a:pt x="70774" y="100972"/>
                    <a:pt x="75013" y="101175"/>
                    <a:pt x="78890" y="100012"/>
                  </a:cubicBezTo>
                  <a:cubicBezTo>
                    <a:pt x="82984" y="98784"/>
                    <a:pt x="86702" y="96478"/>
                    <a:pt x="90796" y="95250"/>
                  </a:cubicBezTo>
                  <a:cubicBezTo>
                    <a:pt x="94673" y="94087"/>
                    <a:pt x="98721" y="93592"/>
                    <a:pt x="102703" y="92868"/>
                  </a:cubicBezTo>
                  <a:cubicBezTo>
                    <a:pt x="127325" y="88391"/>
                    <a:pt x="109119" y="92113"/>
                    <a:pt x="143184" y="88106"/>
                  </a:cubicBezTo>
                  <a:cubicBezTo>
                    <a:pt x="147979" y="87542"/>
                    <a:pt x="152709" y="86519"/>
                    <a:pt x="157471" y="85725"/>
                  </a:cubicBezTo>
                  <a:cubicBezTo>
                    <a:pt x="162234" y="84137"/>
                    <a:pt x="166916" y="82283"/>
                    <a:pt x="171759" y="80962"/>
                  </a:cubicBezTo>
                  <a:cubicBezTo>
                    <a:pt x="175664" y="79897"/>
                    <a:pt x="179848" y="79928"/>
                    <a:pt x="183665" y="78581"/>
                  </a:cubicBezTo>
                  <a:cubicBezTo>
                    <a:pt x="193395" y="75147"/>
                    <a:pt x="202730" y="70679"/>
                    <a:pt x="212240" y="66675"/>
                  </a:cubicBezTo>
                  <a:lnTo>
                    <a:pt x="228909" y="59531"/>
                  </a:lnTo>
                  <a:cubicBezTo>
                    <a:pt x="236800" y="56243"/>
                    <a:pt x="244830" y="53294"/>
                    <a:pt x="252721" y="50006"/>
                  </a:cubicBezTo>
                  <a:cubicBezTo>
                    <a:pt x="258301" y="47681"/>
                    <a:pt x="263392" y="43612"/>
                    <a:pt x="269390" y="42862"/>
                  </a:cubicBezTo>
                  <a:lnTo>
                    <a:pt x="288440" y="40481"/>
                  </a:lnTo>
                  <a:cubicBezTo>
                    <a:pt x="306888" y="34947"/>
                    <a:pt x="315090" y="31856"/>
                    <a:pt x="333684" y="28575"/>
                  </a:cubicBezTo>
                  <a:cubicBezTo>
                    <a:pt x="339986" y="27463"/>
                    <a:pt x="346384" y="26987"/>
                    <a:pt x="352734" y="26193"/>
                  </a:cubicBezTo>
                  <a:cubicBezTo>
                    <a:pt x="364801" y="22746"/>
                    <a:pt x="376138" y="19307"/>
                    <a:pt x="388453" y="16668"/>
                  </a:cubicBezTo>
                  <a:cubicBezTo>
                    <a:pt x="393174" y="15656"/>
                    <a:pt x="398056" y="15458"/>
                    <a:pt x="402740" y="14287"/>
                  </a:cubicBezTo>
                  <a:cubicBezTo>
                    <a:pt x="407610" y="13070"/>
                    <a:pt x="412158" y="10743"/>
                    <a:pt x="417028" y="9525"/>
                  </a:cubicBezTo>
                  <a:cubicBezTo>
                    <a:pt x="423185" y="7986"/>
                    <a:pt x="442423" y="5773"/>
                    <a:pt x="447984" y="4762"/>
                  </a:cubicBezTo>
                  <a:cubicBezTo>
                    <a:pt x="454562" y="3566"/>
                    <a:pt x="458533" y="2040"/>
                    <a:pt x="464653" y="0"/>
                  </a:cubicBezTo>
                  <a:cubicBezTo>
                    <a:pt x="471003" y="794"/>
                    <a:pt x="477413" y="1202"/>
                    <a:pt x="483703" y="2381"/>
                  </a:cubicBezTo>
                  <a:cubicBezTo>
                    <a:pt x="490136" y="3587"/>
                    <a:pt x="496443" y="5402"/>
                    <a:pt x="502753" y="7143"/>
                  </a:cubicBezTo>
                  <a:lnTo>
                    <a:pt x="552759" y="21431"/>
                  </a:lnTo>
                  <a:cubicBezTo>
                    <a:pt x="560696" y="23812"/>
                    <a:pt x="568576" y="26395"/>
                    <a:pt x="576571" y="28575"/>
                  </a:cubicBezTo>
                  <a:cubicBezTo>
                    <a:pt x="586043" y="31158"/>
                    <a:pt x="595572" y="33542"/>
                    <a:pt x="605146" y="35718"/>
                  </a:cubicBezTo>
                  <a:cubicBezTo>
                    <a:pt x="625731" y="40396"/>
                    <a:pt x="628906" y="39624"/>
                    <a:pt x="648009" y="45243"/>
                  </a:cubicBezTo>
                  <a:cubicBezTo>
                    <a:pt x="657759" y="48111"/>
                    <a:pt x="675371" y="55002"/>
                    <a:pt x="686109" y="57150"/>
                  </a:cubicBezTo>
                  <a:cubicBezTo>
                    <a:pt x="692384" y="58405"/>
                    <a:pt x="698869" y="58352"/>
                    <a:pt x="705159" y="59531"/>
                  </a:cubicBezTo>
                  <a:cubicBezTo>
                    <a:pt x="763992" y="70561"/>
                    <a:pt x="688284" y="59159"/>
                    <a:pt x="740878" y="66675"/>
                  </a:cubicBezTo>
                  <a:cubicBezTo>
                    <a:pt x="795684" y="84942"/>
                    <a:pt x="731632" y="65149"/>
                    <a:pt x="781359" y="76200"/>
                  </a:cubicBezTo>
                  <a:cubicBezTo>
                    <a:pt x="789448" y="77998"/>
                    <a:pt x="797157" y="81234"/>
                    <a:pt x="805171" y="83343"/>
                  </a:cubicBezTo>
                  <a:cubicBezTo>
                    <a:pt x="812248" y="85205"/>
                    <a:pt x="819503" y="86331"/>
                    <a:pt x="826603" y="88106"/>
                  </a:cubicBezTo>
                  <a:cubicBezTo>
                    <a:pt x="832209" y="89507"/>
                    <a:pt x="837665" y="91467"/>
                    <a:pt x="843271" y="92868"/>
                  </a:cubicBezTo>
                  <a:cubicBezTo>
                    <a:pt x="847198" y="93850"/>
                    <a:pt x="851227" y="94372"/>
                    <a:pt x="855178" y="95250"/>
                  </a:cubicBezTo>
                  <a:cubicBezTo>
                    <a:pt x="863072" y="97004"/>
                    <a:pt x="871570" y="99425"/>
                    <a:pt x="878990" y="102393"/>
                  </a:cubicBezTo>
                  <a:cubicBezTo>
                    <a:pt x="882959" y="103981"/>
                    <a:pt x="887073" y="105244"/>
                    <a:pt x="890896" y="107156"/>
                  </a:cubicBezTo>
                  <a:cubicBezTo>
                    <a:pt x="893456" y="108436"/>
                    <a:pt x="895659" y="110331"/>
                    <a:pt x="898040" y="111918"/>
                  </a:cubicBezTo>
                  <a:cubicBezTo>
                    <a:pt x="899628" y="118268"/>
                    <a:pt x="901727" y="124512"/>
                    <a:pt x="902803" y="130968"/>
                  </a:cubicBezTo>
                  <a:cubicBezTo>
                    <a:pt x="909819" y="173072"/>
                    <a:pt x="900909" y="120552"/>
                    <a:pt x="907565" y="157162"/>
                  </a:cubicBezTo>
                  <a:cubicBezTo>
                    <a:pt x="913645" y="190605"/>
                    <a:pt x="906456" y="154006"/>
                    <a:pt x="912328" y="183356"/>
                  </a:cubicBezTo>
                  <a:cubicBezTo>
                    <a:pt x="911534" y="224631"/>
                    <a:pt x="917843" y="263548"/>
                    <a:pt x="919471" y="304799"/>
                  </a:cubicBezTo>
                  <a:cubicBezTo>
                    <a:pt x="920233" y="324097"/>
                    <a:pt x="923440" y="354806"/>
                    <a:pt x="919471" y="364331"/>
                  </a:cubicBezTo>
                  <a:cubicBezTo>
                    <a:pt x="915502" y="373856"/>
                    <a:pt x="903581" y="362882"/>
                    <a:pt x="895659" y="361950"/>
                  </a:cubicBezTo>
                  <a:cubicBezTo>
                    <a:pt x="863076" y="358116"/>
                    <a:pt x="895969" y="360586"/>
                    <a:pt x="855178" y="357187"/>
                  </a:cubicBezTo>
                  <a:cubicBezTo>
                    <a:pt x="797420" y="352374"/>
                    <a:pt x="786488" y="354070"/>
                    <a:pt x="707540" y="352425"/>
                  </a:cubicBezTo>
                  <a:cubicBezTo>
                    <a:pt x="666026" y="353368"/>
                    <a:pt x="617656" y="352358"/>
                    <a:pt x="574190" y="357187"/>
                  </a:cubicBezTo>
                  <a:cubicBezTo>
                    <a:pt x="569392" y="357720"/>
                    <a:pt x="564665" y="358774"/>
                    <a:pt x="559903" y="359568"/>
                  </a:cubicBezTo>
                  <a:lnTo>
                    <a:pt x="433696" y="357187"/>
                  </a:lnTo>
                  <a:lnTo>
                    <a:pt x="362259" y="354806"/>
                  </a:lnTo>
                  <a:cubicBezTo>
                    <a:pt x="346377" y="354171"/>
                    <a:pt x="330522" y="352886"/>
                    <a:pt x="314634" y="352425"/>
                  </a:cubicBezTo>
                  <a:cubicBezTo>
                    <a:pt x="246414" y="350447"/>
                    <a:pt x="94715" y="348525"/>
                    <a:pt x="36028" y="347662"/>
                  </a:cubicBezTo>
                  <a:cubicBezTo>
                    <a:pt x="29678" y="346868"/>
                    <a:pt x="22303" y="348831"/>
                    <a:pt x="16978" y="345281"/>
                  </a:cubicBezTo>
                  <a:cubicBezTo>
                    <a:pt x="13610" y="343036"/>
                    <a:pt x="13802" y="336153"/>
                    <a:pt x="14596" y="333375"/>
                  </a:cubicBezTo>
                  <a:cubicBezTo>
                    <a:pt x="15390" y="330597"/>
                    <a:pt x="24122" y="332581"/>
                    <a:pt x="21741" y="328612"/>
                  </a:cubicBezTo>
                  <a:cubicBezTo>
                    <a:pt x="20947" y="322262"/>
                    <a:pt x="25313" y="315118"/>
                    <a:pt x="24122" y="304799"/>
                  </a:cubicBezTo>
                  <a:cubicBezTo>
                    <a:pt x="22931" y="294480"/>
                    <a:pt x="22383" y="321212"/>
                    <a:pt x="14597" y="266700"/>
                  </a:cubicBezTo>
                  <a:cubicBezTo>
                    <a:pt x="14738" y="265222"/>
                    <a:pt x="2050" y="217511"/>
                    <a:pt x="5071" y="202406"/>
                  </a:cubicBezTo>
                  <a:cubicBezTo>
                    <a:pt x="5563" y="199945"/>
                    <a:pt x="6763" y="183389"/>
                    <a:pt x="7453" y="180975"/>
                  </a:cubicBezTo>
                  <a:cubicBezTo>
                    <a:pt x="10219" y="171295"/>
                    <a:pt x="-2072" y="146446"/>
                    <a:pt x="309" y="138112"/>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grpSp>
      <p:sp>
        <p:nvSpPr>
          <p:cNvPr id="53" name="TextBox 52">
            <a:extLst>
              <a:ext uri="{FF2B5EF4-FFF2-40B4-BE49-F238E27FC236}">
                <a16:creationId xmlns:a16="http://schemas.microsoft.com/office/drawing/2014/main" id="{64277742-1E1D-EBB3-DB22-C5339A6CA254}"/>
              </a:ext>
            </a:extLst>
          </p:cNvPr>
          <p:cNvSpPr txBox="1">
            <a:spLocks/>
          </p:cNvSpPr>
          <p:nvPr/>
        </p:nvSpPr>
        <p:spPr>
          <a:xfrm>
            <a:off x="4432136" y="140602"/>
            <a:ext cx="3610295" cy="369332"/>
          </a:xfrm>
          <a:prstGeom prst="rect">
            <a:avLst/>
          </a:prstGeom>
          <a:noFill/>
        </p:spPr>
        <p:txBody>
          <a:bodyPr wrap="square" rtlCol="0">
            <a:spAutoFit/>
          </a:bodyPr>
          <a:lstStyle/>
          <a:p>
            <a:r>
              <a:rPr lang="en-US" dirty="0"/>
              <a:t>Solar Responders</a:t>
            </a:r>
          </a:p>
        </p:txBody>
      </p:sp>
      <p:grpSp>
        <p:nvGrpSpPr>
          <p:cNvPr id="69" name="Group 68">
            <a:extLst>
              <a:ext uri="{FF2B5EF4-FFF2-40B4-BE49-F238E27FC236}">
                <a16:creationId xmlns:a16="http://schemas.microsoft.com/office/drawing/2014/main" id="{1956FAB0-1073-FB28-6A08-60BDA56175F6}"/>
              </a:ext>
            </a:extLst>
          </p:cNvPr>
          <p:cNvGrpSpPr>
            <a:grpSpLocks noGrp="1" noUngrp="1" noRot="1" noMove="1" noResize="1"/>
          </p:cNvGrpSpPr>
          <p:nvPr/>
        </p:nvGrpSpPr>
        <p:grpSpPr>
          <a:xfrm>
            <a:off x="70349" y="4753012"/>
            <a:ext cx="1297556" cy="2050105"/>
            <a:chOff x="70349" y="4753012"/>
            <a:chExt cx="1297556" cy="2050105"/>
          </a:xfrm>
        </p:grpSpPr>
        <p:sp>
          <p:nvSpPr>
            <p:cNvPr id="54" name="Rectangle 53">
              <a:extLst>
                <a:ext uri="{FF2B5EF4-FFF2-40B4-BE49-F238E27FC236}">
                  <a16:creationId xmlns:a16="http://schemas.microsoft.com/office/drawing/2014/main" id="{45B250E2-6FDC-1744-6B54-A3C66DBBFF66}"/>
                </a:ext>
              </a:extLst>
            </p:cNvPr>
            <p:cNvSpPr>
              <a:spLocks noGrp="1" noRot="1" noMove="1" noResize="1" noEditPoints="1" noAdjustHandles="1" noChangeArrowheads="1" noChangeShapeType="1"/>
            </p:cNvSpPr>
            <p:nvPr/>
          </p:nvSpPr>
          <p:spPr>
            <a:xfrm>
              <a:off x="70349" y="4753012"/>
              <a:ext cx="1297556" cy="2050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Legend:</a:t>
              </a:r>
            </a:p>
          </p:txBody>
        </p:sp>
        <p:sp>
          <p:nvSpPr>
            <p:cNvPr id="55" name="Rectangle 54">
              <a:extLst>
                <a:ext uri="{FF2B5EF4-FFF2-40B4-BE49-F238E27FC236}">
                  <a16:creationId xmlns:a16="http://schemas.microsoft.com/office/drawing/2014/main" id="{ACAFF3FC-C287-67F5-C246-8C8AEFBFE878}"/>
                </a:ext>
              </a:extLst>
            </p:cNvPr>
            <p:cNvSpPr>
              <a:spLocks noGrp="1" noRot="1" noMove="1" noResize="1" noEditPoints="1" noAdjustHandles="1" noChangeArrowheads="1" noChangeShapeType="1"/>
            </p:cNvSpPr>
            <p:nvPr/>
          </p:nvSpPr>
          <p:spPr>
            <a:xfrm>
              <a:off x="142955" y="5200979"/>
              <a:ext cx="251030" cy="228709"/>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08EBFEB-8E44-EF11-C5BB-B731050DFF07}"/>
                </a:ext>
              </a:extLst>
            </p:cNvPr>
            <p:cNvSpPr>
              <a:spLocks noGrp="1" noRot="1" noMove="1" noResize="1" noEditPoints="1" noAdjustHandles="1" noChangeArrowheads="1" noChangeShapeType="1"/>
            </p:cNvSpPr>
            <p:nvPr/>
          </p:nvSpPr>
          <p:spPr>
            <a:xfrm>
              <a:off x="143803" y="5765205"/>
              <a:ext cx="251030" cy="228709"/>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A8422D-3166-AE91-AC9C-E0B43A55B5EB}"/>
                </a:ext>
              </a:extLst>
            </p:cNvPr>
            <p:cNvSpPr>
              <a:spLocks noGrp="1" noRot="1" noMove="1" noResize="1" noEditPoints="1" noAdjustHandles="1" noChangeArrowheads="1" noChangeShapeType="1"/>
            </p:cNvSpPr>
            <p:nvPr/>
          </p:nvSpPr>
          <p:spPr>
            <a:xfrm>
              <a:off x="142955" y="6355714"/>
              <a:ext cx="251030" cy="2287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8607A5C-4F71-E0D1-6150-42C8D29F6360}"/>
                </a:ext>
              </a:extLst>
            </p:cNvPr>
            <p:cNvSpPr txBox="1">
              <a:spLocks noGrp="1" noRot="1" noMove="1" noResize="1" noEditPoints="1" noAdjustHandles="1" noChangeArrowheads="1" noChangeShapeType="1"/>
            </p:cNvSpPr>
            <p:nvPr/>
          </p:nvSpPr>
          <p:spPr>
            <a:xfrm>
              <a:off x="373679" y="5084282"/>
              <a:ext cx="947211" cy="461665"/>
            </a:xfrm>
            <a:prstGeom prst="rect">
              <a:avLst/>
            </a:prstGeom>
            <a:noFill/>
          </p:spPr>
          <p:txBody>
            <a:bodyPr wrap="square" rtlCol="0">
              <a:spAutoFit/>
            </a:bodyPr>
            <a:lstStyle/>
            <a:p>
              <a:r>
                <a:rPr lang="en-US" sz="1200" dirty="0"/>
                <a:t>Solar info available</a:t>
              </a:r>
            </a:p>
          </p:txBody>
        </p:sp>
        <p:sp>
          <p:nvSpPr>
            <p:cNvPr id="59" name="TextBox 58">
              <a:extLst>
                <a:ext uri="{FF2B5EF4-FFF2-40B4-BE49-F238E27FC236}">
                  <a16:creationId xmlns:a16="http://schemas.microsoft.com/office/drawing/2014/main" id="{ECA33195-D875-8FCF-8080-7499CEA24883}"/>
                </a:ext>
              </a:extLst>
            </p:cNvPr>
            <p:cNvSpPr txBox="1">
              <a:spLocks noGrp="1" noRot="1" noMove="1" noResize="1" noEditPoints="1" noAdjustHandles="1" noChangeArrowheads="1" noChangeShapeType="1"/>
            </p:cNvSpPr>
            <p:nvPr/>
          </p:nvSpPr>
          <p:spPr>
            <a:xfrm>
              <a:off x="381419" y="5542357"/>
              <a:ext cx="939471" cy="646331"/>
            </a:xfrm>
            <a:prstGeom prst="rect">
              <a:avLst/>
            </a:prstGeom>
            <a:noFill/>
          </p:spPr>
          <p:txBody>
            <a:bodyPr wrap="square" rtlCol="0">
              <a:spAutoFit/>
            </a:bodyPr>
            <a:lstStyle/>
            <a:p>
              <a:r>
                <a:rPr lang="en-US" sz="1200" dirty="0"/>
                <a:t>Confirmed no solar panels</a:t>
              </a:r>
            </a:p>
          </p:txBody>
        </p:sp>
        <p:sp>
          <p:nvSpPr>
            <p:cNvPr id="60" name="TextBox 59">
              <a:extLst>
                <a:ext uri="{FF2B5EF4-FFF2-40B4-BE49-F238E27FC236}">
                  <a16:creationId xmlns:a16="http://schemas.microsoft.com/office/drawing/2014/main" id="{E80BF4D7-17BA-0EB3-D6BF-E07E00166103}"/>
                </a:ext>
              </a:extLst>
            </p:cNvPr>
            <p:cNvSpPr txBox="1">
              <a:spLocks noGrp="1" noRot="1" noMove="1" noResize="1" noEditPoints="1" noAdjustHandles="1" noChangeArrowheads="1" noChangeShapeType="1"/>
            </p:cNvSpPr>
            <p:nvPr/>
          </p:nvSpPr>
          <p:spPr>
            <a:xfrm>
              <a:off x="381419" y="6146904"/>
              <a:ext cx="939470" cy="646331"/>
            </a:xfrm>
            <a:prstGeom prst="rect">
              <a:avLst/>
            </a:prstGeom>
            <a:noFill/>
          </p:spPr>
          <p:txBody>
            <a:bodyPr wrap="square" rtlCol="0">
              <a:spAutoFit/>
            </a:bodyPr>
            <a:lstStyle/>
            <a:p>
              <a:r>
                <a:rPr lang="en-US" sz="1200" dirty="0"/>
                <a:t>Solar information unknown</a:t>
              </a:r>
            </a:p>
          </p:txBody>
        </p:sp>
      </p:grpSp>
      <p:pic>
        <p:nvPicPr>
          <p:cNvPr id="62" name="Picture 61" descr="A compass with a red needle&#10;&#10;Description automatically generated">
            <a:extLst>
              <a:ext uri="{FF2B5EF4-FFF2-40B4-BE49-F238E27FC236}">
                <a16:creationId xmlns:a16="http://schemas.microsoft.com/office/drawing/2014/main" id="{0AFAD332-0BDF-878A-5809-DB9B551D1EDC}"/>
              </a:ext>
            </a:extLst>
          </p:cNvPr>
          <p:cNvPicPr>
            <a:picLocks noGrp="1" noRot="1" noChangeAspect="1" noMove="1" noResize="1" noEditPoints="1" noAdjustHandles="1" noChangeArrowheads="1" noChangeShapeType="1" noCrop="1"/>
          </p:cNvPicPr>
          <p:nvPr/>
        </p:nvPicPr>
        <p:blipFill rotWithShape="1">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r="9610"/>
          <a:stretch/>
        </p:blipFill>
        <p:spPr>
          <a:xfrm>
            <a:off x="11359652" y="735935"/>
            <a:ext cx="762000" cy="757201"/>
          </a:xfrm>
          <a:prstGeom prst="rect">
            <a:avLst/>
          </a:prstGeom>
        </p:spPr>
      </p:pic>
      <p:grpSp>
        <p:nvGrpSpPr>
          <p:cNvPr id="68" name="Group 67">
            <a:extLst>
              <a:ext uri="{FF2B5EF4-FFF2-40B4-BE49-F238E27FC236}">
                <a16:creationId xmlns:a16="http://schemas.microsoft.com/office/drawing/2014/main" id="{D8FC1249-6C6F-D7D7-E383-AFEADD81BDFD}"/>
              </a:ext>
            </a:extLst>
          </p:cNvPr>
          <p:cNvGrpSpPr/>
          <p:nvPr/>
        </p:nvGrpSpPr>
        <p:grpSpPr>
          <a:xfrm>
            <a:off x="11483322" y="1494059"/>
            <a:ext cx="514660" cy="1243394"/>
            <a:chOff x="6277273" y="2369320"/>
            <a:chExt cx="890344" cy="1852727"/>
          </a:xfrm>
        </p:grpSpPr>
        <p:pic>
          <p:nvPicPr>
            <p:cNvPr id="64" name="Picture 63" descr="A screenshot of a map&#10;&#10;Description automatically generated">
              <a:extLst>
                <a:ext uri="{FF2B5EF4-FFF2-40B4-BE49-F238E27FC236}">
                  <a16:creationId xmlns:a16="http://schemas.microsoft.com/office/drawing/2014/main" id="{1D236987-8CB9-7A77-3CD1-75DA4CAAE6AE}"/>
                </a:ext>
              </a:extLst>
            </p:cNvPr>
            <p:cNvPicPr>
              <a:picLocks noChangeAspect="1"/>
            </p:cNvPicPr>
            <p:nvPr/>
          </p:nvPicPr>
          <p:blipFill rotWithShape="1">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rcRect l="76299" t="44140" r="8219" b="29374"/>
            <a:stretch/>
          </p:blipFill>
          <p:spPr>
            <a:xfrm>
              <a:off x="6277274" y="2369320"/>
              <a:ext cx="890343" cy="1852727"/>
            </a:xfrm>
            <a:prstGeom prst="rect">
              <a:avLst/>
            </a:prstGeom>
          </p:spPr>
        </p:pic>
        <p:sp>
          <p:nvSpPr>
            <p:cNvPr id="67" name="Isosceles Triangle 66">
              <a:extLst>
                <a:ext uri="{FF2B5EF4-FFF2-40B4-BE49-F238E27FC236}">
                  <a16:creationId xmlns:a16="http://schemas.microsoft.com/office/drawing/2014/main" id="{A335C65C-4292-C79D-9E11-7F2C6B4B2CB9}"/>
                </a:ext>
              </a:extLst>
            </p:cNvPr>
            <p:cNvSpPr/>
            <p:nvPr/>
          </p:nvSpPr>
          <p:spPr>
            <a:xfrm rot="5400000">
              <a:off x="6191400" y="3162453"/>
              <a:ext cx="352423" cy="180677"/>
            </a:xfrm>
            <a:prstGeom prst="triangle">
              <a:avLst>
                <a:gd name="adj" fmla="val 5202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70" name="Rectangle 69">
            <a:extLst>
              <a:ext uri="{FF2B5EF4-FFF2-40B4-BE49-F238E27FC236}">
                <a16:creationId xmlns:a16="http://schemas.microsoft.com/office/drawing/2014/main" id="{63A89051-7BCF-C5D1-60E0-A065D62D57B6}"/>
              </a:ext>
            </a:extLst>
          </p:cNvPr>
          <p:cNvSpPr/>
          <p:nvPr/>
        </p:nvSpPr>
        <p:spPr>
          <a:xfrm>
            <a:off x="8998302" y="216852"/>
            <a:ext cx="1718013" cy="231075"/>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Welcome to Solar Responders! </a:t>
            </a:r>
          </a:p>
          <a:p>
            <a:pPr algn="ctr"/>
            <a:r>
              <a:rPr lang="en-US" sz="900" dirty="0">
                <a:solidFill>
                  <a:schemeClr val="tx1"/>
                </a:solidFill>
              </a:rPr>
              <a:t>Click here for help</a:t>
            </a:r>
          </a:p>
        </p:txBody>
      </p:sp>
      <p:sp>
        <p:nvSpPr>
          <p:cNvPr id="71" name="Arrow: Right 70">
            <a:extLst>
              <a:ext uri="{FF2B5EF4-FFF2-40B4-BE49-F238E27FC236}">
                <a16:creationId xmlns:a16="http://schemas.microsoft.com/office/drawing/2014/main" id="{3070AA17-8F65-E23E-5BA7-D309E5186E3B}"/>
              </a:ext>
            </a:extLst>
          </p:cNvPr>
          <p:cNvSpPr/>
          <p:nvPr/>
        </p:nvSpPr>
        <p:spPr>
          <a:xfrm>
            <a:off x="10716106" y="273050"/>
            <a:ext cx="245017" cy="87897"/>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827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171E47-7D37-52ED-C9F3-EC892EE90BE6}"/>
              </a:ext>
            </a:extLst>
          </p:cNvPr>
          <p:cNvGrpSpPr/>
          <p:nvPr/>
        </p:nvGrpSpPr>
        <p:grpSpPr>
          <a:xfrm>
            <a:off x="688135" y="54883"/>
            <a:ext cx="3626122" cy="570754"/>
            <a:chOff x="1943787" y="14125"/>
            <a:chExt cx="3673634" cy="614589"/>
          </a:xfrm>
        </p:grpSpPr>
        <p:sp>
          <p:nvSpPr>
            <p:cNvPr id="12" name="Rectangle 11">
              <a:extLst>
                <a:ext uri="{FF2B5EF4-FFF2-40B4-BE49-F238E27FC236}">
                  <a16:creationId xmlns:a16="http://schemas.microsoft.com/office/drawing/2014/main" id="{9FF238A7-8524-A2BA-7BE7-2B4E7276BCEC}"/>
                </a:ext>
              </a:extLst>
            </p:cNvPr>
            <p:cNvSpPr/>
            <p:nvPr/>
          </p:nvSpPr>
          <p:spPr>
            <a:xfrm>
              <a:off x="1959821" y="14125"/>
              <a:ext cx="3657600" cy="6145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955929-E551-5688-6D51-F5A302C14072}"/>
                </a:ext>
              </a:extLst>
            </p:cNvPr>
            <p:cNvSpPr txBox="1">
              <a:spLocks/>
            </p:cNvSpPr>
            <p:nvPr/>
          </p:nvSpPr>
          <p:spPr>
            <a:xfrm>
              <a:off x="1943787" y="116466"/>
              <a:ext cx="3657600" cy="369332"/>
            </a:xfrm>
            <a:prstGeom prst="rect">
              <a:avLst/>
            </a:prstGeom>
            <a:noFill/>
          </p:spPr>
          <p:txBody>
            <a:bodyPr wrap="square" rtlCol="0">
              <a:spAutoFit/>
            </a:bodyPr>
            <a:lstStyle/>
            <a:p>
              <a:r>
                <a:rPr lang="en-US" dirty="0"/>
                <a:t>Search…</a:t>
              </a:r>
            </a:p>
          </p:txBody>
        </p:sp>
      </p:grpSp>
      <p:pic>
        <p:nvPicPr>
          <p:cNvPr id="16" name="Picture 15" descr="A map of a town&#10;&#10;Description automatically generated">
            <a:extLst>
              <a:ext uri="{FF2B5EF4-FFF2-40B4-BE49-F238E27FC236}">
                <a16:creationId xmlns:a16="http://schemas.microsoft.com/office/drawing/2014/main" id="{F72C2293-F7C0-60E3-32C6-8C6E4E2CC17E}"/>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4183" t="545" r="14243"/>
          <a:stretch/>
        </p:blipFill>
        <p:spPr>
          <a:xfrm>
            <a:off x="832349" y="756722"/>
            <a:ext cx="11289302" cy="6025608"/>
          </a:xfrm>
          <a:prstGeom prst="rect">
            <a:avLst/>
          </a:prstGeom>
          <a:ln>
            <a:noFill/>
          </a:ln>
        </p:spPr>
      </p:pic>
      <p:pic>
        <p:nvPicPr>
          <p:cNvPr id="18" name="Picture 17" descr="A black and white gear&#10;&#10;Description automatically generated">
            <a:extLst>
              <a:ext uri="{FF2B5EF4-FFF2-40B4-BE49-F238E27FC236}">
                <a16:creationId xmlns:a16="http://schemas.microsoft.com/office/drawing/2014/main" id="{1ACD4927-5981-6786-056A-8595152342A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557333" y="36043"/>
            <a:ext cx="627830" cy="570754"/>
          </a:xfrm>
          <a:prstGeom prst="rect">
            <a:avLst/>
          </a:prstGeom>
        </p:spPr>
      </p:pic>
      <p:sp>
        <p:nvSpPr>
          <p:cNvPr id="25" name="Rectangle 24">
            <a:extLst>
              <a:ext uri="{FF2B5EF4-FFF2-40B4-BE49-F238E27FC236}">
                <a16:creationId xmlns:a16="http://schemas.microsoft.com/office/drawing/2014/main" id="{C33B4081-E6FC-2751-2168-48CBF05DB259}"/>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9A96B70-B16F-6AC8-5CEB-949F89286AD9}"/>
              </a:ext>
            </a:extLst>
          </p:cNvPr>
          <p:cNvSpPr/>
          <p:nvPr/>
        </p:nvSpPr>
        <p:spPr>
          <a:xfrm>
            <a:off x="7411453" y="2616868"/>
            <a:ext cx="981134" cy="360948"/>
          </a:xfrm>
          <a:custGeom>
            <a:avLst/>
            <a:gdLst>
              <a:gd name="connsiteX0" fmla="*/ 878305 w 981134"/>
              <a:gd name="connsiteY0" fmla="*/ 126332 h 360948"/>
              <a:gd name="connsiteX1" fmla="*/ 944479 w 981134"/>
              <a:gd name="connsiteY1" fmla="*/ 144379 h 360948"/>
              <a:gd name="connsiteX2" fmla="*/ 962526 w 981134"/>
              <a:gd name="connsiteY2" fmla="*/ 150395 h 360948"/>
              <a:gd name="connsiteX3" fmla="*/ 974558 w 981134"/>
              <a:gd name="connsiteY3" fmla="*/ 168443 h 360948"/>
              <a:gd name="connsiteX4" fmla="*/ 974558 w 981134"/>
              <a:gd name="connsiteY4" fmla="*/ 264695 h 360948"/>
              <a:gd name="connsiteX5" fmla="*/ 968542 w 981134"/>
              <a:gd name="connsiteY5" fmla="*/ 312821 h 360948"/>
              <a:gd name="connsiteX6" fmla="*/ 944479 w 981134"/>
              <a:gd name="connsiteY6" fmla="*/ 354932 h 360948"/>
              <a:gd name="connsiteX7" fmla="*/ 914400 w 981134"/>
              <a:gd name="connsiteY7" fmla="*/ 348916 h 360948"/>
              <a:gd name="connsiteX8" fmla="*/ 764005 w 981134"/>
              <a:gd name="connsiteY8" fmla="*/ 360948 h 360948"/>
              <a:gd name="connsiteX9" fmla="*/ 120315 w 981134"/>
              <a:gd name="connsiteY9" fmla="*/ 354932 h 360948"/>
              <a:gd name="connsiteX10" fmla="*/ 24063 w 981134"/>
              <a:gd name="connsiteY10" fmla="*/ 348916 h 360948"/>
              <a:gd name="connsiteX11" fmla="*/ 18047 w 981134"/>
              <a:gd name="connsiteY11" fmla="*/ 330869 h 360948"/>
              <a:gd name="connsiteX12" fmla="*/ 0 w 981134"/>
              <a:gd name="connsiteY12" fmla="*/ 288758 h 360948"/>
              <a:gd name="connsiteX13" fmla="*/ 12031 w 981134"/>
              <a:gd name="connsiteY13" fmla="*/ 180474 h 360948"/>
              <a:gd name="connsiteX14" fmla="*/ 60158 w 981134"/>
              <a:gd name="connsiteY14" fmla="*/ 168443 h 360948"/>
              <a:gd name="connsiteX15" fmla="*/ 84221 w 981134"/>
              <a:gd name="connsiteY15" fmla="*/ 162427 h 360948"/>
              <a:gd name="connsiteX16" fmla="*/ 120315 w 981134"/>
              <a:gd name="connsiteY16" fmla="*/ 150395 h 360948"/>
              <a:gd name="connsiteX17" fmla="*/ 174458 w 981134"/>
              <a:gd name="connsiteY17" fmla="*/ 138364 h 360948"/>
              <a:gd name="connsiteX18" fmla="*/ 204536 w 981134"/>
              <a:gd name="connsiteY18" fmla="*/ 132348 h 360948"/>
              <a:gd name="connsiteX19" fmla="*/ 222584 w 981134"/>
              <a:gd name="connsiteY19" fmla="*/ 126332 h 360948"/>
              <a:gd name="connsiteX20" fmla="*/ 246647 w 981134"/>
              <a:gd name="connsiteY20" fmla="*/ 120316 h 360948"/>
              <a:gd name="connsiteX21" fmla="*/ 300789 w 981134"/>
              <a:gd name="connsiteY21" fmla="*/ 102269 h 360948"/>
              <a:gd name="connsiteX22" fmla="*/ 318836 w 981134"/>
              <a:gd name="connsiteY22" fmla="*/ 96253 h 360948"/>
              <a:gd name="connsiteX23" fmla="*/ 360947 w 981134"/>
              <a:gd name="connsiteY23" fmla="*/ 90237 h 360948"/>
              <a:gd name="connsiteX24" fmla="*/ 403058 w 981134"/>
              <a:gd name="connsiteY24" fmla="*/ 78206 h 360948"/>
              <a:gd name="connsiteX25" fmla="*/ 433136 w 981134"/>
              <a:gd name="connsiteY25" fmla="*/ 72190 h 360948"/>
              <a:gd name="connsiteX26" fmla="*/ 475247 w 981134"/>
              <a:gd name="connsiteY26" fmla="*/ 60158 h 360948"/>
              <a:gd name="connsiteX27" fmla="*/ 541421 w 981134"/>
              <a:gd name="connsiteY27" fmla="*/ 66174 h 360948"/>
              <a:gd name="connsiteX28" fmla="*/ 547436 w 981134"/>
              <a:gd name="connsiteY28" fmla="*/ 30079 h 360948"/>
              <a:gd name="connsiteX29" fmla="*/ 607594 w 981134"/>
              <a:gd name="connsiteY29" fmla="*/ 24064 h 360948"/>
              <a:gd name="connsiteX30" fmla="*/ 649705 w 981134"/>
              <a:gd name="connsiteY30" fmla="*/ 18048 h 360948"/>
              <a:gd name="connsiteX31" fmla="*/ 667752 w 981134"/>
              <a:gd name="connsiteY31" fmla="*/ 12032 h 360948"/>
              <a:gd name="connsiteX32" fmla="*/ 709863 w 981134"/>
              <a:gd name="connsiteY32" fmla="*/ 0 h 360948"/>
              <a:gd name="connsiteX33" fmla="*/ 764005 w 981134"/>
              <a:gd name="connsiteY33" fmla="*/ 6016 h 360948"/>
              <a:gd name="connsiteX34" fmla="*/ 830179 w 981134"/>
              <a:gd name="connsiteY34" fmla="*/ 24064 h 360948"/>
              <a:gd name="connsiteX35" fmla="*/ 884321 w 981134"/>
              <a:gd name="connsiteY35" fmla="*/ 36095 h 360948"/>
              <a:gd name="connsiteX36" fmla="*/ 902368 w 981134"/>
              <a:gd name="connsiteY36" fmla="*/ 42111 h 360948"/>
              <a:gd name="connsiteX37" fmla="*/ 872289 w 981134"/>
              <a:gd name="connsiteY37" fmla="*/ 66174 h 360948"/>
              <a:gd name="connsiteX38" fmla="*/ 878305 w 981134"/>
              <a:gd name="connsiteY38" fmla="*/ 12633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81134" h="360948">
                <a:moveTo>
                  <a:pt x="878305" y="126332"/>
                </a:moveTo>
                <a:cubicBezTo>
                  <a:pt x="920817" y="134835"/>
                  <a:pt x="898688" y="129116"/>
                  <a:pt x="944479" y="144379"/>
                </a:cubicBezTo>
                <a:lnTo>
                  <a:pt x="962526" y="150395"/>
                </a:lnTo>
                <a:cubicBezTo>
                  <a:pt x="966537" y="156411"/>
                  <a:pt x="971710" y="161797"/>
                  <a:pt x="974558" y="168443"/>
                </a:cubicBezTo>
                <a:cubicBezTo>
                  <a:pt x="987661" y="199017"/>
                  <a:pt x="977661" y="233665"/>
                  <a:pt x="974558" y="264695"/>
                </a:cubicBezTo>
                <a:cubicBezTo>
                  <a:pt x="972949" y="280782"/>
                  <a:pt x="970828" y="296817"/>
                  <a:pt x="968542" y="312821"/>
                </a:cubicBezTo>
                <a:cubicBezTo>
                  <a:pt x="962542" y="354818"/>
                  <a:pt x="973547" y="345242"/>
                  <a:pt x="944479" y="354932"/>
                </a:cubicBezTo>
                <a:cubicBezTo>
                  <a:pt x="934453" y="352927"/>
                  <a:pt x="924625" y="348916"/>
                  <a:pt x="914400" y="348916"/>
                </a:cubicBezTo>
                <a:cubicBezTo>
                  <a:pt x="891619" y="348916"/>
                  <a:pt x="792472" y="358360"/>
                  <a:pt x="764005" y="360948"/>
                </a:cubicBezTo>
                <a:lnTo>
                  <a:pt x="120315" y="354932"/>
                </a:lnTo>
                <a:cubicBezTo>
                  <a:pt x="88173" y="354409"/>
                  <a:pt x="55355" y="356279"/>
                  <a:pt x="24063" y="348916"/>
                </a:cubicBezTo>
                <a:cubicBezTo>
                  <a:pt x="17890" y="347464"/>
                  <a:pt x="20545" y="336697"/>
                  <a:pt x="18047" y="330869"/>
                </a:cubicBezTo>
                <a:cubicBezTo>
                  <a:pt x="-4248" y="278851"/>
                  <a:pt x="14102" y="331071"/>
                  <a:pt x="0" y="288758"/>
                </a:cubicBezTo>
                <a:cubicBezTo>
                  <a:pt x="4010" y="252663"/>
                  <a:pt x="-4210" y="212957"/>
                  <a:pt x="12031" y="180474"/>
                </a:cubicBezTo>
                <a:cubicBezTo>
                  <a:pt x="19426" y="165684"/>
                  <a:pt x="44116" y="172453"/>
                  <a:pt x="60158" y="168443"/>
                </a:cubicBezTo>
                <a:cubicBezTo>
                  <a:pt x="68179" y="166438"/>
                  <a:pt x="76377" y="165042"/>
                  <a:pt x="84221" y="162427"/>
                </a:cubicBezTo>
                <a:cubicBezTo>
                  <a:pt x="96252" y="158416"/>
                  <a:pt x="107805" y="152480"/>
                  <a:pt x="120315" y="150395"/>
                </a:cubicBezTo>
                <a:cubicBezTo>
                  <a:pt x="219619" y="133844"/>
                  <a:pt x="115229" y="153171"/>
                  <a:pt x="174458" y="138364"/>
                </a:cubicBezTo>
                <a:cubicBezTo>
                  <a:pt x="184377" y="135884"/>
                  <a:pt x="194617" y="134828"/>
                  <a:pt x="204536" y="132348"/>
                </a:cubicBezTo>
                <a:cubicBezTo>
                  <a:pt x="210688" y="130810"/>
                  <a:pt x="216487" y="128074"/>
                  <a:pt x="222584" y="126332"/>
                </a:cubicBezTo>
                <a:cubicBezTo>
                  <a:pt x="230534" y="124061"/>
                  <a:pt x="238728" y="122692"/>
                  <a:pt x="246647" y="120316"/>
                </a:cubicBezTo>
                <a:cubicBezTo>
                  <a:pt x="246694" y="120302"/>
                  <a:pt x="291742" y="105285"/>
                  <a:pt x="300789" y="102269"/>
                </a:cubicBezTo>
                <a:cubicBezTo>
                  <a:pt x="306805" y="100264"/>
                  <a:pt x="312559" y="97150"/>
                  <a:pt x="318836" y="96253"/>
                </a:cubicBezTo>
                <a:cubicBezTo>
                  <a:pt x="332873" y="94248"/>
                  <a:pt x="346996" y="92774"/>
                  <a:pt x="360947" y="90237"/>
                </a:cubicBezTo>
                <a:cubicBezTo>
                  <a:pt x="402185" y="82739"/>
                  <a:pt x="368712" y="86792"/>
                  <a:pt x="403058" y="78206"/>
                </a:cubicBezTo>
                <a:cubicBezTo>
                  <a:pt x="412977" y="75726"/>
                  <a:pt x="423155" y="74408"/>
                  <a:pt x="433136" y="72190"/>
                </a:cubicBezTo>
                <a:cubicBezTo>
                  <a:pt x="455801" y="67153"/>
                  <a:pt x="455147" y="66858"/>
                  <a:pt x="475247" y="60158"/>
                </a:cubicBezTo>
                <a:cubicBezTo>
                  <a:pt x="497305" y="62163"/>
                  <a:pt x="520976" y="74693"/>
                  <a:pt x="541421" y="66174"/>
                </a:cubicBezTo>
                <a:cubicBezTo>
                  <a:pt x="552680" y="61483"/>
                  <a:pt x="537145" y="36628"/>
                  <a:pt x="547436" y="30079"/>
                </a:cubicBezTo>
                <a:cubicBezTo>
                  <a:pt x="564438" y="19260"/>
                  <a:pt x="587579" y="26419"/>
                  <a:pt x="607594" y="24064"/>
                </a:cubicBezTo>
                <a:cubicBezTo>
                  <a:pt x="621676" y="22407"/>
                  <a:pt x="635668" y="20053"/>
                  <a:pt x="649705" y="18048"/>
                </a:cubicBezTo>
                <a:cubicBezTo>
                  <a:pt x="655721" y="16043"/>
                  <a:pt x="661655" y="13774"/>
                  <a:pt x="667752" y="12032"/>
                </a:cubicBezTo>
                <a:cubicBezTo>
                  <a:pt x="720637" y="-3079"/>
                  <a:pt x="666584" y="14426"/>
                  <a:pt x="709863" y="0"/>
                </a:cubicBezTo>
                <a:cubicBezTo>
                  <a:pt x="727910" y="2005"/>
                  <a:pt x="746123" y="2860"/>
                  <a:pt x="764005" y="6016"/>
                </a:cubicBezTo>
                <a:cubicBezTo>
                  <a:pt x="820107" y="15917"/>
                  <a:pt x="795744" y="14226"/>
                  <a:pt x="830179" y="24064"/>
                </a:cubicBezTo>
                <a:cubicBezTo>
                  <a:pt x="873404" y="36413"/>
                  <a:pt x="834705" y="23690"/>
                  <a:pt x="884321" y="36095"/>
                </a:cubicBezTo>
                <a:cubicBezTo>
                  <a:pt x="890473" y="37633"/>
                  <a:pt x="896352" y="40106"/>
                  <a:pt x="902368" y="42111"/>
                </a:cubicBezTo>
                <a:cubicBezTo>
                  <a:pt x="926752" y="78685"/>
                  <a:pt x="912759" y="45939"/>
                  <a:pt x="872289" y="66174"/>
                </a:cubicBezTo>
                <a:cubicBezTo>
                  <a:pt x="865639" y="69499"/>
                  <a:pt x="866273" y="83137"/>
                  <a:pt x="878305" y="126332"/>
                </a:cubicBez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52" name="Group 51">
            <a:extLst>
              <a:ext uri="{FF2B5EF4-FFF2-40B4-BE49-F238E27FC236}">
                <a16:creationId xmlns:a16="http://schemas.microsoft.com/office/drawing/2014/main" id="{0B9F0EC7-C9CE-5EA1-8F65-B75F75E25CD7}"/>
              </a:ext>
            </a:extLst>
          </p:cNvPr>
          <p:cNvGrpSpPr>
            <a:grpSpLocks noGrp="1" noUngrp="1" noRot="1" noMove="1" noResize="1"/>
          </p:cNvGrpSpPr>
          <p:nvPr/>
        </p:nvGrpSpPr>
        <p:grpSpPr>
          <a:xfrm>
            <a:off x="886736" y="785370"/>
            <a:ext cx="10535095" cy="5813072"/>
            <a:chOff x="886736" y="785370"/>
            <a:chExt cx="10535095" cy="5813072"/>
          </a:xfrm>
          <a:solidFill>
            <a:schemeClr val="bg2">
              <a:alpha val="50000"/>
            </a:schemeClr>
          </a:solidFill>
        </p:grpSpPr>
        <p:sp>
          <p:nvSpPr>
            <p:cNvPr id="32" name="Freeform: Shape 31">
              <a:extLst>
                <a:ext uri="{FF2B5EF4-FFF2-40B4-BE49-F238E27FC236}">
                  <a16:creationId xmlns:a16="http://schemas.microsoft.com/office/drawing/2014/main" id="{2C7539A7-85E4-3B35-97CF-BFEC52918142}"/>
                </a:ext>
              </a:extLst>
            </p:cNvPr>
            <p:cNvSpPr>
              <a:spLocks noGrp="1" noRot="1" noMove="1" noResize="1" noEditPoints="1" noAdjustHandles="1" noChangeArrowheads="1" noChangeShapeType="1"/>
            </p:cNvSpPr>
            <p:nvPr/>
          </p:nvSpPr>
          <p:spPr>
            <a:xfrm>
              <a:off x="9701476" y="2256046"/>
              <a:ext cx="774249" cy="321121"/>
            </a:xfrm>
            <a:custGeom>
              <a:avLst/>
              <a:gdLst>
                <a:gd name="connsiteX0" fmla="*/ 343 w 774249"/>
                <a:gd name="connsiteY0" fmla="*/ 69057 h 321121"/>
                <a:gd name="connsiteX1" fmla="*/ 12249 w 774249"/>
                <a:gd name="connsiteY1" fmla="*/ 71438 h 321121"/>
                <a:gd name="connsiteX2" fmla="*/ 19393 w 774249"/>
                <a:gd name="connsiteY2" fmla="*/ 78582 h 321121"/>
                <a:gd name="connsiteX3" fmla="*/ 26537 w 774249"/>
                <a:gd name="connsiteY3" fmla="*/ 80963 h 321121"/>
                <a:gd name="connsiteX4" fmla="*/ 33681 w 774249"/>
                <a:gd name="connsiteY4" fmla="*/ 85725 h 321121"/>
                <a:gd name="connsiteX5" fmla="*/ 55112 w 774249"/>
                <a:gd name="connsiteY5" fmla="*/ 90488 h 321121"/>
                <a:gd name="connsiteX6" fmla="*/ 71781 w 774249"/>
                <a:gd name="connsiteY6" fmla="*/ 95250 h 321121"/>
                <a:gd name="connsiteX7" fmla="*/ 62256 w 774249"/>
                <a:gd name="connsiteY7" fmla="*/ 100013 h 321121"/>
                <a:gd name="connsiteX8" fmla="*/ 40824 w 774249"/>
                <a:gd name="connsiteY8" fmla="*/ 102394 h 321121"/>
                <a:gd name="connsiteX9" fmla="*/ 43206 w 774249"/>
                <a:gd name="connsiteY9" fmla="*/ 114300 h 321121"/>
                <a:gd name="connsiteX10" fmla="*/ 45587 w 774249"/>
                <a:gd name="connsiteY10" fmla="*/ 128588 h 321121"/>
                <a:gd name="connsiteX11" fmla="*/ 47968 w 774249"/>
                <a:gd name="connsiteY11" fmla="*/ 166688 h 321121"/>
                <a:gd name="connsiteX12" fmla="*/ 45587 w 774249"/>
                <a:gd name="connsiteY12" fmla="*/ 238125 h 321121"/>
                <a:gd name="connsiteX13" fmla="*/ 40824 w 774249"/>
                <a:gd name="connsiteY13" fmla="*/ 297657 h 321121"/>
                <a:gd name="connsiteX14" fmla="*/ 43206 w 774249"/>
                <a:gd name="connsiteY14" fmla="*/ 319088 h 321121"/>
                <a:gd name="connsiteX15" fmla="*/ 90831 w 774249"/>
                <a:gd name="connsiteY15" fmla="*/ 314325 h 321121"/>
                <a:gd name="connsiteX16" fmla="*/ 207512 w 774249"/>
                <a:gd name="connsiteY16" fmla="*/ 314325 h 321121"/>
                <a:gd name="connsiteX17" fmla="*/ 348006 w 774249"/>
                <a:gd name="connsiteY17" fmla="*/ 316707 h 321121"/>
                <a:gd name="connsiteX18" fmla="*/ 631374 w 774249"/>
                <a:gd name="connsiteY18" fmla="*/ 319088 h 321121"/>
                <a:gd name="connsiteX19" fmla="*/ 659949 w 774249"/>
                <a:gd name="connsiteY19" fmla="*/ 316707 h 321121"/>
                <a:gd name="connsiteX20" fmla="*/ 736149 w 774249"/>
                <a:gd name="connsiteY20" fmla="*/ 316707 h 321121"/>
                <a:gd name="connsiteX21" fmla="*/ 731387 w 774249"/>
                <a:gd name="connsiteY21" fmla="*/ 178594 h 321121"/>
                <a:gd name="connsiteX22" fmla="*/ 729006 w 774249"/>
                <a:gd name="connsiteY22" fmla="*/ 97632 h 321121"/>
                <a:gd name="connsiteX23" fmla="*/ 731387 w 774249"/>
                <a:gd name="connsiteY23" fmla="*/ 90488 h 321121"/>
                <a:gd name="connsiteX24" fmla="*/ 738531 w 774249"/>
                <a:gd name="connsiteY24" fmla="*/ 88107 h 321121"/>
                <a:gd name="connsiteX25" fmla="*/ 748056 w 774249"/>
                <a:gd name="connsiteY25" fmla="*/ 85725 h 321121"/>
                <a:gd name="connsiteX26" fmla="*/ 767106 w 774249"/>
                <a:gd name="connsiteY26" fmla="*/ 78582 h 321121"/>
                <a:gd name="connsiteX27" fmla="*/ 774249 w 774249"/>
                <a:gd name="connsiteY27" fmla="*/ 71438 h 321121"/>
                <a:gd name="connsiteX28" fmla="*/ 767106 w 774249"/>
                <a:gd name="connsiteY28" fmla="*/ 66675 h 321121"/>
                <a:gd name="connsiteX29" fmla="*/ 752818 w 774249"/>
                <a:gd name="connsiteY29" fmla="*/ 61913 h 321121"/>
                <a:gd name="connsiteX30" fmla="*/ 743293 w 774249"/>
                <a:gd name="connsiteY30" fmla="*/ 59532 h 321121"/>
                <a:gd name="connsiteX31" fmla="*/ 736149 w 774249"/>
                <a:gd name="connsiteY31" fmla="*/ 57150 h 321121"/>
                <a:gd name="connsiteX32" fmla="*/ 693287 w 774249"/>
                <a:gd name="connsiteY32" fmla="*/ 54769 h 321121"/>
                <a:gd name="connsiteX33" fmla="*/ 667093 w 774249"/>
                <a:gd name="connsiteY33" fmla="*/ 52388 h 321121"/>
                <a:gd name="connsiteX34" fmla="*/ 648043 w 774249"/>
                <a:gd name="connsiteY34" fmla="*/ 50007 h 321121"/>
                <a:gd name="connsiteX35" fmla="*/ 624231 w 774249"/>
                <a:gd name="connsiteY35" fmla="*/ 47625 h 321121"/>
                <a:gd name="connsiteX36" fmla="*/ 612324 w 774249"/>
                <a:gd name="connsiteY36" fmla="*/ 45244 h 321121"/>
                <a:gd name="connsiteX37" fmla="*/ 605181 w 774249"/>
                <a:gd name="connsiteY37" fmla="*/ 42863 h 321121"/>
                <a:gd name="connsiteX38" fmla="*/ 545649 w 774249"/>
                <a:gd name="connsiteY38" fmla="*/ 35719 h 321121"/>
                <a:gd name="connsiteX39" fmla="*/ 536124 w 774249"/>
                <a:gd name="connsiteY39" fmla="*/ 33338 h 321121"/>
                <a:gd name="connsiteX40" fmla="*/ 498024 w 774249"/>
                <a:gd name="connsiteY40" fmla="*/ 28575 h 321121"/>
                <a:gd name="connsiteX41" fmla="*/ 486118 w 774249"/>
                <a:gd name="connsiteY41" fmla="*/ 26194 h 321121"/>
                <a:gd name="connsiteX42" fmla="*/ 457543 w 774249"/>
                <a:gd name="connsiteY42" fmla="*/ 19050 h 321121"/>
                <a:gd name="connsiteX43" fmla="*/ 448018 w 774249"/>
                <a:gd name="connsiteY43" fmla="*/ 16669 h 321121"/>
                <a:gd name="connsiteX44" fmla="*/ 431349 w 774249"/>
                <a:gd name="connsiteY44" fmla="*/ 14288 h 321121"/>
                <a:gd name="connsiteX45" fmla="*/ 424206 w 774249"/>
                <a:gd name="connsiteY45" fmla="*/ 9525 h 321121"/>
                <a:gd name="connsiteX46" fmla="*/ 409918 w 774249"/>
                <a:gd name="connsiteY46" fmla="*/ 7144 h 321121"/>
                <a:gd name="connsiteX47" fmla="*/ 390868 w 774249"/>
                <a:gd name="connsiteY47" fmla="*/ 2382 h 321121"/>
                <a:gd name="connsiteX48" fmla="*/ 381343 w 774249"/>
                <a:gd name="connsiteY48" fmla="*/ 0 h 321121"/>
                <a:gd name="connsiteX49" fmla="*/ 362293 w 774249"/>
                <a:gd name="connsiteY49" fmla="*/ 2382 h 321121"/>
                <a:gd name="connsiteX50" fmla="*/ 345624 w 774249"/>
                <a:gd name="connsiteY50" fmla="*/ 7144 h 321121"/>
                <a:gd name="connsiteX51" fmla="*/ 328956 w 774249"/>
                <a:gd name="connsiteY51" fmla="*/ 9525 h 321121"/>
                <a:gd name="connsiteX52" fmla="*/ 317049 w 774249"/>
                <a:gd name="connsiteY52" fmla="*/ 11907 h 321121"/>
                <a:gd name="connsiteX53" fmla="*/ 262281 w 774249"/>
                <a:gd name="connsiteY53" fmla="*/ 16669 h 321121"/>
                <a:gd name="connsiteX54" fmla="*/ 228943 w 774249"/>
                <a:gd name="connsiteY54" fmla="*/ 21432 h 321121"/>
                <a:gd name="connsiteX55" fmla="*/ 219418 w 774249"/>
                <a:gd name="connsiteY55" fmla="*/ 23813 h 321121"/>
                <a:gd name="connsiteX56" fmla="*/ 190843 w 774249"/>
                <a:gd name="connsiteY56" fmla="*/ 28575 h 321121"/>
                <a:gd name="connsiteX57" fmla="*/ 164649 w 774249"/>
                <a:gd name="connsiteY57" fmla="*/ 33338 h 321121"/>
                <a:gd name="connsiteX58" fmla="*/ 121787 w 774249"/>
                <a:gd name="connsiteY58" fmla="*/ 35719 h 321121"/>
                <a:gd name="connsiteX59" fmla="*/ 88449 w 774249"/>
                <a:gd name="connsiteY59" fmla="*/ 40482 h 321121"/>
                <a:gd name="connsiteX60" fmla="*/ 71781 w 774249"/>
                <a:gd name="connsiteY60" fmla="*/ 42863 h 321121"/>
                <a:gd name="connsiteX61" fmla="*/ 59874 w 774249"/>
                <a:gd name="connsiteY61" fmla="*/ 45244 h 321121"/>
                <a:gd name="connsiteX62" fmla="*/ 38443 w 774249"/>
                <a:gd name="connsiteY62" fmla="*/ 47625 h 321121"/>
                <a:gd name="connsiteX63" fmla="*/ 26537 w 774249"/>
                <a:gd name="connsiteY63" fmla="*/ 50007 h 321121"/>
                <a:gd name="connsiteX64" fmla="*/ 343 w 774249"/>
                <a:gd name="connsiteY64" fmla="*/ 69057 h 32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74249" h="321121">
                  <a:moveTo>
                    <a:pt x="343" y="69057"/>
                  </a:moveTo>
                  <a:cubicBezTo>
                    <a:pt x="-2038" y="72629"/>
                    <a:pt x="8629" y="69628"/>
                    <a:pt x="12249" y="71438"/>
                  </a:cubicBezTo>
                  <a:cubicBezTo>
                    <a:pt x="15261" y="72944"/>
                    <a:pt x="16591" y="76714"/>
                    <a:pt x="19393" y="78582"/>
                  </a:cubicBezTo>
                  <a:cubicBezTo>
                    <a:pt x="21482" y="79974"/>
                    <a:pt x="24292" y="79841"/>
                    <a:pt x="26537" y="80963"/>
                  </a:cubicBezTo>
                  <a:cubicBezTo>
                    <a:pt x="29097" y="82243"/>
                    <a:pt x="31121" y="84445"/>
                    <a:pt x="33681" y="85725"/>
                  </a:cubicBezTo>
                  <a:cubicBezTo>
                    <a:pt x="39865" y="88817"/>
                    <a:pt x="49005" y="89267"/>
                    <a:pt x="55112" y="90488"/>
                  </a:cubicBezTo>
                  <a:cubicBezTo>
                    <a:pt x="62586" y="91983"/>
                    <a:pt x="64973" y="92981"/>
                    <a:pt x="71781" y="95250"/>
                  </a:cubicBezTo>
                  <a:cubicBezTo>
                    <a:pt x="68606" y="96838"/>
                    <a:pt x="65715" y="99215"/>
                    <a:pt x="62256" y="100013"/>
                  </a:cubicBezTo>
                  <a:cubicBezTo>
                    <a:pt x="55252" y="101629"/>
                    <a:pt x="46574" y="98081"/>
                    <a:pt x="40824" y="102394"/>
                  </a:cubicBezTo>
                  <a:cubicBezTo>
                    <a:pt x="37586" y="104822"/>
                    <a:pt x="42482" y="110318"/>
                    <a:pt x="43206" y="114300"/>
                  </a:cubicBezTo>
                  <a:cubicBezTo>
                    <a:pt x="44070" y="119050"/>
                    <a:pt x="44793" y="123825"/>
                    <a:pt x="45587" y="128588"/>
                  </a:cubicBezTo>
                  <a:cubicBezTo>
                    <a:pt x="46381" y="141288"/>
                    <a:pt x="47968" y="153963"/>
                    <a:pt x="47968" y="166688"/>
                  </a:cubicBezTo>
                  <a:cubicBezTo>
                    <a:pt x="47968" y="190514"/>
                    <a:pt x="46622" y="214322"/>
                    <a:pt x="45587" y="238125"/>
                  </a:cubicBezTo>
                  <a:cubicBezTo>
                    <a:pt x="44172" y="270674"/>
                    <a:pt x="43813" y="270766"/>
                    <a:pt x="40824" y="297657"/>
                  </a:cubicBezTo>
                  <a:cubicBezTo>
                    <a:pt x="41618" y="304801"/>
                    <a:pt x="36965" y="315522"/>
                    <a:pt x="43206" y="319088"/>
                  </a:cubicBezTo>
                  <a:cubicBezTo>
                    <a:pt x="46582" y="321017"/>
                    <a:pt x="81910" y="315600"/>
                    <a:pt x="90831" y="314325"/>
                  </a:cubicBezTo>
                  <a:cubicBezTo>
                    <a:pt x="378780" y="323617"/>
                    <a:pt x="23917" y="314325"/>
                    <a:pt x="207512" y="314325"/>
                  </a:cubicBezTo>
                  <a:cubicBezTo>
                    <a:pt x="254350" y="314325"/>
                    <a:pt x="301171" y="316181"/>
                    <a:pt x="348006" y="316707"/>
                  </a:cubicBezTo>
                  <a:lnTo>
                    <a:pt x="631374" y="319088"/>
                  </a:lnTo>
                  <a:cubicBezTo>
                    <a:pt x="640899" y="318294"/>
                    <a:pt x="650391" y="316707"/>
                    <a:pt x="659949" y="316707"/>
                  </a:cubicBezTo>
                  <a:cubicBezTo>
                    <a:pt x="738917" y="316707"/>
                    <a:pt x="706349" y="326640"/>
                    <a:pt x="736149" y="316707"/>
                  </a:cubicBezTo>
                  <a:cubicBezTo>
                    <a:pt x="731664" y="240461"/>
                    <a:pt x="734560" y="297607"/>
                    <a:pt x="731387" y="178594"/>
                  </a:cubicBezTo>
                  <a:cubicBezTo>
                    <a:pt x="730667" y="151605"/>
                    <a:pt x="729800" y="124619"/>
                    <a:pt x="729006" y="97632"/>
                  </a:cubicBezTo>
                  <a:cubicBezTo>
                    <a:pt x="729800" y="95251"/>
                    <a:pt x="729612" y="92263"/>
                    <a:pt x="731387" y="90488"/>
                  </a:cubicBezTo>
                  <a:cubicBezTo>
                    <a:pt x="733162" y="88713"/>
                    <a:pt x="736117" y="88797"/>
                    <a:pt x="738531" y="88107"/>
                  </a:cubicBezTo>
                  <a:cubicBezTo>
                    <a:pt x="741678" y="87208"/>
                    <a:pt x="744909" y="86624"/>
                    <a:pt x="748056" y="85725"/>
                  </a:cubicBezTo>
                  <a:cubicBezTo>
                    <a:pt x="754588" y="83858"/>
                    <a:pt x="760816" y="81098"/>
                    <a:pt x="767106" y="78582"/>
                  </a:cubicBezTo>
                  <a:cubicBezTo>
                    <a:pt x="769487" y="76201"/>
                    <a:pt x="774249" y="74805"/>
                    <a:pt x="774249" y="71438"/>
                  </a:cubicBezTo>
                  <a:cubicBezTo>
                    <a:pt x="774249" y="68576"/>
                    <a:pt x="769721" y="67837"/>
                    <a:pt x="767106" y="66675"/>
                  </a:cubicBezTo>
                  <a:cubicBezTo>
                    <a:pt x="762518" y="64636"/>
                    <a:pt x="757688" y="63130"/>
                    <a:pt x="752818" y="61913"/>
                  </a:cubicBezTo>
                  <a:cubicBezTo>
                    <a:pt x="749643" y="61119"/>
                    <a:pt x="746440" y="60431"/>
                    <a:pt x="743293" y="59532"/>
                  </a:cubicBezTo>
                  <a:cubicBezTo>
                    <a:pt x="740879" y="58842"/>
                    <a:pt x="738648" y="57388"/>
                    <a:pt x="736149" y="57150"/>
                  </a:cubicBezTo>
                  <a:cubicBezTo>
                    <a:pt x="721904" y="55793"/>
                    <a:pt x="707562" y="55753"/>
                    <a:pt x="693287" y="54769"/>
                  </a:cubicBezTo>
                  <a:cubicBezTo>
                    <a:pt x="684540" y="54166"/>
                    <a:pt x="675812" y="53306"/>
                    <a:pt x="667093" y="52388"/>
                  </a:cubicBezTo>
                  <a:cubicBezTo>
                    <a:pt x="660729" y="51718"/>
                    <a:pt x="654403" y="50714"/>
                    <a:pt x="648043" y="50007"/>
                  </a:cubicBezTo>
                  <a:cubicBezTo>
                    <a:pt x="640115" y="49126"/>
                    <a:pt x="632138" y="48679"/>
                    <a:pt x="624231" y="47625"/>
                  </a:cubicBezTo>
                  <a:cubicBezTo>
                    <a:pt x="620219" y="47090"/>
                    <a:pt x="616251" y="46226"/>
                    <a:pt x="612324" y="45244"/>
                  </a:cubicBezTo>
                  <a:cubicBezTo>
                    <a:pt x="609889" y="44635"/>
                    <a:pt x="607657" y="43276"/>
                    <a:pt x="605181" y="42863"/>
                  </a:cubicBezTo>
                  <a:cubicBezTo>
                    <a:pt x="586355" y="39726"/>
                    <a:pt x="563591" y="40204"/>
                    <a:pt x="545649" y="35719"/>
                  </a:cubicBezTo>
                  <a:cubicBezTo>
                    <a:pt x="542474" y="34925"/>
                    <a:pt x="539344" y="33923"/>
                    <a:pt x="536124" y="33338"/>
                  </a:cubicBezTo>
                  <a:cubicBezTo>
                    <a:pt x="518951" y="30216"/>
                    <a:pt x="516567" y="31224"/>
                    <a:pt x="498024" y="28575"/>
                  </a:cubicBezTo>
                  <a:cubicBezTo>
                    <a:pt x="494017" y="28003"/>
                    <a:pt x="490062" y="27104"/>
                    <a:pt x="486118" y="26194"/>
                  </a:cubicBezTo>
                  <a:cubicBezTo>
                    <a:pt x="485971" y="26160"/>
                    <a:pt x="462379" y="20259"/>
                    <a:pt x="457543" y="19050"/>
                  </a:cubicBezTo>
                  <a:cubicBezTo>
                    <a:pt x="454368" y="18256"/>
                    <a:pt x="451258" y="17132"/>
                    <a:pt x="448018" y="16669"/>
                  </a:cubicBezTo>
                  <a:lnTo>
                    <a:pt x="431349" y="14288"/>
                  </a:lnTo>
                  <a:cubicBezTo>
                    <a:pt x="428968" y="12700"/>
                    <a:pt x="426921" y="10430"/>
                    <a:pt x="424206" y="9525"/>
                  </a:cubicBezTo>
                  <a:cubicBezTo>
                    <a:pt x="419625" y="7998"/>
                    <a:pt x="414639" y="8156"/>
                    <a:pt x="409918" y="7144"/>
                  </a:cubicBezTo>
                  <a:cubicBezTo>
                    <a:pt x="403518" y="5773"/>
                    <a:pt x="397218" y="3970"/>
                    <a:pt x="390868" y="2382"/>
                  </a:cubicBezTo>
                  <a:lnTo>
                    <a:pt x="381343" y="0"/>
                  </a:lnTo>
                  <a:cubicBezTo>
                    <a:pt x="374993" y="794"/>
                    <a:pt x="368605" y="1330"/>
                    <a:pt x="362293" y="2382"/>
                  </a:cubicBezTo>
                  <a:cubicBezTo>
                    <a:pt x="326756" y="8306"/>
                    <a:pt x="373956" y="1478"/>
                    <a:pt x="345624" y="7144"/>
                  </a:cubicBezTo>
                  <a:cubicBezTo>
                    <a:pt x="340121" y="8245"/>
                    <a:pt x="334492" y="8602"/>
                    <a:pt x="328956" y="9525"/>
                  </a:cubicBezTo>
                  <a:cubicBezTo>
                    <a:pt x="324963" y="10190"/>
                    <a:pt x="321050" y="11291"/>
                    <a:pt x="317049" y="11907"/>
                  </a:cubicBezTo>
                  <a:cubicBezTo>
                    <a:pt x="296387" y="15086"/>
                    <a:pt x="285313" y="15134"/>
                    <a:pt x="262281" y="16669"/>
                  </a:cubicBezTo>
                  <a:cubicBezTo>
                    <a:pt x="251168" y="18257"/>
                    <a:pt x="239833" y="18710"/>
                    <a:pt x="228943" y="21432"/>
                  </a:cubicBezTo>
                  <a:cubicBezTo>
                    <a:pt x="225768" y="22226"/>
                    <a:pt x="222635" y="23210"/>
                    <a:pt x="219418" y="23813"/>
                  </a:cubicBezTo>
                  <a:cubicBezTo>
                    <a:pt x="209927" y="25592"/>
                    <a:pt x="200312" y="26681"/>
                    <a:pt x="190843" y="28575"/>
                  </a:cubicBezTo>
                  <a:cubicBezTo>
                    <a:pt x="185139" y="29716"/>
                    <a:pt x="169883" y="32902"/>
                    <a:pt x="164649" y="33338"/>
                  </a:cubicBezTo>
                  <a:cubicBezTo>
                    <a:pt x="150389" y="34526"/>
                    <a:pt x="136074" y="34925"/>
                    <a:pt x="121787" y="35719"/>
                  </a:cubicBezTo>
                  <a:cubicBezTo>
                    <a:pt x="85796" y="40217"/>
                    <a:pt x="118216" y="35902"/>
                    <a:pt x="88449" y="40482"/>
                  </a:cubicBezTo>
                  <a:cubicBezTo>
                    <a:pt x="82902" y="41336"/>
                    <a:pt x="77317" y="41940"/>
                    <a:pt x="71781" y="42863"/>
                  </a:cubicBezTo>
                  <a:cubicBezTo>
                    <a:pt x="67788" y="43528"/>
                    <a:pt x="63881" y="44672"/>
                    <a:pt x="59874" y="45244"/>
                  </a:cubicBezTo>
                  <a:cubicBezTo>
                    <a:pt x="52759" y="46260"/>
                    <a:pt x="45558" y="46608"/>
                    <a:pt x="38443" y="47625"/>
                  </a:cubicBezTo>
                  <a:cubicBezTo>
                    <a:pt x="34436" y="48197"/>
                    <a:pt x="30463" y="49025"/>
                    <a:pt x="26537" y="50007"/>
                  </a:cubicBezTo>
                  <a:cubicBezTo>
                    <a:pt x="15007" y="52890"/>
                    <a:pt x="2724" y="65485"/>
                    <a:pt x="343" y="69057"/>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FA722AF-F386-6D31-D0F7-A51A407C2725}"/>
                </a:ext>
              </a:extLst>
            </p:cNvPr>
            <p:cNvSpPr>
              <a:spLocks noGrp="1" noRot="1" noMove="1" noResize="1" noEditPoints="1" noAdjustHandles="1" noChangeArrowheads="1" noChangeShapeType="1"/>
            </p:cNvSpPr>
            <p:nvPr/>
          </p:nvSpPr>
          <p:spPr>
            <a:xfrm>
              <a:off x="5376386" y="4413382"/>
              <a:ext cx="604838" cy="57626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B681B1C-5D96-0800-87E2-738E4EFFC957}"/>
                </a:ext>
              </a:extLst>
            </p:cNvPr>
            <p:cNvSpPr>
              <a:spLocks noGrp="1" noRot="1" noMove="1" noResize="1" noEditPoints="1" noAdjustHandles="1" noChangeArrowheads="1" noChangeShapeType="1"/>
            </p:cNvSpPr>
            <p:nvPr/>
          </p:nvSpPr>
          <p:spPr>
            <a:xfrm>
              <a:off x="4698145" y="4277317"/>
              <a:ext cx="497729" cy="712327"/>
            </a:xfrm>
            <a:custGeom>
              <a:avLst/>
              <a:gdLst>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502444 w 509588"/>
                <a:gd name="connsiteY19" fmla="*/ 192930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497682 w 509588"/>
                <a:gd name="connsiteY20" fmla="*/ 381049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507206 w 508208"/>
                <a:gd name="connsiteY21" fmla="*/ 297705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492919 w 508208"/>
                <a:gd name="connsiteY27" fmla="*/ 626318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502444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7143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2431 w 500226"/>
                <a:gd name="connsiteY0" fmla="*/ 49 h 728711"/>
                <a:gd name="connsiteX1" fmla="*/ 300056 w 500226"/>
                <a:gd name="connsiteY1" fmla="*/ 4811 h 728711"/>
                <a:gd name="connsiteX2" fmla="*/ 316725 w 500226"/>
                <a:gd name="connsiteY2" fmla="*/ 9574 h 728711"/>
                <a:gd name="connsiteX3" fmla="*/ 328631 w 500226"/>
                <a:gd name="connsiteY3" fmla="*/ 11955 h 728711"/>
                <a:gd name="connsiteX4" fmla="*/ 338156 w 500226"/>
                <a:gd name="connsiteY4" fmla="*/ 16718 h 728711"/>
                <a:gd name="connsiteX5" fmla="*/ 345300 w 500226"/>
                <a:gd name="connsiteY5" fmla="*/ 21480 h 728711"/>
                <a:gd name="connsiteX6" fmla="*/ 364350 w 500226"/>
                <a:gd name="connsiteY6" fmla="*/ 31005 h 728711"/>
                <a:gd name="connsiteX7" fmla="*/ 381019 w 500226"/>
                <a:gd name="connsiteY7" fmla="*/ 38149 h 728711"/>
                <a:gd name="connsiteX8" fmla="*/ 395306 w 500226"/>
                <a:gd name="connsiteY8" fmla="*/ 45293 h 728711"/>
                <a:gd name="connsiteX9" fmla="*/ 409594 w 500226"/>
                <a:gd name="connsiteY9" fmla="*/ 52436 h 728711"/>
                <a:gd name="connsiteX10" fmla="*/ 416737 w 500226"/>
                <a:gd name="connsiteY10" fmla="*/ 57199 h 728711"/>
                <a:gd name="connsiteX11" fmla="*/ 442931 w 500226"/>
                <a:gd name="connsiteY11" fmla="*/ 64343 h 728711"/>
                <a:gd name="connsiteX12" fmla="*/ 450075 w 500226"/>
                <a:gd name="connsiteY12" fmla="*/ 66724 h 728711"/>
                <a:gd name="connsiteX13" fmla="*/ 459600 w 500226"/>
                <a:gd name="connsiteY13" fmla="*/ 69105 h 728711"/>
                <a:gd name="connsiteX14" fmla="*/ 469125 w 500226"/>
                <a:gd name="connsiteY14" fmla="*/ 73868 h 728711"/>
                <a:gd name="connsiteX15" fmla="*/ 495319 w 500226"/>
                <a:gd name="connsiteY15" fmla="*/ 81011 h 728711"/>
                <a:gd name="connsiteX16" fmla="*/ 497700 w 500226"/>
                <a:gd name="connsiteY16" fmla="*/ 88155 h 728711"/>
                <a:gd name="connsiteX17" fmla="*/ 492937 w 500226"/>
                <a:gd name="connsiteY17" fmla="*/ 102443 h 728711"/>
                <a:gd name="connsiteX18" fmla="*/ 495319 w 500226"/>
                <a:gd name="connsiteY18" fmla="*/ 166736 h 728711"/>
                <a:gd name="connsiteX19" fmla="*/ 497700 w 500226"/>
                <a:gd name="connsiteY19" fmla="*/ 264368 h 728711"/>
                <a:gd name="connsiteX20" fmla="*/ 495320 w 500226"/>
                <a:gd name="connsiteY20" fmla="*/ 402480 h 728711"/>
                <a:gd name="connsiteX21" fmla="*/ 492937 w 500226"/>
                <a:gd name="connsiteY21" fmla="*/ 509637 h 728711"/>
                <a:gd name="connsiteX22" fmla="*/ 495319 w 500226"/>
                <a:gd name="connsiteY22" fmla="*/ 538212 h 728711"/>
                <a:gd name="connsiteX23" fmla="*/ 492937 w 500226"/>
                <a:gd name="connsiteY23" fmla="*/ 566787 h 728711"/>
                <a:gd name="connsiteX24" fmla="*/ 490557 w 500226"/>
                <a:gd name="connsiteY24" fmla="*/ 469155 h 728711"/>
                <a:gd name="connsiteX25" fmla="*/ 495319 w 500226"/>
                <a:gd name="connsiteY25" fmla="*/ 497730 h 728711"/>
                <a:gd name="connsiteX26" fmla="*/ 490556 w 500226"/>
                <a:gd name="connsiteY26" fmla="*/ 581074 h 728711"/>
                <a:gd name="connsiteX27" fmla="*/ 488175 w 500226"/>
                <a:gd name="connsiteY27" fmla="*/ 626318 h 728711"/>
                <a:gd name="connsiteX28" fmla="*/ 490556 w 500226"/>
                <a:gd name="connsiteY28" fmla="*/ 690611 h 728711"/>
                <a:gd name="connsiteX29" fmla="*/ 500081 w 500226"/>
                <a:gd name="connsiteY29" fmla="*/ 716805 h 728711"/>
                <a:gd name="connsiteX30" fmla="*/ 481031 w 500226"/>
                <a:gd name="connsiteY30" fmla="*/ 719186 h 728711"/>
                <a:gd name="connsiteX31" fmla="*/ 473887 w 500226"/>
                <a:gd name="connsiteY31" fmla="*/ 721568 h 728711"/>
                <a:gd name="connsiteX32" fmla="*/ 457219 w 500226"/>
                <a:gd name="connsiteY32" fmla="*/ 723949 h 728711"/>
                <a:gd name="connsiteX33" fmla="*/ 390544 w 500226"/>
                <a:gd name="connsiteY33" fmla="*/ 721568 h 728711"/>
                <a:gd name="connsiteX34" fmla="*/ 364350 w 500226"/>
                <a:gd name="connsiteY34" fmla="*/ 723949 h 728711"/>
                <a:gd name="connsiteX35" fmla="*/ 311962 w 500226"/>
                <a:gd name="connsiteY35" fmla="*/ 726330 h 728711"/>
                <a:gd name="connsiteX36" fmla="*/ 133369 w 500226"/>
                <a:gd name="connsiteY36" fmla="*/ 728711 h 728711"/>
                <a:gd name="connsiteX37" fmla="*/ 9544 w 500226"/>
                <a:gd name="connsiteY37" fmla="*/ 726330 h 728711"/>
                <a:gd name="connsiteX38" fmla="*/ 7162 w 500226"/>
                <a:gd name="connsiteY38" fmla="*/ 719186 h 728711"/>
                <a:gd name="connsiteX39" fmla="*/ 2400 w 500226"/>
                <a:gd name="connsiteY39" fmla="*/ 695374 h 728711"/>
                <a:gd name="connsiteX40" fmla="*/ 2399 w 500226"/>
                <a:gd name="connsiteY40" fmla="*/ 669180 h 728711"/>
                <a:gd name="connsiteX41" fmla="*/ 19 w 500226"/>
                <a:gd name="connsiteY41" fmla="*/ 557261 h 728711"/>
                <a:gd name="connsiteX42" fmla="*/ 4781 w 500226"/>
                <a:gd name="connsiteY42" fmla="*/ 464393 h 728711"/>
                <a:gd name="connsiteX43" fmla="*/ 19 w 500226"/>
                <a:gd name="connsiteY43" fmla="*/ 342949 h 728711"/>
                <a:gd name="connsiteX44" fmla="*/ 4781 w 500226"/>
                <a:gd name="connsiteY44" fmla="*/ 290561 h 728711"/>
                <a:gd name="connsiteX45" fmla="*/ 7162 w 500226"/>
                <a:gd name="connsiteY45" fmla="*/ 240555 h 728711"/>
                <a:gd name="connsiteX46" fmla="*/ 9544 w 500226"/>
                <a:gd name="connsiteY46" fmla="*/ 142924 h 728711"/>
                <a:gd name="connsiteX47" fmla="*/ 14306 w 500226"/>
                <a:gd name="connsiteY47" fmla="*/ 100061 h 728711"/>
                <a:gd name="connsiteX48" fmla="*/ 28594 w 500226"/>
                <a:gd name="connsiteY48" fmla="*/ 95299 h 728711"/>
                <a:gd name="connsiteX49" fmla="*/ 47644 w 500226"/>
                <a:gd name="connsiteY49" fmla="*/ 85774 h 728711"/>
                <a:gd name="connsiteX50" fmla="*/ 54787 w 500226"/>
                <a:gd name="connsiteY50" fmla="*/ 81011 h 728711"/>
                <a:gd name="connsiteX51" fmla="*/ 78600 w 500226"/>
                <a:gd name="connsiteY51" fmla="*/ 69105 h 728711"/>
                <a:gd name="connsiteX52" fmla="*/ 88125 w 500226"/>
                <a:gd name="connsiteY52" fmla="*/ 61961 h 728711"/>
                <a:gd name="connsiteX53" fmla="*/ 107175 w 500226"/>
                <a:gd name="connsiteY53" fmla="*/ 54818 h 728711"/>
                <a:gd name="connsiteX54" fmla="*/ 114319 w 500226"/>
                <a:gd name="connsiteY54" fmla="*/ 50055 h 728711"/>
                <a:gd name="connsiteX55" fmla="*/ 128606 w 500226"/>
                <a:gd name="connsiteY55" fmla="*/ 45293 h 728711"/>
                <a:gd name="connsiteX56" fmla="*/ 138131 w 500226"/>
                <a:gd name="connsiteY56" fmla="*/ 40530 h 728711"/>
                <a:gd name="connsiteX57" fmla="*/ 145275 w 500226"/>
                <a:gd name="connsiteY57" fmla="*/ 38149 h 728711"/>
                <a:gd name="connsiteX58" fmla="*/ 164325 w 500226"/>
                <a:gd name="connsiteY58" fmla="*/ 28624 h 728711"/>
                <a:gd name="connsiteX59" fmla="*/ 178612 w 500226"/>
                <a:gd name="connsiteY59" fmla="*/ 21480 h 728711"/>
                <a:gd name="connsiteX60" fmla="*/ 192900 w 500226"/>
                <a:gd name="connsiteY60" fmla="*/ 16718 h 728711"/>
                <a:gd name="connsiteX61" fmla="*/ 211950 w 500226"/>
                <a:gd name="connsiteY61" fmla="*/ 9574 h 728711"/>
                <a:gd name="connsiteX62" fmla="*/ 228619 w 500226"/>
                <a:gd name="connsiteY62" fmla="*/ 2430 h 728711"/>
                <a:gd name="connsiteX63" fmla="*/ 252431 w 500226"/>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4783 w 500228"/>
                <a:gd name="connsiteY44" fmla="*/ 290561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26215 w 500228"/>
                <a:gd name="connsiteY37" fmla="*/ 70728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6330"/>
                <a:gd name="connsiteX1" fmla="*/ 300058 w 500228"/>
                <a:gd name="connsiteY1" fmla="*/ 4811 h 726330"/>
                <a:gd name="connsiteX2" fmla="*/ 316727 w 500228"/>
                <a:gd name="connsiteY2" fmla="*/ 9574 h 726330"/>
                <a:gd name="connsiteX3" fmla="*/ 328633 w 500228"/>
                <a:gd name="connsiteY3" fmla="*/ 11955 h 726330"/>
                <a:gd name="connsiteX4" fmla="*/ 338158 w 500228"/>
                <a:gd name="connsiteY4" fmla="*/ 16718 h 726330"/>
                <a:gd name="connsiteX5" fmla="*/ 345302 w 500228"/>
                <a:gd name="connsiteY5" fmla="*/ 21480 h 726330"/>
                <a:gd name="connsiteX6" fmla="*/ 364352 w 500228"/>
                <a:gd name="connsiteY6" fmla="*/ 31005 h 726330"/>
                <a:gd name="connsiteX7" fmla="*/ 381021 w 500228"/>
                <a:gd name="connsiteY7" fmla="*/ 38149 h 726330"/>
                <a:gd name="connsiteX8" fmla="*/ 395308 w 500228"/>
                <a:gd name="connsiteY8" fmla="*/ 45293 h 726330"/>
                <a:gd name="connsiteX9" fmla="*/ 409596 w 500228"/>
                <a:gd name="connsiteY9" fmla="*/ 52436 h 726330"/>
                <a:gd name="connsiteX10" fmla="*/ 416739 w 500228"/>
                <a:gd name="connsiteY10" fmla="*/ 57199 h 726330"/>
                <a:gd name="connsiteX11" fmla="*/ 442933 w 500228"/>
                <a:gd name="connsiteY11" fmla="*/ 64343 h 726330"/>
                <a:gd name="connsiteX12" fmla="*/ 450077 w 500228"/>
                <a:gd name="connsiteY12" fmla="*/ 66724 h 726330"/>
                <a:gd name="connsiteX13" fmla="*/ 459602 w 500228"/>
                <a:gd name="connsiteY13" fmla="*/ 69105 h 726330"/>
                <a:gd name="connsiteX14" fmla="*/ 469127 w 500228"/>
                <a:gd name="connsiteY14" fmla="*/ 73868 h 726330"/>
                <a:gd name="connsiteX15" fmla="*/ 495321 w 500228"/>
                <a:gd name="connsiteY15" fmla="*/ 81011 h 726330"/>
                <a:gd name="connsiteX16" fmla="*/ 497702 w 500228"/>
                <a:gd name="connsiteY16" fmla="*/ 88155 h 726330"/>
                <a:gd name="connsiteX17" fmla="*/ 492939 w 500228"/>
                <a:gd name="connsiteY17" fmla="*/ 102443 h 726330"/>
                <a:gd name="connsiteX18" fmla="*/ 495321 w 500228"/>
                <a:gd name="connsiteY18" fmla="*/ 166736 h 726330"/>
                <a:gd name="connsiteX19" fmla="*/ 497702 w 500228"/>
                <a:gd name="connsiteY19" fmla="*/ 264368 h 726330"/>
                <a:gd name="connsiteX20" fmla="*/ 495322 w 500228"/>
                <a:gd name="connsiteY20" fmla="*/ 402480 h 726330"/>
                <a:gd name="connsiteX21" fmla="*/ 492939 w 500228"/>
                <a:gd name="connsiteY21" fmla="*/ 509637 h 726330"/>
                <a:gd name="connsiteX22" fmla="*/ 495321 w 500228"/>
                <a:gd name="connsiteY22" fmla="*/ 538212 h 726330"/>
                <a:gd name="connsiteX23" fmla="*/ 492939 w 500228"/>
                <a:gd name="connsiteY23" fmla="*/ 566787 h 726330"/>
                <a:gd name="connsiteX24" fmla="*/ 490559 w 500228"/>
                <a:gd name="connsiteY24" fmla="*/ 469155 h 726330"/>
                <a:gd name="connsiteX25" fmla="*/ 495321 w 500228"/>
                <a:gd name="connsiteY25" fmla="*/ 497730 h 726330"/>
                <a:gd name="connsiteX26" fmla="*/ 490558 w 500228"/>
                <a:gd name="connsiteY26" fmla="*/ 581074 h 726330"/>
                <a:gd name="connsiteX27" fmla="*/ 488177 w 500228"/>
                <a:gd name="connsiteY27" fmla="*/ 626318 h 726330"/>
                <a:gd name="connsiteX28" fmla="*/ 490558 w 500228"/>
                <a:gd name="connsiteY28" fmla="*/ 690611 h 726330"/>
                <a:gd name="connsiteX29" fmla="*/ 500083 w 500228"/>
                <a:gd name="connsiteY29" fmla="*/ 716805 h 726330"/>
                <a:gd name="connsiteX30" fmla="*/ 481033 w 500228"/>
                <a:gd name="connsiteY30" fmla="*/ 719186 h 726330"/>
                <a:gd name="connsiteX31" fmla="*/ 473889 w 500228"/>
                <a:gd name="connsiteY31" fmla="*/ 721568 h 726330"/>
                <a:gd name="connsiteX32" fmla="*/ 457221 w 500228"/>
                <a:gd name="connsiteY32" fmla="*/ 723949 h 726330"/>
                <a:gd name="connsiteX33" fmla="*/ 390546 w 500228"/>
                <a:gd name="connsiteY33" fmla="*/ 721568 h 726330"/>
                <a:gd name="connsiteX34" fmla="*/ 364352 w 500228"/>
                <a:gd name="connsiteY34" fmla="*/ 723949 h 726330"/>
                <a:gd name="connsiteX35" fmla="*/ 311964 w 500228"/>
                <a:gd name="connsiteY35" fmla="*/ 726330 h 726330"/>
                <a:gd name="connsiteX36" fmla="*/ 135752 w 500228"/>
                <a:gd name="connsiteY36" fmla="*/ 709661 h 726330"/>
                <a:gd name="connsiteX37" fmla="*/ 26215 w 500228"/>
                <a:gd name="connsiteY37" fmla="*/ 707280 h 726330"/>
                <a:gd name="connsiteX38" fmla="*/ 19070 w 500228"/>
                <a:gd name="connsiteY38" fmla="*/ 700136 h 726330"/>
                <a:gd name="connsiteX39" fmla="*/ 2402 w 500228"/>
                <a:gd name="connsiteY39" fmla="*/ 695374 h 726330"/>
                <a:gd name="connsiteX40" fmla="*/ 2401 w 500228"/>
                <a:gd name="connsiteY40" fmla="*/ 669180 h 726330"/>
                <a:gd name="connsiteX41" fmla="*/ 21 w 500228"/>
                <a:gd name="connsiteY41" fmla="*/ 557261 h 726330"/>
                <a:gd name="connsiteX42" fmla="*/ 4783 w 500228"/>
                <a:gd name="connsiteY42" fmla="*/ 464393 h 726330"/>
                <a:gd name="connsiteX43" fmla="*/ 4784 w 500228"/>
                <a:gd name="connsiteY43" fmla="*/ 340568 h 726330"/>
                <a:gd name="connsiteX44" fmla="*/ 11927 w 500228"/>
                <a:gd name="connsiteY44" fmla="*/ 288179 h 726330"/>
                <a:gd name="connsiteX45" fmla="*/ 7164 w 500228"/>
                <a:gd name="connsiteY45" fmla="*/ 240555 h 726330"/>
                <a:gd name="connsiteX46" fmla="*/ 9546 w 500228"/>
                <a:gd name="connsiteY46" fmla="*/ 142924 h 726330"/>
                <a:gd name="connsiteX47" fmla="*/ 14308 w 500228"/>
                <a:gd name="connsiteY47" fmla="*/ 100061 h 726330"/>
                <a:gd name="connsiteX48" fmla="*/ 28596 w 500228"/>
                <a:gd name="connsiteY48" fmla="*/ 95299 h 726330"/>
                <a:gd name="connsiteX49" fmla="*/ 47646 w 500228"/>
                <a:gd name="connsiteY49" fmla="*/ 85774 h 726330"/>
                <a:gd name="connsiteX50" fmla="*/ 54789 w 500228"/>
                <a:gd name="connsiteY50" fmla="*/ 81011 h 726330"/>
                <a:gd name="connsiteX51" fmla="*/ 78602 w 500228"/>
                <a:gd name="connsiteY51" fmla="*/ 69105 h 726330"/>
                <a:gd name="connsiteX52" fmla="*/ 88127 w 500228"/>
                <a:gd name="connsiteY52" fmla="*/ 61961 h 726330"/>
                <a:gd name="connsiteX53" fmla="*/ 107177 w 500228"/>
                <a:gd name="connsiteY53" fmla="*/ 54818 h 726330"/>
                <a:gd name="connsiteX54" fmla="*/ 114321 w 500228"/>
                <a:gd name="connsiteY54" fmla="*/ 50055 h 726330"/>
                <a:gd name="connsiteX55" fmla="*/ 128608 w 500228"/>
                <a:gd name="connsiteY55" fmla="*/ 45293 h 726330"/>
                <a:gd name="connsiteX56" fmla="*/ 138133 w 500228"/>
                <a:gd name="connsiteY56" fmla="*/ 40530 h 726330"/>
                <a:gd name="connsiteX57" fmla="*/ 145277 w 500228"/>
                <a:gd name="connsiteY57" fmla="*/ 38149 h 726330"/>
                <a:gd name="connsiteX58" fmla="*/ 164327 w 500228"/>
                <a:gd name="connsiteY58" fmla="*/ 28624 h 726330"/>
                <a:gd name="connsiteX59" fmla="*/ 178614 w 500228"/>
                <a:gd name="connsiteY59" fmla="*/ 21480 h 726330"/>
                <a:gd name="connsiteX60" fmla="*/ 192902 w 500228"/>
                <a:gd name="connsiteY60" fmla="*/ 16718 h 726330"/>
                <a:gd name="connsiteX61" fmla="*/ 211952 w 500228"/>
                <a:gd name="connsiteY61" fmla="*/ 9574 h 726330"/>
                <a:gd name="connsiteX62" fmla="*/ 228621 w 500228"/>
                <a:gd name="connsiteY62" fmla="*/ 2430 h 726330"/>
                <a:gd name="connsiteX63" fmla="*/ 252433 w 500228"/>
                <a:gd name="connsiteY63" fmla="*/ 49 h 726330"/>
                <a:gd name="connsiteX0" fmla="*/ 252433 w 500228"/>
                <a:gd name="connsiteY0" fmla="*/ 49 h 724324"/>
                <a:gd name="connsiteX1" fmla="*/ 300058 w 500228"/>
                <a:gd name="connsiteY1" fmla="*/ 4811 h 724324"/>
                <a:gd name="connsiteX2" fmla="*/ 316727 w 500228"/>
                <a:gd name="connsiteY2" fmla="*/ 9574 h 724324"/>
                <a:gd name="connsiteX3" fmla="*/ 328633 w 500228"/>
                <a:gd name="connsiteY3" fmla="*/ 11955 h 724324"/>
                <a:gd name="connsiteX4" fmla="*/ 338158 w 500228"/>
                <a:gd name="connsiteY4" fmla="*/ 16718 h 724324"/>
                <a:gd name="connsiteX5" fmla="*/ 345302 w 500228"/>
                <a:gd name="connsiteY5" fmla="*/ 21480 h 724324"/>
                <a:gd name="connsiteX6" fmla="*/ 364352 w 500228"/>
                <a:gd name="connsiteY6" fmla="*/ 31005 h 724324"/>
                <a:gd name="connsiteX7" fmla="*/ 381021 w 500228"/>
                <a:gd name="connsiteY7" fmla="*/ 38149 h 724324"/>
                <a:gd name="connsiteX8" fmla="*/ 395308 w 500228"/>
                <a:gd name="connsiteY8" fmla="*/ 45293 h 724324"/>
                <a:gd name="connsiteX9" fmla="*/ 409596 w 500228"/>
                <a:gd name="connsiteY9" fmla="*/ 52436 h 724324"/>
                <a:gd name="connsiteX10" fmla="*/ 416739 w 500228"/>
                <a:gd name="connsiteY10" fmla="*/ 57199 h 724324"/>
                <a:gd name="connsiteX11" fmla="*/ 442933 w 500228"/>
                <a:gd name="connsiteY11" fmla="*/ 64343 h 724324"/>
                <a:gd name="connsiteX12" fmla="*/ 450077 w 500228"/>
                <a:gd name="connsiteY12" fmla="*/ 66724 h 724324"/>
                <a:gd name="connsiteX13" fmla="*/ 459602 w 500228"/>
                <a:gd name="connsiteY13" fmla="*/ 69105 h 724324"/>
                <a:gd name="connsiteX14" fmla="*/ 469127 w 500228"/>
                <a:gd name="connsiteY14" fmla="*/ 73868 h 724324"/>
                <a:gd name="connsiteX15" fmla="*/ 495321 w 500228"/>
                <a:gd name="connsiteY15" fmla="*/ 81011 h 724324"/>
                <a:gd name="connsiteX16" fmla="*/ 497702 w 500228"/>
                <a:gd name="connsiteY16" fmla="*/ 88155 h 724324"/>
                <a:gd name="connsiteX17" fmla="*/ 492939 w 500228"/>
                <a:gd name="connsiteY17" fmla="*/ 102443 h 724324"/>
                <a:gd name="connsiteX18" fmla="*/ 495321 w 500228"/>
                <a:gd name="connsiteY18" fmla="*/ 166736 h 724324"/>
                <a:gd name="connsiteX19" fmla="*/ 497702 w 500228"/>
                <a:gd name="connsiteY19" fmla="*/ 264368 h 724324"/>
                <a:gd name="connsiteX20" fmla="*/ 495322 w 500228"/>
                <a:gd name="connsiteY20" fmla="*/ 402480 h 724324"/>
                <a:gd name="connsiteX21" fmla="*/ 492939 w 500228"/>
                <a:gd name="connsiteY21" fmla="*/ 509637 h 724324"/>
                <a:gd name="connsiteX22" fmla="*/ 495321 w 500228"/>
                <a:gd name="connsiteY22" fmla="*/ 538212 h 724324"/>
                <a:gd name="connsiteX23" fmla="*/ 492939 w 500228"/>
                <a:gd name="connsiteY23" fmla="*/ 566787 h 724324"/>
                <a:gd name="connsiteX24" fmla="*/ 490559 w 500228"/>
                <a:gd name="connsiteY24" fmla="*/ 469155 h 724324"/>
                <a:gd name="connsiteX25" fmla="*/ 495321 w 500228"/>
                <a:gd name="connsiteY25" fmla="*/ 497730 h 724324"/>
                <a:gd name="connsiteX26" fmla="*/ 490558 w 500228"/>
                <a:gd name="connsiteY26" fmla="*/ 581074 h 724324"/>
                <a:gd name="connsiteX27" fmla="*/ 488177 w 500228"/>
                <a:gd name="connsiteY27" fmla="*/ 626318 h 724324"/>
                <a:gd name="connsiteX28" fmla="*/ 490558 w 500228"/>
                <a:gd name="connsiteY28" fmla="*/ 690611 h 724324"/>
                <a:gd name="connsiteX29" fmla="*/ 500083 w 500228"/>
                <a:gd name="connsiteY29" fmla="*/ 716805 h 724324"/>
                <a:gd name="connsiteX30" fmla="*/ 481033 w 500228"/>
                <a:gd name="connsiteY30" fmla="*/ 719186 h 724324"/>
                <a:gd name="connsiteX31" fmla="*/ 473889 w 500228"/>
                <a:gd name="connsiteY31" fmla="*/ 721568 h 724324"/>
                <a:gd name="connsiteX32" fmla="*/ 457221 w 500228"/>
                <a:gd name="connsiteY32" fmla="*/ 723949 h 724324"/>
                <a:gd name="connsiteX33" fmla="*/ 390546 w 500228"/>
                <a:gd name="connsiteY33" fmla="*/ 721568 h 724324"/>
                <a:gd name="connsiteX34" fmla="*/ 364352 w 500228"/>
                <a:gd name="connsiteY34" fmla="*/ 723949 h 724324"/>
                <a:gd name="connsiteX35" fmla="*/ 323871 w 500228"/>
                <a:gd name="connsiteY35" fmla="*/ 712042 h 724324"/>
                <a:gd name="connsiteX36" fmla="*/ 135752 w 500228"/>
                <a:gd name="connsiteY36" fmla="*/ 709661 h 724324"/>
                <a:gd name="connsiteX37" fmla="*/ 26215 w 500228"/>
                <a:gd name="connsiteY37" fmla="*/ 707280 h 724324"/>
                <a:gd name="connsiteX38" fmla="*/ 19070 w 500228"/>
                <a:gd name="connsiteY38" fmla="*/ 700136 h 724324"/>
                <a:gd name="connsiteX39" fmla="*/ 2402 w 500228"/>
                <a:gd name="connsiteY39" fmla="*/ 695374 h 724324"/>
                <a:gd name="connsiteX40" fmla="*/ 2401 w 500228"/>
                <a:gd name="connsiteY40" fmla="*/ 669180 h 724324"/>
                <a:gd name="connsiteX41" fmla="*/ 21 w 500228"/>
                <a:gd name="connsiteY41" fmla="*/ 557261 h 724324"/>
                <a:gd name="connsiteX42" fmla="*/ 4783 w 500228"/>
                <a:gd name="connsiteY42" fmla="*/ 464393 h 724324"/>
                <a:gd name="connsiteX43" fmla="*/ 4784 w 500228"/>
                <a:gd name="connsiteY43" fmla="*/ 340568 h 724324"/>
                <a:gd name="connsiteX44" fmla="*/ 11927 w 500228"/>
                <a:gd name="connsiteY44" fmla="*/ 288179 h 724324"/>
                <a:gd name="connsiteX45" fmla="*/ 7164 w 500228"/>
                <a:gd name="connsiteY45" fmla="*/ 240555 h 724324"/>
                <a:gd name="connsiteX46" fmla="*/ 9546 w 500228"/>
                <a:gd name="connsiteY46" fmla="*/ 142924 h 724324"/>
                <a:gd name="connsiteX47" fmla="*/ 14308 w 500228"/>
                <a:gd name="connsiteY47" fmla="*/ 100061 h 724324"/>
                <a:gd name="connsiteX48" fmla="*/ 28596 w 500228"/>
                <a:gd name="connsiteY48" fmla="*/ 95299 h 724324"/>
                <a:gd name="connsiteX49" fmla="*/ 47646 w 500228"/>
                <a:gd name="connsiteY49" fmla="*/ 85774 h 724324"/>
                <a:gd name="connsiteX50" fmla="*/ 54789 w 500228"/>
                <a:gd name="connsiteY50" fmla="*/ 81011 h 724324"/>
                <a:gd name="connsiteX51" fmla="*/ 78602 w 500228"/>
                <a:gd name="connsiteY51" fmla="*/ 69105 h 724324"/>
                <a:gd name="connsiteX52" fmla="*/ 88127 w 500228"/>
                <a:gd name="connsiteY52" fmla="*/ 61961 h 724324"/>
                <a:gd name="connsiteX53" fmla="*/ 107177 w 500228"/>
                <a:gd name="connsiteY53" fmla="*/ 54818 h 724324"/>
                <a:gd name="connsiteX54" fmla="*/ 114321 w 500228"/>
                <a:gd name="connsiteY54" fmla="*/ 50055 h 724324"/>
                <a:gd name="connsiteX55" fmla="*/ 128608 w 500228"/>
                <a:gd name="connsiteY55" fmla="*/ 45293 h 724324"/>
                <a:gd name="connsiteX56" fmla="*/ 138133 w 500228"/>
                <a:gd name="connsiteY56" fmla="*/ 40530 h 724324"/>
                <a:gd name="connsiteX57" fmla="*/ 145277 w 500228"/>
                <a:gd name="connsiteY57" fmla="*/ 38149 h 724324"/>
                <a:gd name="connsiteX58" fmla="*/ 164327 w 500228"/>
                <a:gd name="connsiteY58" fmla="*/ 28624 h 724324"/>
                <a:gd name="connsiteX59" fmla="*/ 178614 w 500228"/>
                <a:gd name="connsiteY59" fmla="*/ 21480 h 724324"/>
                <a:gd name="connsiteX60" fmla="*/ 192902 w 500228"/>
                <a:gd name="connsiteY60" fmla="*/ 16718 h 724324"/>
                <a:gd name="connsiteX61" fmla="*/ 211952 w 500228"/>
                <a:gd name="connsiteY61" fmla="*/ 9574 h 724324"/>
                <a:gd name="connsiteX62" fmla="*/ 228621 w 500228"/>
                <a:gd name="connsiteY62" fmla="*/ 2430 h 724324"/>
                <a:gd name="connsiteX63" fmla="*/ 252433 w 500228"/>
                <a:gd name="connsiteY63" fmla="*/ 49 h 724324"/>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390546 w 500228"/>
                <a:gd name="connsiteY33" fmla="*/ 721568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402452 w 500228"/>
                <a:gd name="connsiteY33" fmla="*/ 707281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1836"/>
                <a:gd name="connsiteX1" fmla="*/ 300058 w 500228"/>
                <a:gd name="connsiteY1" fmla="*/ 4811 h 721836"/>
                <a:gd name="connsiteX2" fmla="*/ 316727 w 500228"/>
                <a:gd name="connsiteY2" fmla="*/ 9574 h 721836"/>
                <a:gd name="connsiteX3" fmla="*/ 328633 w 500228"/>
                <a:gd name="connsiteY3" fmla="*/ 11955 h 721836"/>
                <a:gd name="connsiteX4" fmla="*/ 338158 w 500228"/>
                <a:gd name="connsiteY4" fmla="*/ 16718 h 721836"/>
                <a:gd name="connsiteX5" fmla="*/ 345302 w 500228"/>
                <a:gd name="connsiteY5" fmla="*/ 21480 h 721836"/>
                <a:gd name="connsiteX6" fmla="*/ 364352 w 500228"/>
                <a:gd name="connsiteY6" fmla="*/ 31005 h 721836"/>
                <a:gd name="connsiteX7" fmla="*/ 381021 w 500228"/>
                <a:gd name="connsiteY7" fmla="*/ 38149 h 721836"/>
                <a:gd name="connsiteX8" fmla="*/ 395308 w 500228"/>
                <a:gd name="connsiteY8" fmla="*/ 45293 h 721836"/>
                <a:gd name="connsiteX9" fmla="*/ 409596 w 500228"/>
                <a:gd name="connsiteY9" fmla="*/ 52436 h 721836"/>
                <a:gd name="connsiteX10" fmla="*/ 416739 w 500228"/>
                <a:gd name="connsiteY10" fmla="*/ 57199 h 721836"/>
                <a:gd name="connsiteX11" fmla="*/ 442933 w 500228"/>
                <a:gd name="connsiteY11" fmla="*/ 64343 h 721836"/>
                <a:gd name="connsiteX12" fmla="*/ 450077 w 500228"/>
                <a:gd name="connsiteY12" fmla="*/ 66724 h 721836"/>
                <a:gd name="connsiteX13" fmla="*/ 459602 w 500228"/>
                <a:gd name="connsiteY13" fmla="*/ 69105 h 721836"/>
                <a:gd name="connsiteX14" fmla="*/ 469127 w 500228"/>
                <a:gd name="connsiteY14" fmla="*/ 73868 h 721836"/>
                <a:gd name="connsiteX15" fmla="*/ 495321 w 500228"/>
                <a:gd name="connsiteY15" fmla="*/ 81011 h 721836"/>
                <a:gd name="connsiteX16" fmla="*/ 497702 w 500228"/>
                <a:gd name="connsiteY16" fmla="*/ 88155 h 721836"/>
                <a:gd name="connsiteX17" fmla="*/ 492939 w 500228"/>
                <a:gd name="connsiteY17" fmla="*/ 102443 h 721836"/>
                <a:gd name="connsiteX18" fmla="*/ 495321 w 500228"/>
                <a:gd name="connsiteY18" fmla="*/ 166736 h 721836"/>
                <a:gd name="connsiteX19" fmla="*/ 497702 w 500228"/>
                <a:gd name="connsiteY19" fmla="*/ 264368 h 721836"/>
                <a:gd name="connsiteX20" fmla="*/ 495322 w 500228"/>
                <a:gd name="connsiteY20" fmla="*/ 402480 h 721836"/>
                <a:gd name="connsiteX21" fmla="*/ 492939 w 500228"/>
                <a:gd name="connsiteY21" fmla="*/ 509637 h 721836"/>
                <a:gd name="connsiteX22" fmla="*/ 495321 w 500228"/>
                <a:gd name="connsiteY22" fmla="*/ 538212 h 721836"/>
                <a:gd name="connsiteX23" fmla="*/ 492939 w 500228"/>
                <a:gd name="connsiteY23" fmla="*/ 566787 h 721836"/>
                <a:gd name="connsiteX24" fmla="*/ 490559 w 500228"/>
                <a:gd name="connsiteY24" fmla="*/ 469155 h 721836"/>
                <a:gd name="connsiteX25" fmla="*/ 495321 w 500228"/>
                <a:gd name="connsiteY25" fmla="*/ 497730 h 721836"/>
                <a:gd name="connsiteX26" fmla="*/ 490558 w 500228"/>
                <a:gd name="connsiteY26" fmla="*/ 581074 h 721836"/>
                <a:gd name="connsiteX27" fmla="*/ 488177 w 500228"/>
                <a:gd name="connsiteY27" fmla="*/ 626318 h 721836"/>
                <a:gd name="connsiteX28" fmla="*/ 490558 w 500228"/>
                <a:gd name="connsiteY28" fmla="*/ 690611 h 721836"/>
                <a:gd name="connsiteX29" fmla="*/ 500083 w 500228"/>
                <a:gd name="connsiteY29" fmla="*/ 716805 h 721836"/>
                <a:gd name="connsiteX30" fmla="*/ 481033 w 500228"/>
                <a:gd name="connsiteY30" fmla="*/ 719186 h 721836"/>
                <a:gd name="connsiteX31" fmla="*/ 473889 w 500228"/>
                <a:gd name="connsiteY31" fmla="*/ 721568 h 721836"/>
                <a:gd name="connsiteX32" fmla="*/ 459602 w 500228"/>
                <a:gd name="connsiteY32" fmla="*/ 712042 h 721836"/>
                <a:gd name="connsiteX33" fmla="*/ 402452 w 500228"/>
                <a:gd name="connsiteY33" fmla="*/ 707281 h 721836"/>
                <a:gd name="connsiteX34" fmla="*/ 373877 w 500228"/>
                <a:gd name="connsiteY34" fmla="*/ 712043 h 721836"/>
                <a:gd name="connsiteX35" fmla="*/ 323871 w 500228"/>
                <a:gd name="connsiteY35" fmla="*/ 712042 h 721836"/>
                <a:gd name="connsiteX36" fmla="*/ 135752 w 500228"/>
                <a:gd name="connsiteY36" fmla="*/ 709661 h 721836"/>
                <a:gd name="connsiteX37" fmla="*/ 26215 w 500228"/>
                <a:gd name="connsiteY37" fmla="*/ 707280 h 721836"/>
                <a:gd name="connsiteX38" fmla="*/ 19070 w 500228"/>
                <a:gd name="connsiteY38" fmla="*/ 700136 h 721836"/>
                <a:gd name="connsiteX39" fmla="*/ 2402 w 500228"/>
                <a:gd name="connsiteY39" fmla="*/ 695374 h 721836"/>
                <a:gd name="connsiteX40" fmla="*/ 2401 w 500228"/>
                <a:gd name="connsiteY40" fmla="*/ 669180 h 721836"/>
                <a:gd name="connsiteX41" fmla="*/ 21 w 500228"/>
                <a:gd name="connsiteY41" fmla="*/ 557261 h 721836"/>
                <a:gd name="connsiteX42" fmla="*/ 4783 w 500228"/>
                <a:gd name="connsiteY42" fmla="*/ 464393 h 721836"/>
                <a:gd name="connsiteX43" fmla="*/ 4784 w 500228"/>
                <a:gd name="connsiteY43" fmla="*/ 340568 h 721836"/>
                <a:gd name="connsiteX44" fmla="*/ 11927 w 500228"/>
                <a:gd name="connsiteY44" fmla="*/ 288179 h 721836"/>
                <a:gd name="connsiteX45" fmla="*/ 7164 w 500228"/>
                <a:gd name="connsiteY45" fmla="*/ 240555 h 721836"/>
                <a:gd name="connsiteX46" fmla="*/ 9546 w 500228"/>
                <a:gd name="connsiteY46" fmla="*/ 142924 h 721836"/>
                <a:gd name="connsiteX47" fmla="*/ 14308 w 500228"/>
                <a:gd name="connsiteY47" fmla="*/ 100061 h 721836"/>
                <a:gd name="connsiteX48" fmla="*/ 28596 w 500228"/>
                <a:gd name="connsiteY48" fmla="*/ 95299 h 721836"/>
                <a:gd name="connsiteX49" fmla="*/ 47646 w 500228"/>
                <a:gd name="connsiteY49" fmla="*/ 85774 h 721836"/>
                <a:gd name="connsiteX50" fmla="*/ 54789 w 500228"/>
                <a:gd name="connsiteY50" fmla="*/ 81011 h 721836"/>
                <a:gd name="connsiteX51" fmla="*/ 78602 w 500228"/>
                <a:gd name="connsiteY51" fmla="*/ 69105 h 721836"/>
                <a:gd name="connsiteX52" fmla="*/ 88127 w 500228"/>
                <a:gd name="connsiteY52" fmla="*/ 61961 h 721836"/>
                <a:gd name="connsiteX53" fmla="*/ 107177 w 500228"/>
                <a:gd name="connsiteY53" fmla="*/ 54818 h 721836"/>
                <a:gd name="connsiteX54" fmla="*/ 114321 w 500228"/>
                <a:gd name="connsiteY54" fmla="*/ 50055 h 721836"/>
                <a:gd name="connsiteX55" fmla="*/ 128608 w 500228"/>
                <a:gd name="connsiteY55" fmla="*/ 45293 h 721836"/>
                <a:gd name="connsiteX56" fmla="*/ 138133 w 500228"/>
                <a:gd name="connsiteY56" fmla="*/ 40530 h 721836"/>
                <a:gd name="connsiteX57" fmla="*/ 145277 w 500228"/>
                <a:gd name="connsiteY57" fmla="*/ 38149 h 721836"/>
                <a:gd name="connsiteX58" fmla="*/ 164327 w 500228"/>
                <a:gd name="connsiteY58" fmla="*/ 28624 h 721836"/>
                <a:gd name="connsiteX59" fmla="*/ 178614 w 500228"/>
                <a:gd name="connsiteY59" fmla="*/ 21480 h 721836"/>
                <a:gd name="connsiteX60" fmla="*/ 192902 w 500228"/>
                <a:gd name="connsiteY60" fmla="*/ 16718 h 721836"/>
                <a:gd name="connsiteX61" fmla="*/ 211952 w 500228"/>
                <a:gd name="connsiteY61" fmla="*/ 9574 h 721836"/>
                <a:gd name="connsiteX62" fmla="*/ 228621 w 500228"/>
                <a:gd name="connsiteY62" fmla="*/ 2430 h 721836"/>
                <a:gd name="connsiteX63" fmla="*/ 252433 w 500228"/>
                <a:gd name="connsiteY63" fmla="*/ 49 h 721836"/>
                <a:gd name="connsiteX0" fmla="*/ 252433 w 500228"/>
                <a:gd name="connsiteY0" fmla="*/ 49 h 720414"/>
                <a:gd name="connsiteX1" fmla="*/ 300058 w 500228"/>
                <a:gd name="connsiteY1" fmla="*/ 4811 h 720414"/>
                <a:gd name="connsiteX2" fmla="*/ 316727 w 500228"/>
                <a:gd name="connsiteY2" fmla="*/ 9574 h 720414"/>
                <a:gd name="connsiteX3" fmla="*/ 328633 w 500228"/>
                <a:gd name="connsiteY3" fmla="*/ 11955 h 720414"/>
                <a:gd name="connsiteX4" fmla="*/ 338158 w 500228"/>
                <a:gd name="connsiteY4" fmla="*/ 16718 h 720414"/>
                <a:gd name="connsiteX5" fmla="*/ 345302 w 500228"/>
                <a:gd name="connsiteY5" fmla="*/ 21480 h 720414"/>
                <a:gd name="connsiteX6" fmla="*/ 364352 w 500228"/>
                <a:gd name="connsiteY6" fmla="*/ 31005 h 720414"/>
                <a:gd name="connsiteX7" fmla="*/ 381021 w 500228"/>
                <a:gd name="connsiteY7" fmla="*/ 38149 h 720414"/>
                <a:gd name="connsiteX8" fmla="*/ 395308 w 500228"/>
                <a:gd name="connsiteY8" fmla="*/ 45293 h 720414"/>
                <a:gd name="connsiteX9" fmla="*/ 409596 w 500228"/>
                <a:gd name="connsiteY9" fmla="*/ 52436 h 720414"/>
                <a:gd name="connsiteX10" fmla="*/ 416739 w 500228"/>
                <a:gd name="connsiteY10" fmla="*/ 57199 h 720414"/>
                <a:gd name="connsiteX11" fmla="*/ 442933 w 500228"/>
                <a:gd name="connsiteY11" fmla="*/ 64343 h 720414"/>
                <a:gd name="connsiteX12" fmla="*/ 450077 w 500228"/>
                <a:gd name="connsiteY12" fmla="*/ 66724 h 720414"/>
                <a:gd name="connsiteX13" fmla="*/ 459602 w 500228"/>
                <a:gd name="connsiteY13" fmla="*/ 69105 h 720414"/>
                <a:gd name="connsiteX14" fmla="*/ 469127 w 500228"/>
                <a:gd name="connsiteY14" fmla="*/ 73868 h 720414"/>
                <a:gd name="connsiteX15" fmla="*/ 495321 w 500228"/>
                <a:gd name="connsiteY15" fmla="*/ 81011 h 720414"/>
                <a:gd name="connsiteX16" fmla="*/ 497702 w 500228"/>
                <a:gd name="connsiteY16" fmla="*/ 88155 h 720414"/>
                <a:gd name="connsiteX17" fmla="*/ 492939 w 500228"/>
                <a:gd name="connsiteY17" fmla="*/ 102443 h 720414"/>
                <a:gd name="connsiteX18" fmla="*/ 495321 w 500228"/>
                <a:gd name="connsiteY18" fmla="*/ 166736 h 720414"/>
                <a:gd name="connsiteX19" fmla="*/ 497702 w 500228"/>
                <a:gd name="connsiteY19" fmla="*/ 264368 h 720414"/>
                <a:gd name="connsiteX20" fmla="*/ 495322 w 500228"/>
                <a:gd name="connsiteY20" fmla="*/ 402480 h 720414"/>
                <a:gd name="connsiteX21" fmla="*/ 492939 w 500228"/>
                <a:gd name="connsiteY21" fmla="*/ 509637 h 720414"/>
                <a:gd name="connsiteX22" fmla="*/ 495321 w 500228"/>
                <a:gd name="connsiteY22" fmla="*/ 538212 h 720414"/>
                <a:gd name="connsiteX23" fmla="*/ 492939 w 500228"/>
                <a:gd name="connsiteY23" fmla="*/ 566787 h 720414"/>
                <a:gd name="connsiteX24" fmla="*/ 490559 w 500228"/>
                <a:gd name="connsiteY24" fmla="*/ 469155 h 720414"/>
                <a:gd name="connsiteX25" fmla="*/ 495321 w 500228"/>
                <a:gd name="connsiteY25" fmla="*/ 497730 h 720414"/>
                <a:gd name="connsiteX26" fmla="*/ 490558 w 500228"/>
                <a:gd name="connsiteY26" fmla="*/ 581074 h 720414"/>
                <a:gd name="connsiteX27" fmla="*/ 488177 w 500228"/>
                <a:gd name="connsiteY27" fmla="*/ 626318 h 720414"/>
                <a:gd name="connsiteX28" fmla="*/ 490558 w 500228"/>
                <a:gd name="connsiteY28" fmla="*/ 690611 h 720414"/>
                <a:gd name="connsiteX29" fmla="*/ 500083 w 500228"/>
                <a:gd name="connsiteY29" fmla="*/ 716805 h 720414"/>
                <a:gd name="connsiteX30" fmla="*/ 481033 w 500228"/>
                <a:gd name="connsiteY30" fmla="*/ 719186 h 720414"/>
                <a:gd name="connsiteX31" fmla="*/ 473889 w 500228"/>
                <a:gd name="connsiteY31" fmla="*/ 707280 h 720414"/>
                <a:gd name="connsiteX32" fmla="*/ 459602 w 500228"/>
                <a:gd name="connsiteY32" fmla="*/ 712042 h 720414"/>
                <a:gd name="connsiteX33" fmla="*/ 402452 w 500228"/>
                <a:gd name="connsiteY33" fmla="*/ 707281 h 720414"/>
                <a:gd name="connsiteX34" fmla="*/ 373877 w 500228"/>
                <a:gd name="connsiteY34" fmla="*/ 712043 h 720414"/>
                <a:gd name="connsiteX35" fmla="*/ 323871 w 500228"/>
                <a:gd name="connsiteY35" fmla="*/ 712042 h 720414"/>
                <a:gd name="connsiteX36" fmla="*/ 135752 w 500228"/>
                <a:gd name="connsiteY36" fmla="*/ 709661 h 720414"/>
                <a:gd name="connsiteX37" fmla="*/ 26215 w 500228"/>
                <a:gd name="connsiteY37" fmla="*/ 707280 h 720414"/>
                <a:gd name="connsiteX38" fmla="*/ 19070 w 500228"/>
                <a:gd name="connsiteY38" fmla="*/ 700136 h 720414"/>
                <a:gd name="connsiteX39" fmla="*/ 2402 w 500228"/>
                <a:gd name="connsiteY39" fmla="*/ 695374 h 720414"/>
                <a:gd name="connsiteX40" fmla="*/ 2401 w 500228"/>
                <a:gd name="connsiteY40" fmla="*/ 669180 h 720414"/>
                <a:gd name="connsiteX41" fmla="*/ 21 w 500228"/>
                <a:gd name="connsiteY41" fmla="*/ 557261 h 720414"/>
                <a:gd name="connsiteX42" fmla="*/ 4783 w 500228"/>
                <a:gd name="connsiteY42" fmla="*/ 464393 h 720414"/>
                <a:gd name="connsiteX43" fmla="*/ 4784 w 500228"/>
                <a:gd name="connsiteY43" fmla="*/ 340568 h 720414"/>
                <a:gd name="connsiteX44" fmla="*/ 11927 w 500228"/>
                <a:gd name="connsiteY44" fmla="*/ 288179 h 720414"/>
                <a:gd name="connsiteX45" fmla="*/ 7164 w 500228"/>
                <a:gd name="connsiteY45" fmla="*/ 240555 h 720414"/>
                <a:gd name="connsiteX46" fmla="*/ 9546 w 500228"/>
                <a:gd name="connsiteY46" fmla="*/ 142924 h 720414"/>
                <a:gd name="connsiteX47" fmla="*/ 14308 w 500228"/>
                <a:gd name="connsiteY47" fmla="*/ 100061 h 720414"/>
                <a:gd name="connsiteX48" fmla="*/ 28596 w 500228"/>
                <a:gd name="connsiteY48" fmla="*/ 95299 h 720414"/>
                <a:gd name="connsiteX49" fmla="*/ 47646 w 500228"/>
                <a:gd name="connsiteY49" fmla="*/ 85774 h 720414"/>
                <a:gd name="connsiteX50" fmla="*/ 54789 w 500228"/>
                <a:gd name="connsiteY50" fmla="*/ 81011 h 720414"/>
                <a:gd name="connsiteX51" fmla="*/ 78602 w 500228"/>
                <a:gd name="connsiteY51" fmla="*/ 69105 h 720414"/>
                <a:gd name="connsiteX52" fmla="*/ 88127 w 500228"/>
                <a:gd name="connsiteY52" fmla="*/ 61961 h 720414"/>
                <a:gd name="connsiteX53" fmla="*/ 107177 w 500228"/>
                <a:gd name="connsiteY53" fmla="*/ 54818 h 720414"/>
                <a:gd name="connsiteX54" fmla="*/ 114321 w 500228"/>
                <a:gd name="connsiteY54" fmla="*/ 50055 h 720414"/>
                <a:gd name="connsiteX55" fmla="*/ 128608 w 500228"/>
                <a:gd name="connsiteY55" fmla="*/ 45293 h 720414"/>
                <a:gd name="connsiteX56" fmla="*/ 138133 w 500228"/>
                <a:gd name="connsiteY56" fmla="*/ 40530 h 720414"/>
                <a:gd name="connsiteX57" fmla="*/ 145277 w 500228"/>
                <a:gd name="connsiteY57" fmla="*/ 38149 h 720414"/>
                <a:gd name="connsiteX58" fmla="*/ 164327 w 500228"/>
                <a:gd name="connsiteY58" fmla="*/ 28624 h 720414"/>
                <a:gd name="connsiteX59" fmla="*/ 178614 w 500228"/>
                <a:gd name="connsiteY59" fmla="*/ 21480 h 720414"/>
                <a:gd name="connsiteX60" fmla="*/ 192902 w 500228"/>
                <a:gd name="connsiteY60" fmla="*/ 16718 h 720414"/>
                <a:gd name="connsiteX61" fmla="*/ 211952 w 500228"/>
                <a:gd name="connsiteY61" fmla="*/ 9574 h 720414"/>
                <a:gd name="connsiteX62" fmla="*/ 228621 w 500228"/>
                <a:gd name="connsiteY62" fmla="*/ 2430 h 720414"/>
                <a:gd name="connsiteX63" fmla="*/ 252433 w 500228"/>
                <a:gd name="connsiteY63" fmla="*/ 49 h 720414"/>
                <a:gd name="connsiteX0" fmla="*/ 252433 w 497729"/>
                <a:gd name="connsiteY0" fmla="*/ 49 h 719396"/>
                <a:gd name="connsiteX1" fmla="*/ 300058 w 497729"/>
                <a:gd name="connsiteY1" fmla="*/ 4811 h 719396"/>
                <a:gd name="connsiteX2" fmla="*/ 316727 w 497729"/>
                <a:gd name="connsiteY2" fmla="*/ 9574 h 719396"/>
                <a:gd name="connsiteX3" fmla="*/ 328633 w 497729"/>
                <a:gd name="connsiteY3" fmla="*/ 11955 h 719396"/>
                <a:gd name="connsiteX4" fmla="*/ 338158 w 497729"/>
                <a:gd name="connsiteY4" fmla="*/ 16718 h 719396"/>
                <a:gd name="connsiteX5" fmla="*/ 345302 w 497729"/>
                <a:gd name="connsiteY5" fmla="*/ 21480 h 719396"/>
                <a:gd name="connsiteX6" fmla="*/ 364352 w 497729"/>
                <a:gd name="connsiteY6" fmla="*/ 31005 h 719396"/>
                <a:gd name="connsiteX7" fmla="*/ 381021 w 497729"/>
                <a:gd name="connsiteY7" fmla="*/ 38149 h 719396"/>
                <a:gd name="connsiteX8" fmla="*/ 395308 w 497729"/>
                <a:gd name="connsiteY8" fmla="*/ 45293 h 719396"/>
                <a:gd name="connsiteX9" fmla="*/ 409596 w 497729"/>
                <a:gd name="connsiteY9" fmla="*/ 52436 h 719396"/>
                <a:gd name="connsiteX10" fmla="*/ 416739 w 497729"/>
                <a:gd name="connsiteY10" fmla="*/ 57199 h 719396"/>
                <a:gd name="connsiteX11" fmla="*/ 442933 w 497729"/>
                <a:gd name="connsiteY11" fmla="*/ 64343 h 719396"/>
                <a:gd name="connsiteX12" fmla="*/ 450077 w 497729"/>
                <a:gd name="connsiteY12" fmla="*/ 66724 h 719396"/>
                <a:gd name="connsiteX13" fmla="*/ 459602 w 497729"/>
                <a:gd name="connsiteY13" fmla="*/ 69105 h 719396"/>
                <a:gd name="connsiteX14" fmla="*/ 469127 w 497729"/>
                <a:gd name="connsiteY14" fmla="*/ 73868 h 719396"/>
                <a:gd name="connsiteX15" fmla="*/ 495321 w 497729"/>
                <a:gd name="connsiteY15" fmla="*/ 81011 h 719396"/>
                <a:gd name="connsiteX16" fmla="*/ 497702 w 497729"/>
                <a:gd name="connsiteY16" fmla="*/ 88155 h 719396"/>
                <a:gd name="connsiteX17" fmla="*/ 492939 w 497729"/>
                <a:gd name="connsiteY17" fmla="*/ 102443 h 719396"/>
                <a:gd name="connsiteX18" fmla="*/ 495321 w 497729"/>
                <a:gd name="connsiteY18" fmla="*/ 166736 h 719396"/>
                <a:gd name="connsiteX19" fmla="*/ 497702 w 497729"/>
                <a:gd name="connsiteY19" fmla="*/ 264368 h 719396"/>
                <a:gd name="connsiteX20" fmla="*/ 495322 w 497729"/>
                <a:gd name="connsiteY20" fmla="*/ 402480 h 719396"/>
                <a:gd name="connsiteX21" fmla="*/ 492939 w 497729"/>
                <a:gd name="connsiteY21" fmla="*/ 509637 h 719396"/>
                <a:gd name="connsiteX22" fmla="*/ 495321 w 497729"/>
                <a:gd name="connsiteY22" fmla="*/ 538212 h 719396"/>
                <a:gd name="connsiteX23" fmla="*/ 492939 w 497729"/>
                <a:gd name="connsiteY23" fmla="*/ 566787 h 719396"/>
                <a:gd name="connsiteX24" fmla="*/ 490559 w 497729"/>
                <a:gd name="connsiteY24" fmla="*/ 469155 h 719396"/>
                <a:gd name="connsiteX25" fmla="*/ 495321 w 497729"/>
                <a:gd name="connsiteY25" fmla="*/ 497730 h 719396"/>
                <a:gd name="connsiteX26" fmla="*/ 490558 w 497729"/>
                <a:gd name="connsiteY26" fmla="*/ 581074 h 719396"/>
                <a:gd name="connsiteX27" fmla="*/ 488177 w 497729"/>
                <a:gd name="connsiteY27" fmla="*/ 626318 h 719396"/>
                <a:gd name="connsiteX28" fmla="*/ 490558 w 497729"/>
                <a:gd name="connsiteY28" fmla="*/ 690611 h 719396"/>
                <a:gd name="connsiteX29" fmla="*/ 483415 w 497729"/>
                <a:gd name="connsiteY29" fmla="*/ 695373 h 719396"/>
                <a:gd name="connsiteX30" fmla="*/ 481033 w 497729"/>
                <a:gd name="connsiteY30" fmla="*/ 719186 h 719396"/>
                <a:gd name="connsiteX31" fmla="*/ 473889 w 497729"/>
                <a:gd name="connsiteY31" fmla="*/ 707280 h 719396"/>
                <a:gd name="connsiteX32" fmla="*/ 459602 w 497729"/>
                <a:gd name="connsiteY32" fmla="*/ 712042 h 719396"/>
                <a:gd name="connsiteX33" fmla="*/ 402452 w 497729"/>
                <a:gd name="connsiteY33" fmla="*/ 707281 h 719396"/>
                <a:gd name="connsiteX34" fmla="*/ 373877 w 497729"/>
                <a:gd name="connsiteY34" fmla="*/ 712043 h 719396"/>
                <a:gd name="connsiteX35" fmla="*/ 323871 w 497729"/>
                <a:gd name="connsiteY35" fmla="*/ 712042 h 719396"/>
                <a:gd name="connsiteX36" fmla="*/ 135752 w 497729"/>
                <a:gd name="connsiteY36" fmla="*/ 709661 h 719396"/>
                <a:gd name="connsiteX37" fmla="*/ 26215 w 497729"/>
                <a:gd name="connsiteY37" fmla="*/ 707280 h 719396"/>
                <a:gd name="connsiteX38" fmla="*/ 19070 w 497729"/>
                <a:gd name="connsiteY38" fmla="*/ 700136 h 719396"/>
                <a:gd name="connsiteX39" fmla="*/ 2402 w 497729"/>
                <a:gd name="connsiteY39" fmla="*/ 695374 h 719396"/>
                <a:gd name="connsiteX40" fmla="*/ 2401 w 497729"/>
                <a:gd name="connsiteY40" fmla="*/ 669180 h 719396"/>
                <a:gd name="connsiteX41" fmla="*/ 21 w 497729"/>
                <a:gd name="connsiteY41" fmla="*/ 557261 h 719396"/>
                <a:gd name="connsiteX42" fmla="*/ 4783 w 497729"/>
                <a:gd name="connsiteY42" fmla="*/ 464393 h 719396"/>
                <a:gd name="connsiteX43" fmla="*/ 4784 w 497729"/>
                <a:gd name="connsiteY43" fmla="*/ 340568 h 719396"/>
                <a:gd name="connsiteX44" fmla="*/ 11927 w 497729"/>
                <a:gd name="connsiteY44" fmla="*/ 288179 h 719396"/>
                <a:gd name="connsiteX45" fmla="*/ 7164 w 497729"/>
                <a:gd name="connsiteY45" fmla="*/ 240555 h 719396"/>
                <a:gd name="connsiteX46" fmla="*/ 9546 w 497729"/>
                <a:gd name="connsiteY46" fmla="*/ 142924 h 719396"/>
                <a:gd name="connsiteX47" fmla="*/ 14308 w 497729"/>
                <a:gd name="connsiteY47" fmla="*/ 100061 h 719396"/>
                <a:gd name="connsiteX48" fmla="*/ 28596 w 497729"/>
                <a:gd name="connsiteY48" fmla="*/ 95299 h 719396"/>
                <a:gd name="connsiteX49" fmla="*/ 47646 w 497729"/>
                <a:gd name="connsiteY49" fmla="*/ 85774 h 719396"/>
                <a:gd name="connsiteX50" fmla="*/ 54789 w 497729"/>
                <a:gd name="connsiteY50" fmla="*/ 81011 h 719396"/>
                <a:gd name="connsiteX51" fmla="*/ 78602 w 497729"/>
                <a:gd name="connsiteY51" fmla="*/ 69105 h 719396"/>
                <a:gd name="connsiteX52" fmla="*/ 88127 w 497729"/>
                <a:gd name="connsiteY52" fmla="*/ 61961 h 719396"/>
                <a:gd name="connsiteX53" fmla="*/ 107177 w 497729"/>
                <a:gd name="connsiteY53" fmla="*/ 54818 h 719396"/>
                <a:gd name="connsiteX54" fmla="*/ 114321 w 497729"/>
                <a:gd name="connsiteY54" fmla="*/ 50055 h 719396"/>
                <a:gd name="connsiteX55" fmla="*/ 128608 w 497729"/>
                <a:gd name="connsiteY55" fmla="*/ 45293 h 719396"/>
                <a:gd name="connsiteX56" fmla="*/ 138133 w 497729"/>
                <a:gd name="connsiteY56" fmla="*/ 40530 h 719396"/>
                <a:gd name="connsiteX57" fmla="*/ 145277 w 497729"/>
                <a:gd name="connsiteY57" fmla="*/ 38149 h 719396"/>
                <a:gd name="connsiteX58" fmla="*/ 164327 w 497729"/>
                <a:gd name="connsiteY58" fmla="*/ 28624 h 719396"/>
                <a:gd name="connsiteX59" fmla="*/ 178614 w 497729"/>
                <a:gd name="connsiteY59" fmla="*/ 21480 h 719396"/>
                <a:gd name="connsiteX60" fmla="*/ 192902 w 497729"/>
                <a:gd name="connsiteY60" fmla="*/ 16718 h 719396"/>
                <a:gd name="connsiteX61" fmla="*/ 211952 w 497729"/>
                <a:gd name="connsiteY61" fmla="*/ 9574 h 719396"/>
                <a:gd name="connsiteX62" fmla="*/ 228621 w 497729"/>
                <a:gd name="connsiteY62" fmla="*/ 2430 h 719396"/>
                <a:gd name="connsiteX63" fmla="*/ 252433 w 497729"/>
                <a:gd name="connsiteY63" fmla="*/ 49 h 719396"/>
                <a:gd name="connsiteX0" fmla="*/ 252433 w 497729"/>
                <a:gd name="connsiteY0" fmla="*/ 49 h 712327"/>
                <a:gd name="connsiteX1" fmla="*/ 300058 w 497729"/>
                <a:gd name="connsiteY1" fmla="*/ 4811 h 712327"/>
                <a:gd name="connsiteX2" fmla="*/ 316727 w 497729"/>
                <a:gd name="connsiteY2" fmla="*/ 9574 h 712327"/>
                <a:gd name="connsiteX3" fmla="*/ 328633 w 497729"/>
                <a:gd name="connsiteY3" fmla="*/ 11955 h 712327"/>
                <a:gd name="connsiteX4" fmla="*/ 338158 w 497729"/>
                <a:gd name="connsiteY4" fmla="*/ 16718 h 712327"/>
                <a:gd name="connsiteX5" fmla="*/ 345302 w 497729"/>
                <a:gd name="connsiteY5" fmla="*/ 21480 h 712327"/>
                <a:gd name="connsiteX6" fmla="*/ 364352 w 497729"/>
                <a:gd name="connsiteY6" fmla="*/ 31005 h 712327"/>
                <a:gd name="connsiteX7" fmla="*/ 381021 w 497729"/>
                <a:gd name="connsiteY7" fmla="*/ 38149 h 712327"/>
                <a:gd name="connsiteX8" fmla="*/ 395308 w 497729"/>
                <a:gd name="connsiteY8" fmla="*/ 45293 h 712327"/>
                <a:gd name="connsiteX9" fmla="*/ 409596 w 497729"/>
                <a:gd name="connsiteY9" fmla="*/ 52436 h 712327"/>
                <a:gd name="connsiteX10" fmla="*/ 416739 w 497729"/>
                <a:gd name="connsiteY10" fmla="*/ 57199 h 712327"/>
                <a:gd name="connsiteX11" fmla="*/ 442933 w 497729"/>
                <a:gd name="connsiteY11" fmla="*/ 64343 h 712327"/>
                <a:gd name="connsiteX12" fmla="*/ 450077 w 497729"/>
                <a:gd name="connsiteY12" fmla="*/ 66724 h 712327"/>
                <a:gd name="connsiteX13" fmla="*/ 459602 w 497729"/>
                <a:gd name="connsiteY13" fmla="*/ 69105 h 712327"/>
                <a:gd name="connsiteX14" fmla="*/ 469127 w 497729"/>
                <a:gd name="connsiteY14" fmla="*/ 73868 h 712327"/>
                <a:gd name="connsiteX15" fmla="*/ 495321 w 497729"/>
                <a:gd name="connsiteY15" fmla="*/ 81011 h 712327"/>
                <a:gd name="connsiteX16" fmla="*/ 497702 w 497729"/>
                <a:gd name="connsiteY16" fmla="*/ 88155 h 712327"/>
                <a:gd name="connsiteX17" fmla="*/ 492939 w 497729"/>
                <a:gd name="connsiteY17" fmla="*/ 102443 h 712327"/>
                <a:gd name="connsiteX18" fmla="*/ 495321 w 497729"/>
                <a:gd name="connsiteY18" fmla="*/ 166736 h 712327"/>
                <a:gd name="connsiteX19" fmla="*/ 497702 w 497729"/>
                <a:gd name="connsiteY19" fmla="*/ 264368 h 712327"/>
                <a:gd name="connsiteX20" fmla="*/ 495322 w 497729"/>
                <a:gd name="connsiteY20" fmla="*/ 402480 h 712327"/>
                <a:gd name="connsiteX21" fmla="*/ 492939 w 497729"/>
                <a:gd name="connsiteY21" fmla="*/ 509637 h 712327"/>
                <a:gd name="connsiteX22" fmla="*/ 495321 w 497729"/>
                <a:gd name="connsiteY22" fmla="*/ 538212 h 712327"/>
                <a:gd name="connsiteX23" fmla="*/ 492939 w 497729"/>
                <a:gd name="connsiteY23" fmla="*/ 566787 h 712327"/>
                <a:gd name="connsiteX24" fmla="*/ 490559 w 497729"/>
                <a:gd name="connsiteY24" fmla="*/ 469155 h 712327"/>
                <a:gd name="connsiteX25" fmla="*/ 495321 w 497729"/>
                <a:gd name="connsiteY25" fmla="*/ 497730 h 712327"/>
                <a:gd name="connsiteX26" fmla="*/ 490558 w 497729"/>
                <a:gd name="connsiteY26" fmla="*/ 581074 h 712327"/>
                <a:gd name="connsiteX27" fmla="*/ 488177 w 497729"/>
                <a:gd name="connsiteY27" fmla="*/ 626318 h 712327"/>
                <a:gd name="connsiteX28" fmla="*/ 490558 w 497729"/>
                <a:gd name="connsiteY28" fmla="*/ 690611 h 712327"/>
                <a:gd name="connsiteX29" fmla="*/ 483415 w 497729"/>
                <a:gd name="connsiteY29" fmla="*/ 695373 h 712327"/>
                <a:gd name="connsiteX30" fmla="*/ 481033 w 497729"/>
                <a:gd name="connsiteY30" fmla="*/ 702517 h 712327"/>
                <a:gd name="connsiteX31" fmla="*/ 473889 w 497729"/>
                <a:gd name="connsiteY31" fmla="*/ 707280 h 712327"/>
                <a:gd name="connsiteX32" fmla="*/ 459602 w 497729"/>
                <a:gd name="connsiteY32" fmla="*/ 712042 h 712327"/>
                <a:gd name="connsiteX33" fmla="*/ 402452 w 497729"/>
                <a:gd name="connsiteY33" fmla="*/ 707281 h 712327"/>
                <a:gd name="connsiteX34" fmla="*/ 373877 w 497729"/>
                <a:gd name="connsiteY34" fmla="*/ 712043 h 712327"/>
                <a:gd name="connsiteX35" fmla="*/ 323871 w 497729"/>
                <a:gd name="connsiteY35" fmla="*/ 712042 h 712327"/>
                <a:gd name="connsiteX36" fmla="*/ 135752 w 497729"/>
                <a:gd name="connsiteY36" fmla="*/ 709661 h 712327"/>
                <a:gd name="connsiteX37" fmla="*/ 26215 w 497729"/>
                <a:gd name="connsiteY37" fmla="*/ 707280 h 712327"/>
                <a:gd name="connsiteX38" fmla="*/ 19070 w 497729"/>
                <a:gd name="connsiteY38" fmla="*/ 700136 h 712327"/>
                <a:gd name="connsiteX39" fmla="*/ 2402 w 497729"/>
                <a:gd name="connsiteY39" fmla="*/ 695374 h 712327"/>
                <a:gd name="connsiteX40" fmla="*/ 2401 w 497729"/>
                <a:gd name="connsiteY40" fmla="*/ 669180 h 712327"/>
                <a:gd name="connsiteX41" fmla="*/ 21 w 497729"/>
                <a:gd name="connsiteY41" fmla="*/ 557261 h 712327"/>
                <a:gd name="connsiteX42" fmla="*/ 4783 w 497729"/>
                <a:gd name="connsiteY42" fmla="*/ 464393 h 712327"/>
                <a:gd name="connsiteX43" fmla="*/ 4784 w 497729"/>
                <a:gd name="connsiteY43" fmla="*/ 340568 h 712327"/>
                <a:gd name="connsiteX44" fmla="*/ 11927 w 497729"/>
                <a:gd name="connsiteY44" fmla="*/ 288179 h 712327"/>
                <a:gd name="connsiteX45" fmla="*/ 7164 w 497729"/>
                <a:gd name="connsiteY45" fmla="*/ 240555 h 712327"/>
                <a:gd name="connsiteX46" fmla="*/ 9546 w 497729"/>
                <a:gd name="connsiteY46" fmla="*/ 142924 h 712327"/>
                <a:gd name="connsiteX47" fmla="*/ 14308 w 497729"/>
                <a:gd name="connsiteY47" fmla="*/ 100061 h 712327"/>
                <a:gd name="connsiteX48" fmla="*/ 28596 w 497729"/>
                <a:gd name="connsiteY48" fmla="*/ 95299 h 712327"/>
                <a:gd name="connsiteX49" fmla="*/ 47646 w 497729"/>
                <a:gd name="connsiteY49" fmla="*/ 85774 h 712327"/>
                <a:gd name="connsiteX50" fmla="*/ 54789 w 497729"/>
                <a:gd name="connsiteY50" fmla="*/ 81011 h 712327"/>
                <a:gd name="connsiteX51" fmla="*/ 78602 w 497729"/>
                <a:gd name="connsiteY51" fmla="*/ 69105 h 712327"/>
                <a:gd name="connsiteX52" fmla="*/ 88127 w 497729"/>
                <a:gd name="connsiteY52" fmla="*/ 61961 h 712327"/>
                <a:gd name="connsiteX53" fmla="*/ 107177 w 497729"/>
                <a:gd name="connsiteY53" fmla="*/ 54818 h 712327"/>
                <a:gd name="connsiteX54" fmla="*/ 114321 w 497729"/>
                <a:gd name="connsiteY54" fmla="*/ 50055 h 712327"/>
                <a:gd name="connsiteX55" fmla="*/ 128608 w 497729"/>
                <a:gd name="connsiteY55" fmla="*/ 45293 h 712327"/>
                <a:gd name="connsiteX56" fmla="*/ 138133 w 497729"/>
                <a:gd name="connsiteY56" fmla="*/ 40530 h 712327"/>
                <a:gd name="connsiteX57" fmla="*/ 145277 w 497729"/>
                <a:gd name="connsiteY57" fmla="*/ 38149 h 712327"/>
                <a:gd name="connsiteX58" fmla="*/ 164327 w 497729"/>
                <a:gd name="connsiteY58" fmla="*/ 28624 h 712327"/>
                <a:gd name="connsiteX59" fmla="*/ 178614 w 497729"/>
                <a:gd name="connsiteY59" fmla="*/ 21480 h 712327"/>
                <a:gd name="connsiteX60" fmla="*/ 192902 w 497729"/>
                <a:gd name="connsiteY60" fmla="*/ 16718 h 712327"/>
                <a:gd name="connsiteX61" fmla="*/ 211952 w 497729"/>
                <a:gd name="connsiteY61" fmla="*/ 9574 h 712327"/>
                <a:gd name="connsiteX62" fmla="*/ 228621 w 497729"/>
                <a:gd name="connsiteY62" fmla="*/ 2430 h 712327"/>
                <a:gd name="connsiteX63" fmla="*/ 252433 w 497729"/>
                <a:gd name="connsiteY63" fmla="*/ 49 h 7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7729" h="712327">
                  <a:moveTo>
                    <a:pt x="252433" y="49"/>
                  </a:moveTo>
                  <a:cubicBezTo>
                    <a:pt x="264339" y="446"/>
                    <a:pt x="283147" y="1736"/>
                    <a:pt x="300058" y="4811"/>
                  </a:cubicBezTo>
                  <a:cubicBezTo>
                    <a:pt x="316378" y="7779"/>
                    <a:pt x="303134" y="6176"/>
                    <a:pt x="316727" y="9574"/>
                  </a:cubicBezTo>
                  <a:cubicBezTo>
                    <a:pt x="320653" y="10556"/>
                    <a:pt x="324664" y="11161"/>
                    <a:pt x="328633" y="11955"/>
                  </a:cubicBezTo>
                  <a:cubicBezTo>
                    <a:pt x="331808" y="13543"/>
                    <a:pt x="335076" y="14957"/>
                    <a:pt x="338158" y="16718"/>
                  </a:cubicBezTo>
                  <a:cubicBezTo>
                    <a:pt x="340643" y="18138"/>
                    <a:pt x="342790" y="20110"/>
                    <a:pt x="345302" y="21480"/>
                  </a:cubicBezTo>
                  <a:cubicBezTo>
                    <a:pt x="351535" y="24880"/>
                    <a:pt x="358445" y="27067"/>
                    <a:pt x="364352" y="31005"/>
                  </a:cubicBezTo>
                  <a:cubicBezTo>
                    <a:pt x="374219" y="37583"/>
                    <a:pt x="368719" y="35074"/>
                    <a:pt x="381021" y="38149"/>
                  </a:cubicBezTo>
                  <a:cubicBezTo>
                    <a:pt x="401485" y="51792"/>
                    <a:pt x="375596" y="35437"/>
                    <a:pt x="395308" y="45293"/>
                  </a:cubicBezTo>
                  <a:cubicBezTo>
                    <a:pt x="413766" y="54522"/>
                    <a:pt x="391646" y="46453"/>
                    <a:pt x="409596" y="52436"/>
                  </a:cubicBezTo>
                  <a:cubicBezTo>
                    <a:pt x="411977" y="54024"/>
                    <a:pt x="414124" y="56037"/>
                    <a:pt x="416739" y="57199"/>
                  </a:cubicBezTo>
                  <a:cubicBezTo>
                    <a:pt x="429866" y="63033"/>
                    <a:pt x="430136" y="61143"/>
                    <a:pt x="442933" y="64343"/>
                  </a:cubicBezTo>
                  <a:cubicBezTo>
                    <a:pt x="445368" y="64952"/>
                    <a:pt x="447663" y="66034"/>
                    <a:pt x="450077" y="66724"/>
                  </a:cubicBezTo>
                  <a:cubicBezTo>
                    <a:pt x="453224" y="67623"/>
                    <a:pt x="456427" y="68311"/>
                    <a:pt x="459602" y="69105"/>
                  </a:cubicBezTo>
                  <a:cubicBezTo>
                    <a:pt x="462777" y="70693"/>
                    <a:pt x="465702" y="72934"/>
                    <a:pt x="469127" y="73868"/>
                  </a:cubicBezTo>
                  <a:cubicBezTo>
                    <a:pt x="500848" y="82519"/>
                    <a:pt x="473478" y="70091"/>
                    <a:pt x="495321" y="81011"/>
                  </a:cubicBezTo>
                  <a:cubicBezTo>
                    <a:pt x="496115" y="83392"/>
                    <a:pt x="497979" y="85660"/>
                    <a:pt x="497702" y="88155"/>
                  </a:cubicBezTo>
                  <a:cubicBezTo>
                    <a:pt x="497147" y="93145"/>
                    <a:pt x="493336" y="89346"/>
                    <a:pt x="492939" y="102443"/>
                  </a:cubicBezTo>
                  <a:cubicBezTo>
                    <a:pt x="492542" y="115540"/>
                    <a:pt x="494527" y="139749"/>
                    <a:pt x="495321" y="166736"/>
                  </a:cubicBezTo>
                  <a:cubicBezTo>
                    <a:pt x="496115" y="193723"/>
                    <a:pt x="497702" y="225077"/>
                    <a:pt x="497702" y="264368"/>
                  </a:cubicBezTo>
                  <a:cubicBezTo>
                    <a:pt x="497702" y="303659"/>
                    <a:pt x="494528" y="391367"/>
                    <a:pt x="495322" y="402480"/>
                  </a:cubicBezTo>
                  <a:cubicBezTo>
                    <a:pt x="496116" y="426292"/>
                    <a:pt x="492939" y="487015"/>
                    <a:pt x="492939" y="509637"/>
                  </a:cubicBezTo>
                  <a:cubicBezTo>
                    <a:pt x="492939" y="532259"/>
                    <a:pt x="495321" y="528687"/>
                    <a:pt x="495321" y="538212"/>
                  </a:cubicBezTo>
                  <a:cubicBezTo>
                    <a:pt x="495321" y="547737"/>
                    <a:pt x="493733" y="578296"/>
                    <a:pt x="492939" y="566787"/>
                  </a:cubicBezTo>
                  <a:cubicBezTo>
                    <a:pt x="492145" y="555278"/>
                    <a:pt x="492146" y="456455"/>
                    <a:pt x="490559" y="469155"/>
                  </a:cubicBezTo>
                  <a:lnTo>
                    <a:pt x="495321" y="497730"/>
                  </a:lnTo>
                  <a:cubicBezTo>
                    <a:pt x="496115" y="525511"/>
                    <a:pt x="491749" y="559643"/>
                    <a:pt x="490558" y="581074"/>
                  </a:cubicBezTo>
                  <a:cubicBezTo>
                    <a:pt x="489367" y="602505"/>
                    <a:pt x="488177" y="608062"/>
                    <a:pt x="488177" y="626318"/>
                  </a:cubicBezTo>
                  <a:cubicBezTo>
                    <a:pt x="488177" y="644574"/>
                    <a:pt x="489764" y="669180"/>
                    <a:pt x="490558" y="690611"/>
                  </a:cubicBezTo>
                  <a:cubicBezTo>
                    <a:pt x="489764" y="708867"/>
                    <a:pt x="485003" y="693389"/>
                    <a:pt x="483415" y="695373"/>
                  </a:cubicBezTo>
                  <a:cubicBezTo>
                    <a:pt x="481828" y="697357"/>
                    <a:pt x="482621" y="700533"/>
                    <a:pt x="481033" y="702517"/>
                  </a:cubicBezTo>
                  <a:cubicBezTo>
                    <a:pt x="479445" y="704502"/>
                    <a:pt x="477461" y="705693"/>
                    <a:pt x="473889" y="707280"/>
                  </a:cubicBezTo>
                  <a:cubicBezTo>
                    <a:pt x="470317" y="708868"/>
                    <a:pt x="465158" y="711248"/>
                    <a:pt x="459602" y="712042"/>
                  </a:cubicBezTo>
                  <a:cubicBezTo>
                    <a:pt x="437377" y="711248"/>
                    <a:pt x="416739" y="707281"/>
                    <a:pt x="402452" y="707281"/>
                  </a:cubicBezTo>
                  <a:cubicBezTo>
                    <a:pt x="388165" y="707281"/>
                    <a:pt x="386974" y="711250"/>
                    <a:pt x="373877" y="712043"/>
                  </a:cubicBezTo>
                  <a:cubicBezTo>
                    <a:pt x="360780" y="712836"/>
                    <a:pt x="341348" y="711682"/>
                    <a:pt x="323871" y="712042"/>
                  </a:cubicBezTo>
                  <a:lnTo>
                    <a:pt x="135752" y="709661"/>
                  </a:lnTo>
                  <a:cubicBezTo>
                    <a:pt x="99240" y="708867"/>
                    <a:pt x="45662" y="708867"/>
                    <a:pt x="26215" y="707280"/>
                  </a:cubicBezTo>
                  <a:cubicBezTo>
                    <a:pt x="6768" y="705693"/>
                    <a:pt x="23039" y="702120"/>
                    <a:pt x="19070" y="700136"/>
                  </a:cubicBezTo>
                  <a:cubicBezTo>
                    <a:pt x="15101" y="698152"/>
                    <a:pt x="5180" y="700533"/>
                    <a:pt x="2402" y="695374"/>
                  </a:cubicBezTo>
                  <a:cubicBezTo>
                    <a:pt x="-376" y="690215"/>
                    <a:pt x="5449" y="687460"/>
                    <a:pt x="2401" y="669180"/>
                  </a:cubicBezTo>
                  <a:cubicBezTo>
                    <a:pt x="3195" y="631874"/>
                    <a:pt x="455" y="594573"/>
                    <a:pt x="21" y="557261"/>
                  </a:cubicBezTo>
                  <a:cubicBezTo>
                    <a:pt x="-339" y="526266"/>
                    <a:pt x="3989" y="500508"/>
                    <a:pt x="4783" y="464393"/>
                  </a:cubicBezTo>
                  <a:cubicBezTo>
                    <a:pt x="5577" y="428278"/>
                    <a:pt x="3593" y="369937"/>
                    <a:pt x="4784" y="340568"/>
                  </a:cubicBezTo>
                  <a:cubicBezTo>
                    <a:pt x="5975" y="311199"/>
                    <a:pt x="7115" y="317058"/>
                    <a:pt x="11927" y="288179"/>
                  </a:cubicBezTo>
                  <a:cubicBezTo>
                    <a:pt x="12721" y="271510"/>
                    <a:pt x="7561" y="264764"/>
                    <a:pt x="7164" y="240555"/>
                  </a:cubicBezTo>
                  <a:cubicBezTo>
                    <a:pt x="6767" y="216346"/>
                    <a:pt x="7893" y="175435"/>
                    <a:pt x="9546" y="142924"/>
                  </a:cubicBezTo>
                  <a:cubicBezTo>
                    <a:pt x="10276" y="128567"/>
                    <a:pt x="8969" y="113408"/>
                    <a:pt x="14308" y="100061"/>
                  </a:cubicBezTo>
                  <a:cubicBezTo>
                    <a:pt x="16172" y="95400"/>
                    <a:pt x="23982" y="97276"/>
                    <a:pt x="28596" y="95299"/>
                  </a:cubicBezTo>
                  <a:cubicBezTo>
                    <a:pt x="35122" y="92502"/>
                    <a:pt x="41739" y="89713"/>
                    <a:pt x="47646" y="85774"/>
                  </a:cubicBezTo>
                  <a:cubicBezTo>
                    <a:pt x="50027" y="84186"/>
                    <a:pt x="52229" y="82291"/>
                    <a:pt x="54789" y="81011"/>
                  </a:cubicBezTo>
                  <a:cubicBezTo>
                    <a:pt x="80646" y="68082"/>
                    <a:pt x="27524" y="101609"/>
                    <a:pt x="78602" y="69105"/>
                  </a:cubicBezTo>
                  <a:cubicBezTo>
                    <a:pt x="81950" y="66974"/>
                    <a:pt x="84658" y="63888"/>
                    <a:pt x="88127" y="61961"/>
                  </a:cubicBezTo>
                  <a:cubicBezTo>
                    <a:pt x="92398" y="59588"/>
                    <a:pt x="101830" y="56600"/>
                    <a:pt x="107177" y="54818"/>
                  </a:cubicBezTo>
                  <a:cubicBezTo>
                    <a:pt x="109558" y="53230"/>
                    <a:pt x="111706" y="51217"/>
                    <a:pt x="114321" y="50055"/>
                  </a:cubicBezTo>
                  <a:cubicBezTo>
                    <a:pt x="118908" y="48016"/>
                    <a:pt x="124118" y="47538"/>
                    <a:pt x="128608" y="45293"/>
                  </a:cubicBezTo>
                  <a:cubicBezTo>
                    <a:pt x="131783" y="43705"/>
                    <a:pt x="134870" y="41928"/>
                    <a:pt x="138133" y="40530"/>
                  </a:cubicBezTo>
                  <a:cubicBezTo>
                    <a:pt x="140440" y="39541"/>
                    <a:pt x="142992" y="39188"/>
                    <a:pt x="145277" y="38149"/>
                  </a:cubicBezTo>
                  <a:cubicBezTo>
                    <a:pt x="151740" y="35211"/>
                    <a:pt x="157977" y="31799"/>
                    <a:pt x="164327" y="28624"/>
                  </a:cubicBezTo>
                  <a:cubicBezTo>
                    <a:pt x="169089" y="26243"/>
                    <a:pt x="173563" y="23164"/>
                    <a:pt x="178614" y="21480"/>
                  </a:cubicBezTo>
                  <a:cubicBezTo>
                    <a:pt x="183377" y="19893"/>
                    <a:pt x="188412" y="18963"/>
                    <a:pt x="192902" y="16718"/>
                  </a:cubicBezTo>
                  <a:cubicBezTo>
                    <a:pt x="205354" y="10491"/>
                    <a:pt x="198983" y="12816"/>
                    <a:pt x="211952" y="9574"/>
                  </a:cubicBezTo>
                  <a:cubicBezTo>
                    <a:pt x="222828" y="2323"/>
                    <a:pt x="215166" y="6274"/>
                    <a:pt x="228621" y="2430"/>
                  </a:cubicBezTo>
                  <a:cubicBezTo>
                    <a:pt x="231034" y="1741"/>
                    <a:pt x="240527" y="-348"/>
                    <a:pt x="252433" y="49"/>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6A23BE6-CEF3-F596-8CC4-BCB244C45620}"/>
                </a:ext>
              </a:extLst>
            </p:cNvPr>
            <p:cNvSpPr>
              <a:spLocks noGrp="1" noRot="1" noMove="1" noResize="1" noEditPoints="1" noAdjustHandles="1" noChangeArrowheads="1" noChangeShapeType="1"/>
            </p:cNvSpPr>
            <p:nvPr/>
          </p:nvSpPr>
          <p:spPr>
            <a:xfrm>
              <a:off x="886736" y="3886028"/>
              <a:ext cx="644915" cy="337344"/>
            </a:xfrm>
            <a:custGeom>
              <a:avLst/>
              <a:gdLst>
                <a:gd name="connsiteX0" fmla="*/ 16888 w 679676"/>
                <a:gd name="connsiteY0" fmla="*/ 123825 h 333593"/>
                <a:gd name="connsiteX1" fmla="*/ 32763 w 679676"/>
                <a:gd name="connsiteY1" fmla="*/ 120650 h 333593"/>
                <a:gd name="connsiteX2" fmla="*/ 45463 w 679676"/>
                <a:gd name="connsiteY2" fmla="*/ 114300 h 333593"/>
                <a:gd name="connsiteX3" fmla="*/ 58163 w 679676"/>
                <a:gd name="connsiteY3" fmla="*/ 111125 h 333593"/>
                <a:gd name="connsiteX4" fmla="*/ 67688 w 679676"/>
                <a:gd name="connsiteY4" fmla="*/ 104775 h 333593"/>
                <a:gd name="connsiteX5" fmla="*/ 102613 w 679676"/>
                <a:gd name="connsiteY5" fmla="*/ 98425 h 333593"/>
                <a:gd name="connsiteX6" fmla="*/ 121663 w 679676"/>
                <a:gd name="connsiteY6" fmla="*/ 92075 h 333593"/>
                <a:gd name="connsiteX7" fmla="*/ 131188 w 679676"/>
                <a:gd name="connsiteY7" fmla="*/ 85725 h 333593"/>
                <a:gd name="connsiteX8" fmla="*/ 147063 w 679676"/>
                <a:gd name="connsiteY8" fmla="*/ 82550 h 333593"/>
                <a:gd name="connsiteX9" fmla="*/ 185163 w 679676"/>
                <a:gd name="connsiteY9" fmla="*/ 63500 h 333593"/>
                <a:gd name="connsiteX10" fmla="*/ 210563 w 679676"/>
                <a:gd name="connsiteY10" fmla="*/ 50800 h 333593"/>
                <a:gd name="connsiteX11" fmla="*/ 220088 w 679676"/>
                <a:gd name="connsiteY11" fmla="*/ 47625 h 333593"/>
                <a:gd name="connsiteX12" fmla="*/ 245488 w 679676"/>
                <a:gd name="connsiteY12" fmla="*/ 34925 h 333593"/>
                <a:gd name="connsiteX13" fmla="*/ 270888 w 679676"/>
                <a:gd name="connsiteY13" fmla="*/ 25400 h 333593"/>
                <a:gd name="connsiteX14" fmla="*/ 296288 w 679676"/>
                <a:gd name="connsiteY14" fmla="*/ 19050 h 333593"/>
                <a:gd name="connsiteX15" fmla="*/ 308988 w 679676"/>
                <a:gd name="connsiteY15" fmla="*/ 12700 h 333593"/>
                <a:gd name="connsiteX16" fmla="*/ 340738 w 679676"/>
                <a:gd name="connsiteY16" fmla="*/ 3175 h 333593"/>
                <a:gd name="connsiteX17" fmla="*/ 356613 w 679676"/>
                <a:gd name="connsiteY17" fmla="*/ 0 h 333593"/>
                <a:gd name="connsiteX18" fmla="*/ 378838 w 679676"/>
                <a:gd name="connsiteY18" fmla="*/ 9525 h 333593"/>
                <a:gd name="connsiteX19" fmla="*/ 391538 w 679676"/>
                <a:gd name="connsiteY19" fmla="*/ 19050 h 333593"/>
                <a:gd name="connsiteX20" fmla="*/ 416938 w 679676"/>
                <a:gd name="connsiteY20" fmla="*/ 31750 h 333593"/>
                <a:gd name="connsiteX21" fmla="*/ 426463 w 679676"/>
                <a:gd name="connsiteY21" fmla="*/ 34925 h 333593"/>
                <a:gd name="connsiteX22" fmla="*/ 448688 w 679676"/>
                <a:gd name="connsiteY22" fmla="*/ 47625 h 333593"/>
                <a:gd name="connsiteX23" fmla="*/ 464563 w 679676"/>
                <a:gd name="connsiteY23" fmla="*/ 50800 h 333593"/>
                <a:gd name="connsiteX24" fmla="*/ 496313 w 679676"/>
                <a:gd name="connsiteY24" fmla="*/ 63500 h 333593"/>
                <a:gd name="connsiteX25" fmla="*/ 515363 w 679676"/>
                <a:gd name="connsiteY25" fmla="*/ 66675 h 333593"/>
                <a:gd name="connsiteX26" fmla="*/ 537588 w 679676"/>
                <a:gd name="connsiteY26" fmla="*/ 73025 h 333593"/>
                <a:gd name="connsiteX27" fmla="*/ 540763 w 679676"/>
                <a:gd name="connsiteY27" fmla="*/ 63500 h 333593"/>
                <a:gd name="connsiteX28" fmla="*/ 613788 w 679676"/>
                <a:gd name="connsiteY28" fmla="*/ 50800 h 333593"/>
                <a:gd name="connsiteX29" fmla="*/ 632838 w 679676"/>
                <a:gd name="connsiteY29" fmla="*/ 98425 h 333593"/>
                <a:gd name="connsiteX30" fmla="*/ 645538 w 679676"/>
                <a:gd name="connsiteY30" fmla="*/ 101600 h 333593"/>
                <a:gd name="connsiteX31" fmla="*/ 658238 w 679676"/>
                <a:gd name="connsiteY31" fmla="*/ 111125 h 333593"/>
                <a:gd name="connsiteX32" fmla="*/ 667763 w 679676"/>
                <a:gd name="connsiteY32" fmla="*/ 114300 h 333593"/>
                <a:gd name="connsiteX33" fmla="*/ 664588 w 679676"/>
                <a:gd name="connsiteY33" fmla="*/ 206375 h 333593"/>
                <a:gd name="connsiteX34" fmla="*/ 651888 w 679676"/>
                <a:gd name="connsiteY34" fmla="*/ 330200 h 333593"/>
                <a:gd name="connsiteX35" fmla="*/ 636013 w 679676"/>
                <a:gd name="connsiteY35" fmla="*/ 333375 h 333593"/>
                <a:gd name="connsiteX36" fmla="*/ 509013 w 679676"/>
                <a:gd name="connsiteY36" fmla="*/ 327025 h 333593"/>
                <a:gd name="connsiteX37" fmla="*/ 378838 w 679676"/>
                <a:gd name="connsiteY37" fmla="*/ 330200 h 333593"/>
                <a:gd name="connsiteX38" fmla="*/ 274063 w 679676"/>
                <a:gd name="connsiteY38" fmla="*/ 327025 h 333593"/>
                <a:gd name="connsiteX39" fmla="*/ 242313 w 679676"/>
                <a:gd name="connsiteY39" fmla="*/ 320675 h 333593"/>
                <a:gd name="connsiteX40" fmla="*/ 51813 w 679676"/>
                <a:gd name="connsiteY40" fmla="*/ 320675 h 333593"/>
                <a:gd name="connsiteX41" fmla="*/ 16888 w 679676"/>
                <a:gd name="connsiteY41" fmla="*/ 314325 h 333593"/>
                <a:gd name="connsiteX42" fmla="*/ 13713 w 679676"/>
                <a:gd name="connsiteY42" fmla="*/ 295275 h 333593"/>
                <a:gd name="connsiteX43" fmla="*/ 10538 w 679676"/>
                <a:gd name="connsiteY43" fmla="*/ 285750 h 333593"/>
                <a:gd name="connsiteX44" fmla="*/ 7363 w 679676"/>
                <a:gd name="connsiteY44" fmla="*/ 257175 h 333593"/>
                <a:gd name="connsiteX45" fmla="*/ 4188 w 679676"/>
                <a:gd name="connsiteY45" fmla="*/ 190500 h 333593"/>
                <a:gd name="connsiteX46" fmla="*/ 4188 w 679676"/>
                <a:gd name="connsiteY46" fmla="*/ 139700 h 333593"/>
                <a:gd name="connsiteX47" fmla="*/ 16888 w 679676"/>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5230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1475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06880 w 677543"/>
                <a:gd name="connsiteY36" fmla="*/ 327025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97330 w 677543"/>
                <a:gd name="connsiteY38" fmla="*/ 317500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66186"/>
                <a:gd name="connsiteY0" fmla="*/ 123825 h 337344"/>
                <a:gd name="connsiteX1" fmla="*/ 30630 w 666186"/>
                <a:gd name="connsiteY1" fmla="*/ 120650 h 337344"/>
                <a:gd name="connsiteX2" fmla="*/ 43330 w 666186"/>
                <a:gd name="connsiteY2" fmla="*/ 114300 h 337344"/>
                <a:gd name="connsiteX3" fmla="*/ 56030 w 666186"/>
                <a:gd name="connsiteY3" fmla="*/ 111125 h 337344"/>
                <a:gd name="connsiteX4" fmla="*/ 65555 w 666186"/>
                <a:gd name="connsiteY4" fmla="*/ 104775 h 337344"/>
                <a:gd name="connsiteX5" fmla="*/ 100480 w 666186"/>
                <a:gd name="connsiteY5" fmla="*/ 98425 h 337344"/>
                <a:gd name="connsiteX6" fmla="*/ 119530 w 666186"/>
                <a:gd name="connsiteY6" fmla="*/ 92075 h 337344"/>
                <a:gd name="connsiteX7" fmla="*/ 129055 w 666186"/>
                <a:gd name="connsiteY7" fmla="*/ 85725 h 337344"/>
                <a:gd name="connsiteX8" fmla="*/ 144930 w 666186"/>
                <a:gd name="connsiteY8" fmla="*/ 82550 h 337344"/>
                <a:gd name="connsiteX9" fmla="*/ 183030 w 666186"/>
                <a:gd name="connsiteY9" fmla="*/ 63500 h 337344"/>
                <a:gd name="connsiteX10" fmla="*/ 208430 w 666186"/>
                <a:gd name="connsiteY10" fmla="*/ 50800 h 337344"/>
                <a:gd name="connsiteX11" fmla="*/ 217955 w 666186"/>
                <a:gd name="connsiteY11" fmla="*/ 47625 h 337344"/>
                <a:gd name="connsiteX12" fmla="*/ 243355 w 666186"/>
                <a:gd name="connsiteY12" fmla="*/ 34925 h 337344"/>
                <a:gd name="connsiteX13" fmla="*/ 268755 w 666186"/>
                <a:gd name="connsiteY13" fmla="*/ 25400 h 337344"/>
                <a:gd name="connsiteX14" fmla="*/ 294155 w 666186"/>
                <a:gd name="connsiteY14" fmla="*/ 19050 h 337344"/>
                <a:gd name="connsiteX15" fmla="*/ 306855 w 666186"/>
                <a:gd name="connsiteY15" fmla="*/ 12700 h 337344"/>
                <a:gd name="connsiteX16" fmla="*/ 338605 w 666186"/>
                <a:gd name="connsiteY16" fmla="*/ 3175 h 337344"/>
                <a:gd name="connsiteX17" fmla="*/ 354480 w 666186"/>
                <a:gd name="connsiteY17" fmla="*/ 0 h 337344"/>
                <a:gd name="connsiteX18" fmla="*/ 376705 w 666186"/>
                <a:gd name="connsiteY18" fmla="*/ 9525 h 337344"/>
                <a:gd name="connsiteX19" fmla="*/ 389405 w 666186"/>
                <a:gd name="connsiteY19" fmla="*/ 19050 h 337344"/>
                <a:gd name="connsiteX20" fmla="*/ 414805 w 666186"/>
                <a:gd name="connsiteY20" fmla="*/ 31750 h 337344"/>
                <a:gd name="connsiteX21" fmla="*/ 424330 w 666186"/>
                <a:gd name="connsiteY21" fmla="*/ 34925 h 337344"/>
                <a:gd name="connsiteX22" fmla="*/ 446555 w 666186"/>
                <a:gd name="connsiteY22" fmla="*/ 47625 h 337344"/>
                <a:gd name="connsiteX23" fmla="*/ 462430 w 666186"/>
                <a:gd name="connsiteY23" fmla="*/ 50800 h 337344"/>
                <a:gd name="connsiteX24" fmla="*/ 494180 w 666186"/>
                <a:gd name="connsiteY24" fmla="*/ 63500 h 337344"/>
                <a:gd name="connsiteX25" fmla="*/ 513230 w 666186"/>
                <a:gd name="connsiteY25" fmla="*/ 66675 h 337344"/>
                <a:gd name="connsiteX26" fmla="*/ 535455 w 666186"/>
                <a:gd name="connsiteY26" fmla="*/ 73025 h 337344"/>
                <a:gd name="connsiteX27" fmla="*/ 538630 w 666186"/>
                <a:gd name="connsiteY27" fmla="*/ 63500 h 337344"/>
                <a:gd name="connsiteX28" fmla="*/ 611655 w 666186"/>
                <a:gd name="connsiteY28" fmla="*/ 50800 h 337344"/>
                <a:gd name="connsiteX29" fmla="*/ 630705 w 666186"/>
                <a:gd name="connsiteY29" fmla="*/ 98425 h 337344"/>
                <a:gd name="connsiteX30" fmla="*/ 643405 w 666186"/>
                <a:gd name="connsiteY30" fmla="*/ 101600 h 337344"/>
                <a:gd name="connsiteX31" fmla="*/ 656105 w 666186"/>
                <a:gd name="connsiteY31" fmla="*/ 111125 h 337344"/>
                <a:gd name="connsiteX32" fmla="*/ 665630 w 666186"/>
                <a:gd name="connsiteY32" fmla="*/ 114300 h 337344"/>
                <a:gd name="connsiteX33" fmla="*/ 662455 w 666186"/>
                <a:gd name="connsiteY33" fmla="*/ 206375 h 337344"/>
                <a:gd name="connsiteX34" fmla="*/ 649755 w 666186"/>
                <a:gd name="connsiteY34" fmla="*/ 330200 h 337344"/>
                <a:gd name="connsiteX35" fmla="*/ 630705 w 666186"/>
                <a:gd name="connsiteY35" fmla="*/ 323850 h 337344"/>
                <a:gd name="connsiteX36" fmla="*/ 516405 w 666186"/>
                <a:gd name="connsiteY36" fmla="*/ 317500 h 337344"/>
                <a:gd name="connsiteX37" fmla="*/ 386230 w 666186"/>
                <a:gd name="connsiteY37" fmla="*/ 320675 h 337344"/>
                <a:gd name="connsiteX38" fmla="*/ 297330 w 666186"/>
                <a:gd name="connsiteY38" fmla="*/ 317500 h 337344"/>
                <a:gd name="connsiteX39" fmla="*/ 240180 w 666186"/>
                <a:gd name="connsiteY39" fmla="*/ 320675 h 337344"/>
                <a:gd name="connsiteX40" fmla="*/ 49680 w 666186"/>
                <a:gd name="connsiteY40" fmla="*/ 320675 h 337344"/>
                <a:gd name="connsiteX41" fmla="*/ 14755 w 666186"/>
                <a:gd name="connsiteY41" fmla="*/ 314325 h 337344"/>
                <a:gd name="connsiteX42" fmla="*/ 11580 w 666186"/>
                <a:gd name="connsiteY42" fmla="*/ 295275 h 337344"/>
                <a:gd name="connsiteX43" fmla="*/ 14755 w 666186"/>
                <a:gd name="connsiteY43" fmla="*/ 285750 h 337344"/>
                <a:gd name="connsiteX44" fmla="*/ 14755 w 666186"/>
                <a:gd name="connsiteY44" fmla="*/ 257175 h 337344"/>
                <a:gd name="connsiteX45" fmla="*/ 14755 w 666186"/>
                <a:gd name="connsiteY45" fmla="*/ 190500 h 337344"/>
                <a:gd name="connsiteX46" fmla="*/ 2055 w 666186"/>
                <a:gd name="connsiteY46" fmla="*/ 139700 h 337344"/>
                <a:gd name="connsiteX47" fmla="*/ 14755 w 666186"/>
                <a:gd name="connsiteY47" fmla="*/ 123825 h 337344"/>
                <a:gd name="connsiteX0" fmla="*/ 14755 w 662818"/>
                <a:gd name="connsiteY0" fmla="*/ 123825 h 337344"/>
                <a:gd name="connsiteX1" fmla="*/ 30630 w 662818"/>
                <a:gd name="connsiteY1" fmla="*/ 120650 h 337344"/>
                <a:gd name="connsiteX2" fmla="*/ 43330 w 662818"/>
                <a:gd name="connsiteY2" fmla="*/ 114300 h 337344"/>
                <a:gd name="connsiteX3" fmla="*/ 56030 w 662818"/>
                <a:gd name="connsiteY3" fmla="*/ 111125 h 337344"/>
                <a:gd name="connsiteX4" fmla="*/ 65555 w 662818"/>
                <a:gd name="connsiteY4" fmla="*/ 104775 h 337344"/>
                <a:gd name="connsiteX5" fmla="*/ 100480 w 662818"/>
                <a:gd name="connsiteY5" fmla="*/ 98425 h 337344"/>
                <a:gd name="connsiteX6" fmla="*/ 119530 w 662818"/>
                <a:gd name="connsiteY6" fmla="*/ 92075 h 337344"/>
                <a:gd name="connsiteX7" fmla="*/ 129055 w 662818"/>
                <a:gd name="connsiteY7" fmla="*/ 85725 h 337344"/>
                <a:gd name="connsiteX8" fmla="*/ 144930 w 662818"/>
                <a:gd name="connsiteY8" fmla="*/ 82550 h 337344"/>
                <a:gd name="connsiteX9" fmla="*/ 183030 w 662818"/>
                <a:gd name="connsiteY9" fmla="*/ 63500 h 337344"/>
                <a:gd name="connsiteX10" fmla="*/ 208430 w 662818"/>
                <a:gd name="connsiteY10" fmla="*/ 50800 h 337344"/>
                <a:gd name="connsiteX11" fmla="*/ 217955 w 662818"/>
                <a:gd name="connsiteY11" fmla="*/ 47625 h 337344"/>
                <a:gd name="connsiteX12" fmla="*/ 243355 w 662818"/>
                <a:gd name="connsiteY12" fmla="*/ 34925 h 337344"/>
                <a:gd name="connsiteX13" fmla="*/ 268755 w 662818"/>
                <a:gd name="connsiteY13" fmla="*/ 25400 h 337344"/>
                <a:gd name="connsiteX14" fmla="*/ 294155 w 662818"/>
                <a:gd name="connsiteY14" fmla="*/ 19050 h 337344"/>
                <a:gd name="connsiteX15" fmla="*/ 306855 w 662818"/>
                <a:gd name="connsiteY15" fmla="*/ 12700 h 337344"/>
                <a:gd name="connsiteX16" fmla="*/ 338605 w 662818"/>
                <a:gd name="connsiteY16" fmla="*/ 3175 h 337344"/>
                <a:gd name="connsiteX17" fmla="*/ 354480 w 662818"/>
                <a:gd name="connsiteY17" fmla="*/ 0 h 337344"/>
                <a:gd name="connsiteX18" fmla="*/ 376705 w 662818"/>
                <a:gd name="connsiteY18" fmla="*/ 9525 h 337344"/>
                <a:gd name="connsiteX19" fmla="*/ 389405 w 662818"/>
                <a:gd name="connsiteY19" fmla="*/ 19050 h 337344"/>
                <a:gd name="connsiteX20" fmla="*/ 414805 w 662818"/>
                <a:gd name="connsiteY20" fmla="*/ 31750 h 337344"/>
                <a:gd name="connsiteX21" fmla="*/ 424330 w 662818"/>
                <a:gd name="connsiteY21" fmla="*/ 34925 h 337344"/>
                <a:gd name="connsiteX22" fmla="*/ 446555 w 662818"/>
                <a:gd name="connsiteY22" fmla="*/ 47625 h 337344"/>
                <a:gd name="connsiteX23" fmla="*/ 462430 w 662818"/>
                <a:gd name="connsiteY23" fmla="*/ 50800 h 337344"/>
                <a:gd name="connsiteX24" fmla="*/ 494180 w 662818"/>
                <a:gd name="connsiteY24" fmla="*/ 63500 h 337344"/>
                <a:gd name="connsiteX25" fmla="*/ 513230 w 662818"/>
                <a:gd name="connsiteY25" fmla="*/ 66675 h 337344"/>
                <a:gd name="connsiteX26" fmla="*/ 535455 w 662818"/>
                <a:gd name="connsiteY26" fmla="*/ 73025 h 337344"/>
                <a:gd name="connsiteX27" fmla="*/ 538630 w 662818"/>
                <a:gd name="connsiteY27" fmla="*/ 63500 h 337344"/>
                <a:gd name="connsiteX28" fmla="*/ 611655 w 662818"/>
                <a:gd name="connsiteY28" fmla="*/ 50800 h 337344"/>
                <a:gd name="connsiteX29" fmla="*/ 630705 w 662818"/>
                <a:gd name="connsiteY29" fmla="*/ 98425 h 337344"/>
                <a:gd name="connsiteX30" fmla="*/ 643405 w 662818"/>
                <a:gd name="connsiteY30" fmla="*/ 101600 h 337344"/>
                <a:gd name="connsiteX31" fmla="*/ 656105 w 662818"/>
                <a:gd name="connsiteY31" fmla="*/ 111125 h 337344"/>
                <a:gd name="connsiteX32" fmla="*/ 652930 w 662818"/>
                <a:gd name="connsiteY32" fmla="*/ 117475 h 337344"/>
                <a:gd name="connsiteX33" fmla="*/ 662455 w 662818"/>
                <a:gd name="connsiteY33" fmla="*/ 206375 h 337344"/>
                <a:gd name="connsiteX34" fmla="*/ 649755 w 662818"/>
                <a:gd name="connsiteY34" fmla="*/ 330200 h 337344"/>
                <a:gd name="connsiteX35" fmla="*/ 630705 w 662818"/>
                <a:gd name="connsiteY35" fmla="*/ 323850 h 337344"/>
                <a:gd name="connsiteX36" fmla="*/ 516405 w 662818"/>
                <a:gd name="connsiteY36" fmla="*/ 317500 h 337344"/>
                <a:gd name="connsiteX37" fmla="*/ 386230 w 662818"/>
                <a:gd name="connsiteY37" fmla="*/ 320675 h 337344"/>
                <a:gd name="connsiteX38" fmla="*/ 297330 w 662818"/>
                <a:gd name="connsiteY38" fmla="*/ 317500 h 337344"/>
                <a:gd name="connsiteX39" fmla="*/ 240180 w 662818"/>
                <a:gd name="connsiteY39" fmla="*/ 320675 h 337344"/>
                <a:gd name="connsiteX40" fmla="*/ 49680 w 662818"/>
                <a:gd name="connsiteY40" fmla="*/ 320675 h 337344"/>
                <a:gd name="connsiteX41" fmla="*/ 14755 w 662818"/>
                <a:gd name="connsiteY41" fmla="*/ 314325 h 337344"/>
                <a:gd name="connsiteX42" fmla="*/ 11580 w 662818"/>
                <a:gd name="connsiteY42" fmla="*/ 295275 h 337344"/>
                <a:gd name="connsiteX43" fmla="*/ 14755 w 662818"/>
                <a:gd name="connsiteY43" fmla="*/ 285750 h 337344"/>
                <a:gd name="connsiteX44" fmla="*/ 14755 w 662818"/>
                <a:gd name="connsiteY44" fmla="*/ 257175 h 337344"/>
                <a:gd name="connsiteX45" fmla="*/ 14755 w 662818"/>
                <a:gd name="connsiteY45" fmla="*/ 190500 h 337344"/>
                <a:gd name="connsiteX46" fmla="*/ 2055 w 662818"/>
                <a:gd name="connsiteY46" fmla="*/ 139700 h 337344"/>
                <a:gd name="connsiteX47" fmla="*/ 14755 w 662818"/>
                <a:gd name="connsiteY47" fmla="*/ 123825 h 337344"/>
                <a:gd name="connsiteX0" fmla="*/ 14755 w 656495"/>
                <a:gd name="connsiteY0" fmla="*/ 123825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14755 w 656495"/>
                <a:gd name="connsiteY47" fmla="*/ 123825 h 337344"/>
                <a:gd name="connsiteX0" fmla="*/ 27455 w 656495"/>
                <a:gd name="connsiteY0" fmla="*/ 120650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27455 w 656495"/>
                <a:gd name="connsiteY47" fmla="*/ 120650 h 337344"/>
                <a:gd name="connsiteX0" fmla="*/ 15875 w 644915"/>
                <a:gd name="connsiteY0" fmla="*/ 120650 h 337344"/>
                <a:gd name="connsiteX1" fmla="*/ 19050 w 644915"/>
                <a:gd name="connsiteY1" fmla="*/ 120650 h 337344"/>
                <a:gd name="connsiteX2" fmla="*/ 31750 w 644915"/>
                <a:gd name="connsiteY2" fmla="*/ 114300 h 337344"/>
                <a:gd name="connsiteX3" fmla="*/ 44450 w 644915"/>
                <a:gd name="connsiteY3" fmla="*/ 111125 h 337344"/>
                <a:gd name="connsiteX4" fmla="*/ 53975 w 644915"/>
                <a:gd name="connsiteY4" fmla="*/ 104775 h 337344"/>
                <a:gd name="connsiteX5" fmla="*/ 88900 w 644915"/>
                <a:gd name="connsiteY5" fmla="*/ 98425 h 337344"/>
                <a:gd name="connsiteX6" fmla="*/ 107950 w 644915"/>
                <a:gd name="connsiteY6" fmla="*/ 92075 h 337344"/>
                <a:gd name="connsiteX7" fmla="*/ 117475 w 644915"/>
                <a:gd name="connsiteY7" fmla="*/ 85725 h 337344"/>
                <a:gd name="connsiteX8" fmla="*/ 133350 w 644915"/>
                <a:gd name="connsiteY8" fmla="*/ 82550 h 337344"/>
                <a:gd name="connsiteX9" fmla="*/ 171450 w 644915"/>
                <a:gd name="connsiteY9" fmla="*/ 63500 h 337344"/>
                <a:gd name="connsiteX10" fmla="*/ 196850 w 644915"/>
                <a:gd name="connsiteY10" fmla="*/ 50800 h 337344"/>
                <a:gd name="connsiteX11" fmla="*/ 206375 w 644915"/>
                <a:gd name="connsiteY11" fmla="*/ 47625 h 337344"/>
                <a:gd name="connsiteX12" fmla="*/ 231775 w 644915"/>
                <a:gd name="connsiteY12" fmla="*/ 34925 h 337344"/>
                <a:gd name="connsiteX13" fmla="*/ 257175 w 644915"/>
                <a:gd name="connsiteY13" fmla="*/ 25400 h 337344"/>
                <a:gd name="connsiteX14" fmla="*/ 282575 w 644915"/>
                <a:gd name="connsiteY14" fmla="*/ 19050 h 337344"/>
                <a:gd name="connsiteX15" fmla="*/ 295275 w 644915"/>
                <a:gd name="connsiteY15" fmla="*/ 12700 h 337344"/>
                <a:gd name="connsiteX16" fmla="*/ 327025 w 644915"/>
                <a:gd name="connsiteY16" fmla="*/ 3175 h 337344"/>
                <a:gd name="connsiteX17" fmla="*/ 342900 w 644915"/>
                <a:gd name="connsiteY17" fmla="*/ 0 h 337344"/>
                <a:gd name="connsiteX18" fmla="*/ 365125 w 644915"/>
                <a:gd name="connsiteY18" fmla="*/ 9525 h 337344"/>
                <a:gd name="connsiteX19" fmla="*/ 377825 w 644915"/>
                <a:gd name="connsiteY19" fmla="*/ 19050 h 337344"/>
                <a:gd name="connsiteX20" fmla="*/ 403225 w 644915"/>
                <a:gd name="connsiteY20" fmla="*/ 31750 h 337344"/>
                <a:gd name="connsiteX21" fmla="*/ 412750 w 644915"/>
                <a:gd name="connsiteY21" fmla="*/ 34925 h 337344"/>
                <a:gd name="connsiteX22" fmla="*/ 434975 w 644915"/>
                <a:gd name="connsiteY22" fmla="*/ 47625 h 337344"/>
                <a:gd name="connsiteX23" fmla="*/ 450850 w 644915"/>
                <a:gd name="connsiteY23" fmla="*/ 50800 h 337344"/>
                <a:gd name="connsiteX24" fmla="*/ 482600 w 644915"/>
                <a:gd name="connsiteY24" fmla="*/ 63500 h 337344"/>
                <a:gd name="connsiteX25" fmla="*/ 501650 w 644915"/>
                <a:gd name="connsiteY25" fmla="*/ 66675 h 337344"/>
                <a:gd name="connsiteX26" fmla="*/ 523875 w 644915"/>
                <a:gd name="connsiteY26" fmla="*/ 73025 h 337344"/>
                <a:gd name="connsiteX27" fmla="*/ 527050 w 644915"/>
                <a:gd name="connsiteY27" fmla="*/ 63500 h 337344"/>
                <a:gd name="connsiteX28" fmla="*/ 600075 w 644915"/>
                <a:gd name="connsiteY28" fmla="*/ 50800 h 337344"/>
                <a:gd name="connsiteX29" fmla="*/ 619125 w 644915"/>
                <a:gd name="connsiteY29" fmla="*/ 98425 h 337344"/>
                <a:gd name="connsiteX30" fmla="*/ 631825 w 644915"/>
                <a:gd name="connsiteY30" fmla="*/ 101600 h 337344"/>
                <a:gd name="connsiteX31" fmla="*/ 644525 w 644915"/>
                <a:gd name="connsiteY31" fmla="*/ 111125 h 337344"/>
                <a:gd name="connsiteX32" fmla="*/ 641350 w 644915"/>
                <a:gd name="connsiteY32" fmla="*/ 117475 h 337344"/>
                <a:gd name="connsiteX33" fmla="*/ 638175 w 644915"/>
                <a:gd name="connsiteY33" fmla="*/ 206375 h 337344"/>
                <a:gd name="connsiteX34" fmla="*/ 638175 w 644915"/>
                <a:gd name="connsiteY34" fmla="*/ 330200 h 337344"/>
                <a:gd name="connsiteX35" fmla="*/ 619125 w 644915"/>
                <a:gd name="connsiteY35" fmla="*/ 323850 h 337344"/>
                <a:gd name="connsiteX36" fmla="*/ 504825 w 644915"/>
                <a:gd name="connsiteY36" fmla="*/ 317500 h 337344"/>
                <a:gd name="connsiteX37" fmla="*/ 374650 w 644915"/>
                <a:gd name="connsiteY37" fmla="*/ 320675 h 337344"/>
                <a:gd name="connsiteX38" fmla="*/ 285750 w 644915"/>
                <a:gd name="connsiteY38" fmla="*/ 317500 h 337344"/>
                <a:gd name="connsiteX39" fmla="*/ 228600 w 644915"/>
                <a:gd name="connsiteY39" fmla="*/ 320675 h 337344"/>
                <a:gd name="connsiteX40" fmla="*/ 38100 w 644915"/>
                <a:gd name="connsiteY40" fmla="*/ 320675 h 337344"/>
                <a:gd name="connsiteX41" fmla="*/ 3175 w 644915"/>
                <a:gd name="connsiteY41" fmla="*/ 314325 h 337344"/>
                <a:gd name="connsiteX42" fmla="*/ 0 w 644915"/>
                <a:gd name="connsiteY42" fmla="*/ 295275 h 337344"/>
                <a:gd name="connsiteX43" fmla="*/ 3175 w 644915"/>
                <a:gd name="connsiteY43" fmla="*/ 285750 h 337344"/>
                <a:gd name="connsiteX44" fmla="*/ 3175 w 644915"/>
                <a:gd name="connsiteY44" fmla="*/ 257175 h 337344"/>
                <a:gd name="connsiteX45" fmla="*/ 3175 w 644915"/>
                <a:gd name="connsiteY45" fmla="*/ 190500 h 337344"/>
                <a:gd name="connsiteX46" fmla="*/ 6350 w 644915"/>
                <a:gd name="connsiteY46" fmla="*/ 139700 h 337344"/>
                <a:gd name="connsiteX47" fmla="*/ 15875 w 644915"/>
                <a:gd name="connsiteY47" fmla="*/ 120650 h 33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4915" h="337344">
                  <a:moveTo>
                    <a:pt x="15875" y="120650"/>
                  </a:moveTo>
                  <a:cubicBezTo>
                    <a:pt x="17992" y="117475"/>
                    <a:pt x="16404" y="121708"/>
                    <a:pt x="19050" y="120650"/>
                  </a:cubicBezTo>
                  <a:cubicBezTo>
                    <a:pt x="21696" y="119592"/>
                    <a:pt x="27318" y="115962"/>
                    <a:pt x="31750" y="114300"/>
                  </a:cubicBezTo>
                  <a:cubicBezTo>
                    <a:pt x="35836" y="112768"/>
                    <a:pt x="40217" y="112183"/>
                    <a:pt x="44450" y="111125"/>
                  </a:cubicBezTo>
                  <a:cubicBezTo>
                    <a:pt x="47625" y="109008"/>
                    <a:pt x="50402" y="106115"/>
                    <a:pt x="53975" y="104775"/>
                  </a:cubicBezTo>
                  <a:cubicBezTo>
                    <a:pt x="58721" y="102995"/>
                    <a:pt x="85334" y="99317"/>
                    <a:pt x="88900" y="98425"/>
                  </a:cubicBezTo>
                  <a:cubicBezTo>
                    <a:pt x="95394" y="96802"/>
                    <a:pt x="102381" y="95788"/>
                    <a:pt x="107950" y="92075"/>
                  </a:cubicBezTo>
                  <a:cubicBezTo>
                    <a:pt x="111125" y="89958"/>
                    <a:pt x="113902" y="87065"/>
                    <a:pt x="117475" y="85725"/>
                  </a:cubicBezTo>
                  <a:cubicBezTo>
                    <a:pt x="122528" y="83830"/>
                    <a:pt x="128058" y="83608"/>
                    <a:pt x="133350" y="82550"/>
                  </a:cubicBezTo>
                  <a:cubicBezTo>
                    <a:pt x="162239" y="65217"/>
                    <a:pt x="135582" y="80238"/>
                    <a:pt x="171450" y="63500"/>
                  </a:cubicBezTo>
                  <a:cubicBezTo>
                    <a:pt x="180028" y="59497"/>
                    <a:pt x="187870" y="53793"/>
                    <a:pt x="196850" y="50800"/>
                  </a:cubicBezTo>
                  <a:cubicBezTo>
                    <a:pt x="200025" y="49742"/>
                    <a:pt x="203328" y="49010"/>
                    <a:pt x="206375" y="47625"/>
                  </a:cubicBezTo>
                  <a:cubicBezTo>
                    <a:pt x="214993" y="43708"/>
                    <a:pt x="222592" y="37221"/>
                    <a:pt x="231775" y="34925"/>
                  </a:cubicBezTo>
                  <a:cubicBezTo>
                    <a:pt x="279681" y="22948"/>
                    <a:pt x="207366" y="42003"/>
                    <a:pt x="257175" y="25400"/>
                  </a:cubicBezTo>
                  <a:cubicBezTo>
                    <a:pt x="265454" y="22640"/>
                    <a:pt x="274769" y="22953"/>
                    <a:pt x="282575" y="19050"/>
                  </a:cubicBezTo>
                  <a:cubicBezTo>
                    <a:pt x="286808" y="16933"/>
                    <a:pt x="290881" y="14458"/>
                    <a:pt x="295275" y="12700"/>
                  </a:cubicBezTo>
                  <a:cubicBezTo>
                    <a:pt x="305168" y="8743"/>
                    <a:pt x="316500" y="5514"/>
                    <a:pt x="327025" y="3175"/>
                  </a:cubicBezTo>
                  <a:cubicBezTo>
                    <a:pt x="332293" y="2004"/>
                    <a:pt x="337608" y="1058"/>
                    <a:pt x="342900" y="0"/>
                  </a:cubicBezTo>
                  <a:cubicBezTo>
                    <a:pt x="352159" y="3086"/>
                    <a:pt x="356157" y="3920"/>
                    <a:pt x="365125" y="9525"/>
                  </a:cubicBezTo>
                  <a:cubicBezTo>
                    <a:pt x="369612" y="12330"/>
                    <a:pt x="373254" y="16384"/>
                    <a:pt x="377825" y="19050"/>
                  </a:cubicBezTo>
                  <a:cubicBezTo>
                    <a:pt x="386002" y="23820"/>
                    <a:pt x="394245" y="28757"/>
                    <a:pt x="403225" y="31750"/>
                  </a:cubicBezTo>
                  <a:cubicBezTo>
                    <a:pt x="406400" y="32808"/>
                    <a:pt x="409757" y="33428"/>
                    <a:pt x="412750" y="34925"/>
                  </a:cubicBezTo>
                  <a:cubicBezTo>
                    <a:pt x="426685" y="41893"/>
                    <a:pt x="418276" y="42059"/>
                    <a:pt x="434975" y="47625"/>
                  </a:cubicBezTo>
                  <a:cubicBezTo>
                    <a:pt x="440095" y="49332"/>
                    <a:pt x="445558" y="49742"/>
                    <a:pt x="450850" y="50800"/>
                  </a:cubicBezTo>
                  <a:cubicBezTo>
                    <a:pt x="461214" y="55982"/>
                    <a:pt x="470830" y="61538"/>
                    <a:pt x="482600" y="63500"/>
                  </a:cubicBezTo>
                  <a:cubicBezTo>
                    <a:pt x="488950" y="64558"/>
                    <a:pt x="495337" y="65412"/>
                    <a:pt x="501650" y="66675"/>
                  </a:cubicBezTo>
                  <a:cubicBezTo>
                    <a:pt x="511617" y="68668"/>
                    <a:pt x="514797" y="69999"/>
                    <a:pt x="523875" y="73025"/>
                  </a:cubicBezTo>
                  <a:cubicBezTo>
                    <a:pt x="524933" y="69850"/>
                    <a:pt x="527050" y="66847"/>
                    <a:pt x="527050" y="63500"/>
                  </a:cubicBezTo>
                  <a:cubicBezTo>
                    <a:pt x="527050" y="16784"/>
                    <a:pt x="493207" y="37441"/>
                    <a:pt x="600075" y="50800"/>
                  </a:cubicBezTo>
                  <a:cubicBezTo>
                    <a:pt x="603844" y="65877"/>
                    <a:pt x="602691" y="89034"/>
                    <a:pt x="619125" y="98425"/>
                  </a:cubicBezTo>
                  <a:cubicBezTo>
                    <a:pt x="622914" y="100590"/>
                    <a:pt x="627592" y="100542"/>
                    <a:pt x="631825" y="101600"/>
                  </a:cubicBezTo>
                  <a:cubicBezTo>
                    <a:pt x="636058" y="104775"/>
                    <a:pt x="642938" y="108479"/>
                    <a:pt x="644525" y="111125"/>
                  </a:cubicBezTo>
                  <a:cubicBezTo>
                    <a:pt x="646113" y="113771"/>
                    <a:pt x="642408" y="101600"/>
                    <a:pt x="641350" y="117475"/>
                  </a:cubicBezTo>
                  <a:cubicBezTo>
                    <a:pt x="640292" y="133350"/>
                    <a:pt x="639233" y="175683"/>
                    <a:pt x="638175" y="206375"/>
                  </a:cubicBezTo>
                  <a:cubicBezTo>
                    <a:pt x="640541" y="293926"/>
                    <a:pt x="641350" y="310621"/>
                    <a:pt x="638175" y="330200"/>
                  </a:cubicBezTo>
                  <a:cubicBezTo>
                    <a:pt x="635000" y="349779"/>
                    <a:pt x="624417" y="322792"/>
                    <a:pt x="619125" y="323850"/>
                  </a:cubicBezTo>
                  <a:cubicBezTo>
                    <a:pt x="584398" y="321680"/>
                    <a:pt x="545571" y="318029"/>
                    <a:pt x="504825" y="317500"/>
                  </a:cubicBezTo>
                  <a:cubicBezTo>
                    <a:pt x="464079" y="316971"/>
                    <a:pt x="418042" y="319617"/>
                    <a:pt x="374650" y="320675"/>
                  </a:cubicBezTo>
                  <a:cubicBezTo>
                    <a:pt x="330256" y="324090"/>
                    <a:pt x="335092" y="327368"/>
                    <a:pt x="285750" y="317500"/>
                  </a:cubicBezTo>
                  <a:lnTo>
                    <a:pt x="228600" y="320675"/>
                  </a:lnTo>
                  <a:cubicBezTo>
                    <a:pt x="141636" y="326473"/>
                    <a:pt x="172354" y="325839"/>
                    <a:pt x="38100" y="320675"/>
                  </a:cubicBezTo>
                  <a:cubicBezTo>
                    <a:pt x="24655" y="320158"/>
                    <a:pt x="15497" y="317405"/>
                    <a:pt x="3175" y="314325"/>
                  </a:cubicBezTo>
                  <a:cubicBezTo>
                    <a:pt x="2117" y="307975"/>
                    <a:pt x="0" y="300037"/>
                    <a:pt x="0" y="295275"/>
                  </a:cubicBezTo>
                  <a:cubicBezTo>
                    <a:pt x="0" y="290513"/>
                    <a:pt x="2646" y="292100"/>
                    <a:pt x="3175" y="285750"/>
                  </a:cubicBezTo>
                  <a:cubicBezTo>
                    <a:pt x="3704" y="279400"/>
                    <a:pt x="4233" y="266700"/>
                    <a:pt x="3175" y="257175"/>
                  </a:cubicBezTo>
                  <a:cubicBezTo>
                    <a:pt x="2117" y="234950"/>
                    <a:pt x="4819" y="212689"/>
                    <a:pt x="3175" y="190500"/>
                  </a:cubicBezTo>
                  <a:cubicBezTo>
                    <a:pt x="872" y="159405"/>
                    <a:pt x="-1795" y="180423"/>
                    <a:pt x="6350" y="139700"/>
                  </a:cubicBezTo>
                  <a:cubicBezTo>
                    <a:pt x="6558" y="138662"/>
                    <a:pt x="13758" y="123825"/>
                    <a:pt x="15875" y="120650"/>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706F8A2-AE81-D69B-DFE7-DC0026A15EE5}"/>
                </a:ext>
              </a:extLst>
            </p:cNvPr>
            <p:cNvSpPr>
              <a:spLocks noGrp="1" noRot="1" noMove="1" noResize="1" noEditPoints="1" noAdjustHandles="1" noChangeArrowheads="1" noChangeShapeType="1"/>
            </p:cNvSpPr>
            <p:nvPr/>
          </p:nvSpPr>
          <p:spPr>
            <a:xfrm>
              <a:off x="8636998" y="3406225"/>
              <a:ext cx="1064478" cy="447503"/>
            </a:xfrm>
            <a:custGeom>
              <a:avLst/>
              <a:gdLst>
                <a:gd name="connsiteX0" fmla="*/ 476250 w 1064478"/>
                <a:gd name="connsiteY0" fmla="*/ 7144 h 447503"/>
                <a:gd name="connsiteX1" fmla="*/ 521494 w 1064478"/>
                <a:gd name="connsiteY1" fmla="*/ 7144 h 447503"/>
                <a:gd name="connsiteX2" fmla="*/ 576263 w 1064478"/>
                <a:gd name="connsiteY2" fmla="*/ 9525 h 447503"/>
                <a:gd name="connsiteX3" fmla="*/ 597694 w 1064478"/>
                <a:gd name="connsiteY3" fmla="*/ 11906 h 447503"/>
                <a:gd name="connsiteX4" fmla="*/ 609600 w 1064478"/>
                <a:gd name="connsiteY4" fmla="*/ 14288 h 447503"/>
                <a:gd name="connsiteX5" fmla="*/ 631032 w 1064478"/>
                <a:gd name="connsiteY5" fmla="*/ 16669 h 447503"/>
                <a:gd name="connsiteX6" fmla="*/ 640557 w 1064478"/>
                <a:gd name="connsiteY6" fmla="*/ 19050 h 447503"/>
                <a:gd name="connsiteX7" fmla="*/ 652463 w 1064478"/>
                <a:gd name="connsiteY7" fmla="*/ 23813 h 447503"/>
                <a:gd name="connsiteX8" fmla="*/ 681038 w 1064478"/>
                <a:gd name="connsiteY8" fmla="*/ 30956 h 447503"/>
                <a:gd name="connsiteX9" fmla="*/ 714375 w 1064478"/>
                <a:gd name="connsiteY9" fmla="*/ 38100 h 447503"/>
                <a:gd name="connsiteX10" fmla="*/ 742950 w 1064478"/>
                <a:gd name="connsiteY10" fmla="*/ 40481 h 447503"/>
                <a:gd name="connsiteX11" fmla="*/ 750094 w 1064478"/>
                <a:gd name="connsiteY11" fmla="*/ 42863 h 447503"/>
                <a:gd name="connsiteX12" fmla="*/ 778669 w 1064478"/>
                <a:gd name="connsiteY12" fmla="*/ 47625 h 447503"/>
                <a:gd name="connsiteX13" fmla="*/ 788194 w 1064478"/>
                <a:gd name="connsiteY13" fmla="*/ 50006 h 447503"/>
                <a:gd name="connsiteX14" fmla="*/ 826294 w 1064478"/>
                <a:gd name="connsiteY14" fmla="*/ 54769 h 447503"/>
                <a:gd name="connsiteX15" fmla="*/ 842963 w 1064478"/>
                <a:gd name="connsiteY15" fmla="*/ 59531 h 447503"/>
                <a:gd name="connsiteX16" fmla="*/ 881063 w 1064478"/>
                <a:gd name="connsiteY16" fmla="*/ 66675 h 447503"/>
                <a:gd name="connsiteX17" fmla="*/ 909638 w 1064478"/>
                <a:gd name="connsiteY17" fmla="*/ 73819 h 447503"/>
                <a:gd name="connsiteX18" fmla="*/ 938213 w 1064478"/>
                <a:gd name="connsiteY18" fmla="*/ 83344 h 447503"/>
                <a:gd name="connsiteX19" fmla="*/ 976313 w 1064478"/>
                <a:gd name="connsiteY19" fmla="*/ 90488 h 447503"/>
                <a:gd name="connsiteX20" fmla="*/ 985838 w 1064478"/>
                <a:gd name="connsiteY20" fmla="*/ 92869 h 447503"/>
                <a:gd name="connsiteX21" fmla="*/ 1004888 w 1064478"/>
                <a:gd name="connsiteY21" fmla="*/ 95250 h 447503"/>
                <a:gd name="connsiteX22" fmla="*/ 1035844 w 1064478"/>
                <a:gd name="connsiteY22" fmla="*/ 102394 h 447503"/>
                <a:gd name="connsiteX23" fmla="*/ 1047750 w 1064478"/>
                <a:gd name="connsiteY23" fmla="*/ 107156 h 447503"/>
                <a:gd name="connsiteX24" fmla="*/ 1050132 w 1064478"/>
                <a:gd name="connsiteY24" fmla="*/ 114300 h 447503"/>
                <a:gd name="connsiteX25" fmla="*/ 1045369 w 1064478"/>
                <a:gd name="connsiteY25" fmla="*/ 138113 h 447503"/>
                <a:gd name="connsiteX26" fmla="*/ 1042988 w 1064478"/>
                <a:gd name="connsiteY26" fmla="*/ 164306 h 447503"/>
                <a:gd name="connsiteX27" fmla="*/ 1045369 w 1064478"/>
                <a:gd name="connsiteY27" fmla="*/ 185738 h 447503"/>
                <a:gd name="connsiteX28" fmla="*/ 1047750 w 1064478"/>
                <a:gd name="connsiteY28" fmla="*/ 219075 h 447503"/>
                <a:gd name="connsiteX29" fmla="*/ 1052513 w 1064478"/>
                <a:gd name="connsiteY29" fmla="*/ 280988 h 447503"/>
                <a:gd name="connsiteX30" fmla="*/ 1054894 w 1064478"/>
                <a:gd name="connsiteY30" fmla="*/ 371475 h 447503"/>
                <a:gd name="connsiteX31" fmla="*/ 1059657 w 1064478"/>
                <a:gd name="connsiteY31" fmla="*/ 423863 h 447503"/>
                <a:gd name="connsiteX32" fmla="*/ 1062038 w 1064478"/>
                <a:gd name="connsiteY32" fmla="*/ 445294 h 447503"/>
                <a:gd name="connsiteX33" fmla="*/ 1023938 w 1064478"/>
                <a:gd name="connsiteY33" fmla="*/ 442913 h 447503"/>
                <a:gd name="connsiteX34" fmla="*/ 873919 w 1064478"/>
                <a:gd name="connsiteY34" fmla="*/ 440531 h 447503"/>
                <a:gd name="connsiteX35" fmla="*/ 776288 w 1064478"/>
                <a:gd name="connsiteY35" fmla="*/ 440531 h 447503"/>
                <a:gd name="connsiteX36" fmla="*/ 633413 w 1064478"/>
                <a:gd name="connsiteY36" fmla="*/ 435769 h 447503"/>
                <a:gd name="connsiteX37" fmla="*/ 592932 w 1064478"/>
                <a:gd name="connsiteY37" fmla="*/ 433388 h 447503"/>
                <a:gd name="connsiteX38" fmla="*/ 397669 w 1064478"/>
                <a:gd name="connsiteY38" fmla="*/ 431006 h 447503"/>
                <a:gd name="connsiteX39" fmla="*/ 240507 w 1064478"/>
                <a:gd name="connsiteY39" fmla="*/ 433388 h 447503"/>
                <a:gd name="connsiteX40" fmla="*/ 138113 w 1064478"/>
                <a:gd name="connsiteY40" fmla="*/ 431006 h 447503"/>
                <a:gd name="connsiteX41" fmla="*/ 19050 w 1064478"/>
                <a:gd name="connsiteY41" fmla="*/ 428625 h 447503"/>
                <a:gd name="connsiteX42" fmla="*/ 9525 w 1064478"/>
                <a:gd name="connsiteY42" fmla="*/ 354806 h 447503"/>
                <a:gd name="connsiteX43" fmla="*/ 4763 w 1064478"/>
                <a:gd name="connsiteY43" fmla="*/ 271463 h 447503"/>
                <a:gd name="connsiteX44" fmla="*/ 7144 w 1064478"/>
                <a:gd name="connsiteY44" fmla="*/ 202406 h 447503"/>
                <a:gd name="connsiteX45" fmla="*/ 2382 w 1064478"/>
                <a:gd name="connsiteY45" fmla="*/ 173831 h 447503"/>
                <a:gd name="connsiteX46" fmla="*/ 0 w 1064478"/>
                <a:gd name="connsiteY46" fmla="*/ 152400 h 447503"/>
                <a:gd name="connsiteX47" fmla="*/ 4763 w 1064478"/>
                <a:gd name="connsiteY47" fmla="*/ 107156 h 447503"/>
                <a:gd name="connsiteX48" fmla="*/ 11907 w 1064478"/>
                <a:gd name="connsiteY48" fmla="*/ 104775 h 447503"/>
                <a:gd name="connsiteX49" fmla="*/ 30957 w 1064478"/>
                <a:gd name="connsiteY49" fmla="*/ 97631 h 447503"/>
                <a:gd name="connsiteX50" fmla="*/ 52388 w 1064478"/>
                <a:gd name="connsiteY50" fmla="*/ 90488 h 447503"/>
                <a:gd name="connsiteX51" fmla="*/ 61913 w 1064478"/>
                <a:gd name="connsiteY51" fmla="*/ 85725 h 447503"/>
                <a:gd name="connsiteX52" fmla="*/ 76200 w 1064478"/>
                <a:gd name="connsiteY52" fmla="*/ 83344 h 447503"/>
                <a:gd name="connsiteX53" fmla="*/ 88107 w 1064478"/>
                <a:gd name="connsiteY53" fmla="*/ 80963 h 447503"/>
                <a:gd name="connsiteX54" fmla="*/ 114300 w 1064478"/>
                <a:gd name="connsiteY54" fmla="*/ 73819 h 447503"/>
                <a:gd name="connsiteX55" fmla="*/ 128588 w 1064478"/>
                <a:gd name="connsiteY55" fmla="*/ 69056 h 447503"/>
                <a:gd name="connsiteX56" fmla="*/ 135732 w 1064478"/>
                <a:gd name="connsiteY56" fmla="*/ 66675 h 447503"/>
                <a:gd name="connsiteX57" fmla="*/ 154782 w 1064478"/>
                <a:gd name="connsiteY57" fmla="*/ 59531 h 447503"/>
                <a:gd name="connsiteX58" fmla="*/ 173832 w 1064478"/>
                <a:gd name="connsiteY58" fmla="*/ 54769 h 447503"/>
                <a:gd name="connsiteX59" fmla="*/ 183357 w 1064478"/>
                <a:gd name="connsiteY59" fmla="*/ 52388 h 447503"/>
                <a:gd name="connsiteX60" fmla="*/ 192882 w 1064478"/>
                <a:gd name="connsiteY60" fmla="*/ 50006 h 447503"/>
                <a:gd name="connsiteX61" fmla="*/ 204788 w 1064478"/>
                <a:gd name="connsiteY61" fmla="*/ 47625 h 447503"/>
                <a:gd name="connsiteX62" fmla="*/ 214313 w 1064478"/>
                <a:gd name="connsiteY62" fmla="*/ 45244 h 447503"/>
                <a:gd name="connsiteX63" fmla="*/ 221457 w 1064478"/>
                <a:gd name="connsiteY63" fmla="*/ 42863 h 447503"/>
                <a:gd name="connsiteX64" fmla="*/ 240507 w 1064478"/>
                <a:gd name="connsiteY64" fmla="*/ 40481 h 447503"/>
                <a:gd name="connsiteX65" fmla="*/ 266700 w 1064478"/>
                <a:gd name="connsiteY65" fmla="*/ 35719 h 447503"/>
                <a:gd name="connsiteX66" fmla="*/ 285750 w 1064478"/>
                <a:gd name="connsiteY66" fmla="*/ 30956 h 447503"/>
                <a:gd name="connsiteX67" fmla="*/ 302419 w 1064478"/>
                <a:gd name="connsiteY67" fmla="*/ 28575 h 447503"/>
                <a:gd name="connsiteX68" fmla="*/ 330994 w 1064478"/>
                <a:gd name="connsiteY68" fmla="*/ 21431 h 447503"/>
                <a:gd name="connsiteX69" fmla="*/ 340519 w 1064478"/>
                <a:gd name="connsiteY69" fmla="*/ 19050 h 447503"/>
                <a:gd name="connsiteX70" fmla="*/ 357188 w 1064478"/>
                <a:gd name="connsiteY70" fmla="*/ 16669 h 447503"/>
                <a:gd name="connsiteX71" fmla="*/ 407194 w 1064478"/>
                <a:gd name="connsiteY71" fmla="*/ 9525 h 447503"/>
                <a:gd name="connsiteX72" fmla="*/ 421482 w 1064478"/>
                <a:gd name="connsiteY72" fmla="*/ 4763 h 447503"/>
                <a:gd name="connsiteX73" fmla="*/ 428625 w 1064478"/>
                <a:gd name="connsiteY73" fmla="*/ 2381 h 447503"/>
                <a:gd name="connsiteX74" fmla="*/ 452438 w 1064478"/>
                <a:gd name="connsiteY74" fmla="*/ 0 h 447503"/>
                <a:gd name="connsiteX75" fmla="*/ 523875 w 1064478"/>
                <a:gd name="connsiteY75" fmla="*/ 2381 h 447503"/>
                <a:gd name="connsiteX76" fmla="*/ 554832 w 1064478"/>
                <a:gd name="connsiteY76" fmla="*/ 4763 h 4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64478" h="447503">
                  <a:moveTo>
                    <a:pt x="476250" y="7144"/>
                  </a:moveTo>
                  <a:cubicBezTo>
                    <a:pt x="514086" y="12548"/>
                    <a:pt x="467394" y="7144"/>
                    <a:pt x="521494" y="7144"/>
                  </a:cubicBezTo>
                  <a:cubicBezTo>
                    <a:pt x="539768" y="7144"/>
                    <a:pt x="558007" y="8731"/>
                    <a:pt x="576263" y="9525"/>
                  </a:cubicBezTo>
                  <a:cubicBezTo>
                    <a:pt x="583407" y="10319"/>
                    <a:pt x="590579" y="10889"/>
                    <a:pt x="597694" y="11906"/>
                  </a:cubicBezTo>
                  <a:cubicBezTo>
                    <a:pt x="601701" y="12478"/>
                    <a:pt x="605593" y="13716"/>
                    <a:pt x="609600" y="14288"/>
                  </a:cubicBezTo>
                  <a:cubicBezTo>
                    <a:pt x="616716" y="15305"/>
                    <a:pt x="623888" y="15875"/>
                    <a:pt x="631032" y="16669"/>
                  </a:cubicBezTo>
                  <a:cubicBezTo>
                    <a:pt x="634207" y="17463"/>
                    <a:pt x="637452" y="18015"/>
                    <a:pt x="640557" y="19050"/>
                  </a:cubicBezTo>
                  <a:cubicBezTo>
                    <a:pt x="644612" y="20402"/>
                    <a:pt x="648362" y="22607"/>
                    <a:pt x="652463" y="23813"/>
                  </a:cubicBezTo>
                  <a:cubicBezTo>
                    <a:pt x="661882" y="26583"/>
                    <a:pt x="671513" y="28575"/>
                    <a:pt x="681038" y="30956"/>
                  </a:cubicBezTo>
                  <a:cubicBezTo>
                    <a:pt x="692311" y="33774"/>
                    <a:pt x="702453" y="36474"/>
                    <a:pt x="714375" y="38100"/>
                  </a:cubicBezTo>
                  <a:cubicBezTo>
                    <a:pt x="723845" y="39391"/>
                    <a:pt x="733425" y="39687"/>
                    <a:pt x="742950" y="40481"/>
                  </a:cubicBezTo>
                  <a:cubicBezTo>
                    <a:pt x="745331" y="41275"/>
                    <a:pt x="747659" y="42254"/>
                    <a:pt x="750094" y="42863"/>
                  </a:cubicBezTo>
                  <a:cubicBezTo>
                    <a:pt x="763247" y="46152"/>
                    <a:pt x="763897" y="44939"/>
                    <a:pt x="778669" y="47625"/>
                  </a:cubicBezTo>
                  <a:cubicBezTo>
                    <a:pt x="781889" y="48210"/>
                    <a:pt x="784954" y="49543"/>
                    <a:pt x="788194" y="50006"/>
                  </a:cubicBezTo>
                  <a:cubicBezTo>
                    <a:pt x="804063" y="52273"/>
                    <a:pt x="811854" y="51437"/>
                    <a:pt x="826294" y="54769"/>
                  </a:cubicBezTo>
                  <a:cubicBezTo>
                    <a:pt x="831925" y="56068"/>
                    <a:pt x="837332" y="58232"/>
                    <a:pt x="842963" y="59531"/>
                  </a:cubicBezTo>
                  <a:cubicBezTo>
                    <a:pt x="857000" y="62770"/>
                    <a:pt x="866322" y="61761"/>
                    <a:pt x="881063" y="66675"/>
                  </a:cubicBezTo>
                  <a:cubicBezTo>
                    <a:pt x="899931" y="72965"/>
                    <a:pt x="890398" y="70613"/>
                    <a:pt x="909638" y="73819"/>
                  </a:cubicBezTo>
                  <a:cubicBezTo>
                    <a:pt x="919163" y="76994"/>
                    <a:pt x="928309" y="81694"/>
                    <a:pt x="938213" y="83344"/>
                  </a:cubicBezTo>
                  <a:cubicBezTo>
                    <a:pt x="950276" y="85354"/>
                    <a:pt x="964882" y="87631"/>
                    <a:pt x="976313" y="90488"/>
                  </a:cubicBezTo>
                  <a:cubicBezTo>
                    <a:pt x="979488" y="91282"/>
                    <a:pt x="982610" y="92331"/>
                    <a:pt x="985838" y="92869"/>
                  </a:cubicBezTo>
                  <a:cubicBezTo>
                    <a:pt x="992150" y="93921"/>
                    <a:pt x="998563" y="94277"/>
                    <a:pt x="1004888" y="95250"/>
                  </a:cubicBezTo>
                  <a:cubicBezTo>
                    <a:pt x="1011122" y="96209"/>
                    <a:pt x="1032421" y="101025"/>
                    <a:pt x="1035844" y="102394"/>
                  </a:cubicBezTo>
                  <a:lnTo>
                    <a:pt x="1047750" y="107156"/>
                  </a:lnTo>
                  <a:cubicBezTo>
                    <a:pt x="1048544" y="109537"/>
                    <a:pt x="1050325" y="111797"/>
                    <a:pt x="1050132" y="114300"/>
                  </a:cubicBezTo>
                  <a:cubicBezTo>
                    <a:pt x="1049511" y="122371"/>
                    <a:pt x="1045369" y="138113"/>
                    <a:pt x="1045369" y="138113"/>
                  </a:cubicBezTo>
                  <a:cubicBezTo>
                    <a:pt x="1044575" y="146844"/>
                    <a:pt x="1042988" y="155539"/>
                    <a:pt x="1042988" y="164306"/>
                  </a:cubicBezTo>
                  <a:cubicBezTo>
                    <a:pt x="1042988" y="171494"/>
                    <a:pt x="1044746" y="178577"/>
                    <a:pt x="1045369" y="185738"/>
                  </a:cubicBezTo>
                  <a:cubicBezTo>
                    <a:pt x="1046334" y="196837"/>
                    <a:pt x="1046825" y="207973"/>
                    <a:pt x="1047750" y="219075"/>
                  </a:cubicBezTo>
                  <a:cubicBezTo>
                    <a:pt x="1053223" y="284744"/>
                    <a:pt x="1046724" y="188358"/>
                    <a:pt x="1052513" y="280988"/>
                  </a:cubicBezTo>
                  <a:cubicBezTo>
                    <a:pt x="1053307" y="311150"/>
                    <a:pt x="1053387" y="341340"/>
                    <a:pt x="1054894" y="371475"/>
                  </a:cubicBezTo>
                  <a:cubicBezTo>
                    <a:pt x="1055770" y="388988"/>
                    <a:pt x="1057721" y="406436"/>
                    <a:pt x="1059657" y="423863"/>
                  </a:cubicBezTo>
                  <a:cubicBezTo>
                    <a:pt x="1060451" y="431007"/>
                    <a:pt x="1068380" y="441912"/>
                    <a:pt x="1062038" y="445294"/>
                  </a:cubicBezTo>
                  <a:cubicBezTo>
                    <a:pt x="1050810" y="451282"/>
                    <a:pt x="1036659" y="443235"/>
                    <a:pt x="1023938" y="442913"/>
                  </a:cubicBezTo>
                  <a:lnTo>
                    <a:pt x="873919" y="440531"/>
                  </a:lnTo>
                  <a:cubicBezTo>
                    <a:pt x="778924" y="434944"/>
                    <a:pt x="896990" y="440531"/>
                    <a:pt x="776288" y="440531"/>
                  </a:cubicBezTo>
                  <a:cubicBezTo>
                    <a:pt x="745055" y="440531"/>
                    <a:pt x="670797" y="437638"/>
                    <a:pt x="633413" y="435769"/>
                  </a:cubicBezTo>
                  <a:cubicBezTo>
                    <a:pt x="619913" y="435094"/>
                    <a:pt x="606446" y="433661"/>
                    <a:pt x="592932" y="433388"/>
                  </a:cubicBezTo>
                  <a:lnTo>
                    <a:pt x="397669" y="431006"/>
                  </a:lnTo>
                  <a:lnTo>
                    <a:pt x="240507" y="433388"/>
                  </a:lnTo>
                  <a:cubicBezTo>
                    <a:pt x="206366" y="433388"/>
                    <a:pt x="172246" y="431740"/>
                    <a:pt x="138113" y="431006"/>
                  </a:cubicBezTo>
                  <a:lnTo>
                    <a:pt x="19050" y="428625"/>
                  </a:lnTo>
                  <a:cubicBezTo>
                    <a:pt x="-16846" y="421446"/>
                    <a:pt x="10698" y="431027"/>
                    <a:pt x="9525" y="354806"/>
                  </a:cubicBezTo>
                  <a:cubicBezTo>
                    <a:pt x="9097" y="326983"/>
                    <a:pt x="4763" y="271463"/>
                    <a:pt x="4763" y="271463"/>
                  </a:cubicBezTo>
                  <a:cubicBezTo>
                    <a:pt x="5557" y="248444"/>
                    <a:pt x="7706" y="225432"/>
                    <a:pt x="7144" y="202406"/>
                  </a:cubicBezTo>
                  <a:cubicBezTo>
                    <a:pt x="6909" y="192753"/>
                    <a:pt x="3449" y="183428"/>
                    <a:pt x="2382" y="173831"/>
                  </a:cubicBezTo>
                  <a:lnTo>
                    <a:pt x="0" y="152400"/>
                  </a:lnTo>
                  <a:cubicBezTo>
                    <a:pt x="1588" y="137319"/>
                    <a:pt x="1085" y="121868"/>
                    <a:pt x="4763" y="107156"/>
                  </a:cubicBezTo>
                  <a:cubicBezTo>
                    <a:pt x="5372" y="104721"/>
                    <a:pt x="9600" y="105764"/>
                    <a:pt x="11907" y="104775"/>
                  </a:cubicBezTo>
                  <a:cubicBezTo>
                    <a:pt x="29344" y="97303"/>
                    <a:pt x="13393" y="102023"/>
                    <a:pt x="30957" y="97631"/>
                  </a:cubicBezTo>
                  <a:cubicBezTo>
                    <a:pt x="45806" y="87732"/>
                    <a:pt x="29054" y="97488"/>
                    <a:pt x="52388" y="90488"/>
                  </a:cubicBezTo>
                  <a:cubicBezTo>
                    <a:pt x="55788" y="89468"/>
                    <a:pt x="58513" y="86745"/>
                    <a:pt x="61913" y="85725"/>
                  </a:cubicBezTo>
                  <a:cubicBezTo>
                    <a:pt x="66537" y="84338"/>
                    <a:pt x="71450" y="84208"/>
                    <a:pt x="76200" y="83344"/>
                  </a:cubicBezTo>
                  <a:cubicBezTo>
                    <a:pt x="80182" y="82620"/>
                    <a:pt x="84138" y="81757"/>
                    <a:pt x="88107" y="80963"/>
                  </a:cubicBezTo>
                  <a:cubicBezTo>
                    <a:pt x="102506" y="71362"/>
                    <a:pt x="88090" y="79435"/>
                    <a:pt x="114300" y="73819"/>
                  </a:cubicBezTo>
                  <a:cubicBezTo>
                    <a:pt x="119209" y="72767"/>
                    <a:pt x="123825" y="70644"/>
                    <a:pt x="128588" y="69056"/>
                  </a:cubicBezTo>
                  <a:cubicBezTo>
                    <a:pt x="130969" y="68262"/>
                    <a:pt x="133401" y="67607"/>
                    <a:pt x="135732" y="66675"/>
                  </a:cubicBezTo>
                  <a:cubicBezTo>
                    <a:pt x="140872" y="64619"/>
                    <a:pt x="148925" y="61128"/>
                    <a:pt x="154782" y="59531"/>
                  </a:cubicBezTo>
                  <a:cubicBezTo>
                    <a:pt x="161097" y="57809"/>
                    <a:pt x="167482" y="56356"/>
                    <a:pt x="173832" y="54769"/>
                  </a:cubicBezTo>
                  <a:lnTo>
                    <a:pt x="183357" y="52388"/>
                  </a:lnTo>
                  <a:cubicBezTo>
                    <a:pt x="186532" y="51594"/>
                    <a:pt x="189673" y="50648"/>
                    <a:pt x="192882" y="50006"/>
                  </a:cubicBezTo>
                  <a:cubicBezTo>
                    <a:pt x="196851" y="49212"/>
                    <a:pt x="200837" y="48503"/>
                    <a:pt x="204788" y="47625"/>
                  </a:cubicBezTo>
                  <a:cubicBezTo>
                    <a:pt x="207983" y="46915"/>
                    <a:pt x="211166" y="46143"/>
                    <a:pt x="214313" y="45244"/>
                  </a:cubicBezTo>
                  <a:cubicBezTo>
                    <a:pt x="216727" y="44554"/>
                    <a:pt x="218987" y="43312"/>
                    <a:pt x="221457" y="42863"/>
                  </a:cubicBezTo>
                  <a:cubicBezTo>
                    <a:pt x="227753" y="41718"/>
                    <a:pt x="234157" y="41275"/>
                    <a:pt x="240507" y="40481"/>
                  </a:cubicBezTo>
                  <a:cubicBezTo>
                    <a:pt x="257343" y="34869"/>
                    <a:pt x="235925" y="41490"/>
                    <a:pt x="266700" y="35719"/>
                  </a:cubicBezTo>
                  <a:cubicBezTo>
                    <a:pt x="273133" y="34513"/>
                    <a:pt x="279400" y="32544"/>
                    <a:pt x="285750" y="30956"/>
                  </a:cubicBezTo>
                  <a:cubicBezTo>
                    <a:pt x="291195" y="29595"/>
                    <a:pt x="296863" y="29369"/>
                    <a:pt x="302419" y="28575"/>
                  </a:cubicBezTo>
                  <a:cubicBezTo>
                    <a:pt x="316349" y="19290"/>
                    <a:pt x="304696" y="25477"/>
                    <a:pt x="330994" y="21431"/>
                  </a:cubicBezTo>
                  <a:cubicBezTo>
                    <a:pt x="334229" y="20933"/>
                    <a:pt x="337299" y="19635"/>
                    <a:pt x="340519" y="19050"/>
                  </a:cubicBezTo>
                  <a:cubicBezTo>
                    <a:pt x="346041" y="18046"/>
                    <a:pt x="351652" y="17592"/>
                    <a:pt x="357188" y="16669"/>
                  </a:cubicBezTo>
                  <a:cubicBezTo>
                    <a:pt x="398973" y="9705"/>
                    <a:pt x="367592" y="13485"/>
                    <a:pt x="407194" y="9525"/>
                  </a:cubicBezTo>
                  <a:lnTo>
                    <a:pt x="421482" y="4763"/>
                  </a:lnTo>
                  <a:cubicBezTo>
                    <a:pt x="423863" y="3969"/>
                    <a:pt x="426128" y="2631"/>
                    <a:pt x="428625" y="2381"/>
                  </a:cubicBezTo>
                  <a:lnTo>
                    <a:pt x="452438" y="0"/>
                  </a:lnTo>
                  <a:cubicBezTo>
                    <a:pt x="476250" y="794"/>
                    <a:pt x="500086" y="1059"/>
                    <a:pt x="523875" y="2381"/>
                  </a:cubicBezTo>
                  <a:cubicBezTo>
                    <a:pt x="583191" y="5677"/>
                    <a:pt x="487825" y="4763"/>
                    <a:pt x="554832" y="4763"/>
                  </a:cubicBezTo>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4C356A-E408-8C0E-EB64-7EC58F03DC46}"/>
                </a:ext>
              </a:extLst>
            </p:cNvPr>
            <p:cNvSpPr>
              <a:spLocks noGrp="1" noRot="1" noMove="1" noResize="1" noEditPoints="1" noAdjustHandles="1" noChangeArrowheads="1" noChangeShapeType="1"/>
            </p:cNvSpPr>
            <p:nvPr/>
          </p:nvSpPr>
          <p:spPr>
            <a:xfrm>
              <a:off x="3031840" y="4753012"/>
              <a:ext cx="607400" cy="731253"/>
            </a:xfrm>
            <a:custGeom>
              <a:avLst/>
              <a:gdLst>
                <a:gd name="connsiteX0" fmla="*/ 300038 w 607400"/>
                <a:gd name="connsiteY0" fmla="*/ 7144 h 738188"/>
                <a:gd name="connsiteX1" fmla="*/ 316706 w 607400"/>
                <a:gd name="connsiteY1" fmla="*/ 4763 h 738188"/>
                <a:gd name="connsiteX2" fmla="*/ 333375 w 607400"/>
                <a:gd name="connsiteY2" fmla="*/ 0 h 738188"/>
                <a:gd name="connsiteX3" fmla="*/ 395288 w 607400"/>
                <a:gd name="connsiteY3" fmla="*/ 2381 h 738188"/>
                <a:gd name="connsiteX4" fmla="*/ 450056 w 607400"/>
                <a:gd name="connsiteY4" fmla="*/ 7144 h 738188"/>
                <a:gd name="connsiteX5" fmla="*/ 492919 w 607400"/>
                <a:gd name="connsiteY5" fmla="*/ 9525 h 738188"/>
                <a:gd name="connsiteX6" fmla="*/ 469106 w 607400"/>
                <a:gd name="connsiteY6" fmla="*/ 19050 h 738188"/>
                <a:gd name="connsiteX7" fmla="*/ 450056 w 607400"/>
                <a:gd name="connsiteY7" fmla="*/ 30956 h 738188"/>
                <a:gd name="connsiteX8" fmla="*/ 447675 w 607400"/>
                <a:gd name="connsiteY8" fmla="*/ 38100 h 738188"/>
                <a:gd name="connsiteX9" fmla="*/ 440531 w 607400"/>
                <a:gd name="connsiteY9" fmla="*/ 52388 h 738188"/>
                <a:gd name="connsiteX10" fmla="*/ 447675 w 607400"/>
                <a:gd name="connsiteY10" fmla="*/ 57150 h 738188"/>
                <a:gd name="connsiteX11" fmla="*/ 497681 w 607400"/>
                <a:gd name="connsiteY11" fmla="*/ 61913 h 738188"/>
                <a:gd name="connsiteX12" fmla="*/ 511969 w 607400"/>
                <a:gd name="connsiteY12" fmla="*/ 64294 h 738188"/>
                <a:gd name="connsiteX13" fmla="*/ 595313 w 607400"/>
                <a:gd name="connsiteY13" fmla="*/ 69056 h 738188"/>
                <a:gd name="connsiteX14" fmla="*/ 607219 w 607400"/>
                <a:gd name="connsiteY14" fmla="*/ 71438 h 738188"/>
                <a:gd name="connsiteX15" fmla="*/ 597694 w 607400"/>
                <a:gd name="connsiteY15" fmla="*/ 73819 h 738188"/>
                <a:gd name="connsiteX16" fmla="*/ 583406 w 607400"/>
                <a:gd name="connsiteY16" fmla="*/ 76200 h 738188"/>
                <a:gd name="connsiteX17" fmla="*/ 554831 w 607400"/>
                <a:gd name="connsiteY17" fmla="*/ 83344 h 738188"/>
                <a:gd name="connsiteX18" fmla="*/ 554831 w 607400"/>
                <a:gd name="connsiteY18" fmla="*/ 242888 h 738188"/>
                <a:gd name="connsiteX19" fmla="*/ 557213 w 607400"/>
                <a:gd name="connsiteY19" fmla="*/ 397669 h 738188"/>
                <a:gd name="connsiteX20" fmla="*/ 559594 w 607400"/>
                <a:gd name="connsiteY20" fmla="*/ 438150 h 738188"/>
                <a:gd name="connsiteX21" fmla="*/ 561975 w 607400"/>
                <a:gd name="connsiteY21" fmla="*/ 483394 h 738188"/>
                <a:gd name="connsiteX22" fmla="*/ 566738 w 607400"/>
                <a:gd name="connsiteY22" fmla="*/ 592931 h 738188"/>
                <a:gd name="connsiteX23" fmla="*/ 564356 w 607400"/>
                <a:gd name="connsiteY23" fmla="*/ 652463 h 738188"/>
                <a:gd name="connsiteX24" fmla="*/ 559594 w 607400"/>
                <a:gd name="connsiteY24" fmla="*/ 726281 h 738188"/>
                <a:gd name="connsiteX25" fmla="*/ 540544 w 607400"/>
                <a:gd name="connsiteY25" fmla="*/ 733425 h 738188"/>
                <a:gd name="connsiteX26" fmla="*/ 452438 w 607400"/>
                <a:gd name="connsiteY26" fmla="*/ 735806 h 738188"/>
                <a:gd name="connsiteX27" fmla="*/ 250031 w 607400"/>
                <a:gd name="connsiteY27" fmla="*/ 738188 h 738188"/>
                <a:gd name="connsiteX28" fmla="*/ 54769 w 607400"/>
                <a:gd name="connsiteY28" fmla="*/ 735806 h 738188"/>
                <a:gd name="connsiteX29" fmla="*/ 40481 w 607400"/>
                <a:gd name="connsiteY29" fmla="*/ 733425 h 738188"/>
                <a:gd name="connsiteX30" fmla="*/ 42863 w 607400"/>
                <a:gd name="connsiteY30" fmla="*/ 711994 h 738188"/>
                <a:gd name="connsiteX31" fmla="*/ 45244 w 607400"/>
                <a:gd name="connsiteY31" fmla="*/ 697706 h 738188"/>
                <a:gd name="connsiteX32" fmla="*/ 47625 w 607400"/>
                <a:gd name="connsiteY32" fmla="*/ 673894 h 738188"/>
                <a:gd name="connsiteX33" fmla="*/ 50006 w 607400"/>
                <a:gd name="connsiteY33" fmla="*/ 654844 h 738188"/>
                <a:gd name="connsiteX34" fmla="*/ 47625 w 607400"/>
                <a:gd name="connsiteY34" fmla="*/ 545306 h 738188"/>
                <a:gd name="connsiteX35" fmla="*/ 45244 w 607400"/>
                <a:gd name="connsiteY35" fmla="*/ 523875 h 738188"/>
                <a:gd name="connsiteX36" fmla="*/ 47625 w 607400"/>
                <a:gd name="connsiteY36" fmla="*/ 266700 h 738188"/>
                <a:gd name="connsiteX37" fmla="*/ 23813 w 607400"/>
                <a:gd name="connsiteY37" fmla="*/ 78581 h 738188"/>
                <a:gd name="connsiteX38" fmla="*/ 0 w 607400"/>
                <a:gd name="connsiteY38" fmla="*/ 76200 h 738188"/>
                <a:gd name="connsiteX39" fmla="*/ 61913 w 607400"/>
                <a:gd name="connsiteY39" fmla="*/ 73819 h 738188"/>
                <a:gd name="connsiteX40" fmla="*/ 140494 w 607400"/>
                <a:gd name="connsiteY40" fmla="*/ 66675 h 738188"/>
                <a:gd name="connsiteX41" fmla="*/ 159544 w 607400"/>
                <a:gd name="connsiteY41" fmla="*/ 61913 h 738188"/>
                <a:gd name="connsiteX42" fmla="*/ 161925 w 607400"/>
                <a:gd name="connsiteY42" fmla="*/ 54769 h 738188"/>
                <a:gd name="connsiteX43" fmla="*/ 159544 w 607400"/>
                <a:gd name="connsiteY43" fmla="*/ 21431 h 738188"/>
                <a:gd name="connsiteX44" fmla="*/ 140494 w 607400"/>
                <a:gd name="connsiteY44" fmla="*/ 19050 h 738188"/>
                <a:gd name="connsiteX45" fmla="*/ 188119 w 607400"/>
                <a:gd name="connsiteY45" fmla="*/ 14288 h 738188"/>
                <a:gd name="connsiteX46" fmla="*/ 252413 w 607400"/>
                <a:gd name="connsiteY46" fmla="*/ 11906 h 738188"/>
                <a:gd name="connsiteX47" fmla="*/ 300038 w 607400"/>
                <a:gd name="connsiteY47" fmla="*/ 7144 h 738188"/>
                <a:gd name="connsiteX0" fmla="*/ 300038 w 607400"/>
                <a:gd name="connsiteY0" fmla="*/ 4794 h 735838"/>
                <a:gd name="connsiteX1" fmla="*/ 316706 w 607400"/>
                <a:gd name="connsiteY1" fmla="*/ 2413 h 735838"/>
                <a:gd name="connsiteX2" fmla="*/ 347663 w 607400"/>
                <a:gd name="connsiteY2" fmla="*/ 2412 h 735838"/>
                <a:gd name="connsiteX3" fmla="*/ 395288 w 607400"/>
                <a:gd name="connsiteY3" fmla="*/ 31 h 735838"/>
                <a:gd name="connsiteX4" fmla="*/ 450056 w 607400"/>
                <a:gd name="connsiteY4" fmla="*/ 4794 h 735838"/>
                <a:gd name="connsiteX5" fmla="*/ 492919 w 607400"/>
                <a:gd name="connsiteY5" fmla="*/ 7175 h 735838"/>
                <a:gd name="connsiteX6" fmla="*/ 469106 w 607400"/>
                <a:gd name="connsiteY6" fmla="*/ 16700 h 735838"/>
                <a:gd name="connsiteX7" fmla="*/ 450056 w 607400"/>
                <a:gd name="connsiteY7" fmla="*/ 28606 h 735838"/>
                <a:gd name="connsiteX8" fmla="*/ 447675 w 607400"/>
                <a:gd name="connsiteY8" fmla="*/ 35750 h 735838"/>
                <a:gd name="connsiteX9" fmla="*/ 440531 w 607400"/>
                <a:gd name="connsiteY9" fmla="*/ 50038 h 735838"/>
                <a:gd name="connsiteX10" fmla="*/ 447675 w 607400"/>
                <a:gd name="connsiteY10" fmla="*/ 54800 h 735838"/>
                <a:gd name="connsiteX11" fmla="*/ 497681 w 607400"/>
                <a:gd name="connsiteY11" fmla="*/ 59563 h 735838"/>
                <a:gd name="connsiteX12" fmla="*/ 511969 w 607400"/>
                <a:gd name="connsiteY12" fmla="*/ 61944 h 735838"/>
                <a:gd name="connsiteX13" fmla="*/ 595313 w 607400"/>
                <a:gd name="connsiteY13" fmla="*/ 66706 h 735838"/>
                <a:gd name="connsiteX14" fmla="*/ 607219 w 607400"/>
                <a:gd name="connsiteY14" fmla="*/ 69088 h 735838"/>
                <a:gd name="connsiteX15" fmla="*/ 597694 w 607400"/>
                <a:gd name="connsiteY15" fmla="*/ 71469 h 735838"/>
                <a:gd name="connsiteX16" fmla="*/ 583406 w 607400"/>
                <a:gd name="connsiteY16" fmla="*/ 73850 h 735838"/>
                <a:gd name="connsiteX17" fmla="*/ 554831 w 607400"/>
                <a:gd name="connsiteY17" fmla="*/ 80994 h 735838"/>
                <a:gd name="connsiteX18" fmla="*/ 554831 w 607400"/>
                <a:gd name="connsiteY18" fmla="*/ 240538 h 735838"/>
                <a:gd name="connsiteX19" fmla="*/ 557213 w 607400"/>
                <a:gd name="connsiteY19" fmla="*/ 395319 h 735838"/>
                <a:gd name="connsiteX20" fmla="*/ 559594 w 607400"/>
                <a:gd name="connsiteY20" fmla="*/ 435800 h 735838"/>
                <a:gd name="connsiteX21" fmla="*/ 561975 w 607400"/>
                <a:gd name="connsiteY21" fmla="*/ 481044 h 735838"/>
                <a:gd name="connsiteX22" fmla="*/ 566738 w 607400"/>
                <a:gd name="connsiteY22" fmla="*/ 590581 h 735838"/>
                <a:gd name="connsiteX23" fmla="*/ 564356 w 607400"/>
                <a:gd name="connsiteY23" fmla="*/ 650113 h 735838"/>
                <a:gd name="connsiteX24" fmla="*/ 559594 w 607400"/>
                <a:gd name="connsiteY24" fmla="*/ 723931 h 735838"/>
                <a:gd name="connsiteX25" fmla="*/ 540544 w 607400"/>
                <a:gd name="connsiteY25" fmla="*/ 731075 h 735838"/>
                <a:gd name="connsiteX26" fmla="*/ 452438 w 607400"/>
                <a:gd name="connsiteY26" fmla="*/ 733456 h 735838"/>
                <a:gd name="connsiteX27" fmla="*/ 250031 w 607400"/>
                <a:gd name="connsiteY27" fmla="*/ 735838 h 735838"/>
                <a:gd name="connsiteX28" fmla="*/ 54769 w 607400"/>
                <a:gd name="connsiteY28" fmla="*/ 733456 h 735838"/>
                <a:gd name="connsiteX29" fmla="*/ 40481 w 607400"/>
                <a:gd name="connsiteY29" fmla="*/ 731075 h 735838"/>
                <a:gd name="connsiteX30" fmla="*/ 42863 w 607400"/>
                <a:gd name="connsiteY30" fmla="*/ 709644 h 735838"/>
                <a:gd name="connsiteX31" fmla="*/ 45244 w 607400"/>
                <a:gd name="connsiteY31" fmla="*/ 695356 h 735838"/>
                <a:gd name="connsiteX32" fmla="*/ 47625 w 607400"/>
                <a:gd name="connsiteY32" fmla="*/ 671544 h 735838"/>
                <a:gd name="connsiteX33" fmla="*/ 50006 w 607400"/>
                <a:gd name="connsiteY33" fmla="*/ 652494 h 735838"/>
                <a:gd name="connsiteX34" fmla="*/ 47625 w 607400"/>
                <a:gd name="connsiteY34" fmla="*/ 542956 h 735838"/>
                <a:gd name="connsiteX35" fmla="*/ 45244 w 607400"/>
                <a:gd name="connsiteY35" fmla="*/ 521525 h 735838"/>
                <a:gd name="connsiteX36" fmla="*/ 47625 w 607400"/>
                <a:gd name="connsiteY36" fmla="*/ 264350 h 735838"/>
                <a:gd name="connsiteX37" fmla="*/ 23813 w 607400"/>
                <a:gd name="connsiteY37" fmla="*/ 76231 h 735838"/>
                <a:gd name="connsiteX38" fmla="*/ 0 w 607400"/>
                <a:gd name="connsiteY38" fmla="*/ 73850 h 735838"/>
                <a:gd name="connsiteX39" fmla="*/ 61913 w 607400"/>
                <a:gd name="connsiteY39" fmla="*/ 71469 h 735838"/>
                <a:gd name="connsiteX40" fmla="*/ 140494 w 607400"/>
                <a:gd name="connsiteY40" fmla="*/ 64325 h 735838"/>
                <a:gd name="connsiteX41" fmla="*/ 159544 w 607400"/>
                <a:gd name="connsiteY41" fmla="*/ 59563 h 735838"/>
                <a:gd name="connsiteX42" fmla="*/ 161925 w 607400"/>
                <a:gd name="connsiteY42" fmla="*/ 52419 h 735838"/>
                <a:gd name="connsiteX43" fmla="*/ 159544 w 607400"/>
                <a:gd name="connsiteY43" fmla="*/ 19081 h 735838"/>
                <a:gd name="connsiteX44" fmla="*/ 140494 w 607400"/>
                <a:gd name="connsiteY44" fmla="*/ 16700 h 735838"/>
                <a:gd name="connsiteX45" fmla="*/ 188119 w 607400"/>
                <a:gd name="connsiteY45" fmla="*/ 11938 h 735838"/>
                <a:gd name="connsiteX46" fmla="*/ 252413 w 607400"/>
                <a:gd name="connsiteY46" fmla="*/ 9556 h 735838"/>
                <a:gd name="connsiteX47" fmla="*/ 300038 w 607400"/>
                <a:gd name="connsiteY47" fmla="*/ 4794 h 735838"/>
                <a:gd name="connsiteX0" fmla="*/ 300038 w 607400"/>
                <a:gd name="connsiteY0" fmla="*/ 2841 h 733885"/>
                <a:gd name="connsiteX1" fmla="*/ 316706 w 607400"/>
                <a:gd name="connsiteY1" fmla="*/ 460 h 733885"/>
                <a:gd name="connsiteX2" fmla="*/ 347663 w 607400"/>
                <a:gd name="connsiteY2" fmla="*/ 459 h 733885"/>
                <a:gd name="connsiteX3" fmla="*/ 397669 w 607400"/>
                <a:gd name="connsiteY3" fmla="*/ 5222 h 733885"/>
                <a:gd name="connsiteX4" fmla="*/ 450056 w 607400"/>
                <a:gd name="connsiteY4" fmla="*/ 2841 h 733885"/>
                <a:gd name="connsiteX5" fmla="*/ 492919 w 607400"/>
                <a:gd name="connsiteY5" fmla="*/ 5222 h 733885"/>
                <a:gd name="connsiteX6" fmla="*/ 469106 w 607400"/>
                <a:gd name="connsiteY6" fmla="*/ 14747 h 733885"/>
                <a:gd name="connsiteX7" fmla="*/ 450056 w 607400"/>
                <a:gd name="connsiteY7" fmla="*/ 26653 h 733885"/>
                <a:gd name="connsiteX8" fmla="*/ 447675 w 607400"/>
                <a:gd name="connsiteY8" fmla="*/ 33797 h 733885"/>
                <a:gd name="connsiteX9" fmla="*/ 440531 w 607400"/>
                <a:gd name="connsiteY9" fmla="*/ 48085 h 733885"/>
                <a:gd name="connsiteX10" fmla="*/ 447675 w 607400"/>
                <a:gd name="connsiteY10" fmla="*/ 52847 h 733885"/>
                <a:gd name="connsiteX11" fmla="*/ 497681 w 607400"/>
                <a:gd name="connsiteY11" fmla="*/ 57610 h 733885"/>
                <a:gd name="connsiteX12" fmla="*/ 511969 w 607400"/>
                <a:gd name="connsiteY12" fmla="*/ 59991 h 733885"/>
                <a:gd name="connsiteX13" fmla="*/ 595313 w 607400"/>
                <a:gd name="connsiteY13" fmla="*/ 64753 h 733885"/>
                <a:gd name="connsiteX14" fmla="*/ 607219 w 607400"/>
                <a:gd name="connsiteY14" fmla="*/ 67135 h 733885"/>
                <a:gd name="connsiteX15" fmla="*/ 597694 w 607400"/>
                <a:gd name="connsiteY15" fmla="*/ 69516 h 733885"/>
                <a:gd name="connsiteX16" fmla="*/ 583406 w 607400"/>
                <a:gd name="connsiteY16" fmla="*/ 71897 h 733885"/>
                <a:gd name="connsiteX17" fmla="*/ 554831 w 607400"/>
                <a:gd name="connsiteY17" fmla="*/ 79041 h 733885"/>
                <a:gd name="connsiteX18" fmla="*/ 554831 w 607400"/>
                <a:gd name="connsiteY18" fmla="*/ 238585 h 733885"/>
                <a:gd name="connsiteX19" fmla="*/ 557213 w 607400"/>
                <a:gd name="connsiteY19" fmla="*/ 393366 h 733885"/>
                <a:gd name="connsiteX20" fmla="*/ 559594 w 607400"/>
                <a:gd name="connsiteY20" fmla="*/ 433847 h 733885"/>
                <a:gd name="connsiteX21" fmla="*/ 561975 w 607400"/>
                <a:gd name="connsiteY21" fmla="*/ 479091 h 733885"/>
                <a:gd name="connsiteX22" fmla="*/ 566738 w 607400"/>
                <a:gd name="connsiteY22" fmla="*/ 588628 h 733885"/>
                <a:gd name="connsiteX23" fmla="*/ 564356 w 607400"/>
                <a:gd name="connsiteY23" fmla="*/ 648160 h 733885"/>
                <a:gd name="connsiteX24" fmla="*/ 559594 w 607400"/>
                <a:gd name="connsiteY24" fmla="*/ 721978 h 733885"/>
                <a:gd name="connsiteX25" fmla="*/ 540544 w 607400"/>
                <a:gd name="connsiteY25" fmla="*/ 729122 h 733885"/>
                <a:gd name="connsiteX26" fmla="*/ 452438 w 607400"/>
                <a:gd name="connsiteY26" fmla="*/ 731503 h 733885"/>
                <a:gd name="connsiteX27" fmla="*/ 250031 w 607400"/>
                <a:gd name="connsiteY27" fmla="*/ 733885 h 733885"/>
                <a:gd name="connsiteX28" fmla="*/ 54769 w 607400"/>
                <a:gd name="connsiteY28" fmla="*/ 731503 h 733885"/>
                <a:gd name="connsiteX29" fmla="*/ 40481 w 607400"/>
                <a:gd name="connsiteY29" fmla="*/ 729122 h 733885"/>
                <a:gd name="connsiteX30" fmla="*/ 42863 w 607400"/>
                <a:gd name="connsiteY30" fmla="*/ 707691 h 733885"/>
                <a:gd name="connsiteX31" fmla="*/ 45244 w 607400"/>
                <a:gd name="connsiteY31" fmla="*/ 693403 h 733885"/>
                <a:gd name="connsiteX32" fmla="*/ 47625 w 607400"/>
                <a:gd name="connsiteY32" fmla="*/ 669591 h 733885"/>
                <a:gd name="connsiteX33" fmla="*/ 50006 w 607400"/>
                <a:gd name="connsiteY33" fmla="*/ 650541 h 733885"/>
                <a:gd name="connsiteX34" fmla="*/ 47625 w 607400"/>
                <a:gd name="connsiteY34" fmla="*/ 541003 h 733885"/>
                <a:gd name="connsiteX35" fmla="*/ 45244 w 607400"/>
                <a:gd name="connsiteY35" fmla="*/ 519572 h 733885"/>
                <a:gd name="connsiteX36" fmla="*/ 47625 w 607400"/>
                <a:gd name="connsiteY36" fmla="*/ 262397 h 733885"/>
                <a:gd name="connsiteX37" fmla="*/ 23813 w 607400"/>
                <a:gd name="connsiteY37" fmla="*/ 74278 h 733885"/>
                <a:gd name="connsiteX38" fmla="*/ 0 w 607400"/>
                <a:gd name="connsiteY38" fmla="*/ 71897 h 733885"/>
                <a:gd name="connsiteX39" fmla="*/ 61913 w 607400"/>
                <a:gd name="connsiteY39" fmla="*/ 69516 h 733885"/>
                <a:gd name="connsiteX40" fmla="*/ 140494 w 607400"/>
                <a:gd name="connsiteY40" fmla="*/ 62372 h 733885"/>
                <a:gd name="connsiteX41" fmla="*/ 159544 w 607400"/>
                <a:gd name="connsiteY41" fmla="*/ 57610 h 733885"/>
                <a:gd name="connsiteX42" fmla="*/ 161925 w 607400"/>
                <a:gd name="connsiteY42" fmla="*/ 50466 h 733885"/>
                <a:gd name="connsiteX43" fmla="*/ 159544 w 607400"/>
                <a:gd name="connsiteY43" fmla="*/ 17128 h 733885"/>
                <a:gd name="connsiteX44" fmla="*/ 140494 w 607400"/>
                <a:gd name="connsiteY44" fmla="*/ 14747 h 733885"/>
                <a:gd name="connsiteX45" fmla="*/ 188119 w 607400"/>
                <a:gd name="connsiteY45" fmla="*/ 9985 h 733885"/>
                <a:gd name="connsiteX46" fmla="*/ 252413 w 607400"/>
                <a:gd name="connsiteY46" fmla="*/ 7603 h 733885"/>
                <a:gd name="connsiteX47" fmla="*/ 300038 w 607400"/>
                <a:gd name="connsiteY47" fmla="*/ 2841 h 733885"/>
                <a:gd name="connsiteX0" fmla="*/ 300038 w 607400"/>
                <a:gd name="connsiteY0" fmla="*/ 2444 h 733488"/>
                <a:gd name="connsiteX1" fmla="*/ 316706 w 607400"/>
                <a:gd name="connsiteY1" fmla="*/ 63 h 733488"/>
                <a:gd name="connsiteX2" fmla="*/ 352425 w 607400"/>
                <a:gd name="connsiteY2" fmla="*/ 4825 h 733488"/>
                <a:gd name="connsiteX3" fmla="*/ 397669 w 607400"/>
                <a:gd name="connsiteY3" fmla="*/ 4825 h 733488"/>
                <a:gd name="connsiteX4" fmla="*/ 450056 w 607400"/>
                <a:gd name="connsiteY4" fmla="*/ 2444 h 733488"/>
                <a:gd name="connsiteX5" fmla="*/ 492919 w 607400"/>
                <a:gd name="connsiteY5" fmla="*/ 4825 h 733488"/>
                <a:gd name="connsiteX6" fmla="*/ 469106 w 607400"/>
                <a:gd name="connsiteY6" fmla="*/ 14350 h 733488"/>
                <a:gd name="connsiteX7" fmla="*/ 450056 w 607400"/>
                <a:gd name="connsiteY7" fmla="*/ 26256 h 733488"/>
                <a:gd name="connsiteX8" fmla="*/ 447675 w 607400"/>
                <a:gd name="connsiteY8" fmla="*/ 33400 h 733488"/>
                <a:gd name="connsiteX9" fmla="*/ 440531 w 607400"/>
                <a:gd name="connsiteY9" fmla="*/ 47688 h 733488"/>
                <a:gd name="connsiteX10" fmla="*/ 447675 w 607400"/>
                <a:gd name="connsiteY10" fmla="*/ 52450 h 733488"/>
                <a:gd name="connsiteX11" fmla="*/ 497681 w 607400"/>
                <a:gd name="connsiteY11" fmla="*/ 57213 h 733488"/>
                <a:gd name="connsiteX12" fmla="*/ 511969 w 607400"/>
                <a:gd name="connsiteY12" fmla="*/ 59594 h 733488"/>
                <a:gd name="connsiteX13" fmla="*/ 595313 w 607400"/>
                <a:gd name="connsiteY13" fmla="*/ 64356 h 733488"/>
                <a:gd name="connsiteX14" fmla="*/ 607219 w 607400"/>
                <a:gd name="connsiteY14" fmla="*/ 66738 h 733488"/>
                <a:gd name="connsiteX15" fmla="*/ 597694 w 607400"/>
                <a:gd name="connsiteY15" fmla="*/ 69119 h 733488"/>
                <a:gd name="connsiteX16" fmla="*/ 583406 w 607400"/>
                <a:gd name="connsiteY16" fmla="*/ 71500 h 733488"/>
                <a:gd name="connsiteX17" fmla="*/ 554831 w 607400"/>
                <a:gd name="connsiteY17" fmla="*/ 78644 h 733488"/>
                <a:gd name="connsiteX18" fmla="*/ 554831 w 607400"/>
                <a:gd name="connsiteY18" fmla="*/ 238188 h 733488"/>
                <a:gd name="connsiteX19" fmla="*/ 557213 w 607400"/>
                <a:gd name="connsiteY19" fmla="*/ 392969 h 733488"/>
                <a:gd name="connsiteX20" fmla="*/ 559594 w 607400"/>
                <a:gd name="connsiteY20" fmla="*/ 433450 h 733488"/>
                <a:gd name="connsiteX21" fmla="*/ 561975 w 607400"/>
                <a:gd name="connsiteY21" fmla="*/ 478694 h 733488"/>
                <a:gd name="connsiteX22" fmla="*/ 566738 w 607400"/>
                <a:gd name="connsiteY22" fmla="*/ 588231 h 733488"/>
                <a:gd name="connsiteX23" fmla="*/ 564356 w 607400"/>
                <a:gd name="connsiteY23" fmla="*/ 647763 h 733488"/>
                <a:gd name="connsiteX24" fmla="*/ 559594 w 607400"/>
                <a:gd name="connsiteY24" fmla="*/ 721581 h 733488"/>
                <a:gd name="connsiteX25" fmla="*/ 540544 w 607400"/>
                <a:gd name="connsiteY25" fmla="*/ 728725 h 733488"/>
                <a:gd name="connsiteX26" fmla="*/ 452438 w 607400"/>
                <a:gd name="connsiteY26" fmla="*/ 731106 h 733488"/>
                <a:gd name="connsiteX27" fmla="*/ 250031 w 607400"/>
                <a:gd name="connsiteY27" fmla="*/ 733488 h 733488"/>
                <a:gd name="connsiteX28" fmla="*/ 54769 w 607400"/>
                <a:gd name="connsiteY28" fmla="*/ 731106 h 733488"/>
                <a:gd name="connsiteX29" fmla="*/ 40481 w 607400"/>
                <a:gd name="connsiteY29" fmla="*/ 728725 h 733488"/>
                <a:gd name="connsiteX30" fmla="*/ 42863 w 607400"/>
                <a:gd name="connsiteY30" fmla="*/ 707294 h 733488"/>
                <a:gd name="connsiteX31" fmla="*/ 45244 w 607400"/>
                <a:gd name="connsiteY31" fmla="*/ 693006 h 733488"/>
                <a:gd name="connsiteX32" fmla="*/ 47625 w 607400"/>
                <a:gd name="connsiteY32" fmla="*/ 669194 h 733488"/>
                <a:gd name="connsiteX33" fmla="*/ 50006 w 607400"/>
                <a:gd name="connsiteY33" fmla="*/ 650144 h 733488"/>
                <a:gd name="connsiteX34" fmla="*/ 47625 w 607400"/>
                <a:gd name="connsiteY34" fmla="*/ 540606 h 733488"/>
                <a:gd name="connsiteX35" fmla="*/ 45244 w 607400"/>
                <a:gd name="connsiteY35" fmla="*/ 519175 h 733488"/>
                <a:gd name="connsiteX36" fmla="*/ 47625 w 607400"/>
                <a:gd name="connsiteY36" fmla="*/ 262000 h 733488"/>
                <a:gd name="connsiteX37" fmla="*/ 23813 w 607400"/>
                <a:gd name="connsiteY37" fmla="*/ 73881 h 733488"/>
                <a:gd name="connsiteX38" fmla="*/ 0 w 607400"/>
                <a:gd name="connsiteY38" fmla="*/ 71500 h 733488"/>
                <a:gd name="connsiteX39" fmla="*/ 61913 w 607400"/>
                <a:gd name="connsiteY39" fmla="*/ 69119 h 733488"/>
                <a:gd name="connsiteX40" fmla="*/ 140494 w 607400"/>
                <a:gd name="connsiteY40" fmla="*/ 61975 h 733488"/>
                <a:gd name="connsiteX41" fmla="*/ 159544 w 607400"/>
                <a:gd name="connsiteY41" fmla="*/ 57213 h 733488"/>
                <a:gd name="connsiteX42" fmla="*/ 161925 w 607400"/>
                <a:gd name="connsiteY42" fmla="*/ 50069 h 733488"/>
                <a:gd name="connsiteX43" fmla="*/ 159544 w 607400"/>
                <a:gd name="connsiteY43" fmla="*/ 16731 h 733488"/>
                <a:gd name="connsiteX44" fmla="*/ 140494 w 607400"/>
                <a:gd name="connsiteY44" fmla="*/ 14350 h 733488"/>
                <a:gd name="connsiteX45" fmla="*/ 188119 w 607400"/>
                <a:gd name="connsiteY45" fmla="*/ 9588 h 733488"/>
                <a:gd name="connsiteX46" fmla="*/ 252413 w 607400"/>
                <a:gd name="connsiteY46" fmla="*/ 7206 h 733488"/>
                <a:gd name="connsiteX47" fmla="*/ 300038 w 607400"/>
                <a:gd name="connsiteY47" fmla="*/ 2444 h 733488"/>
                <a:gd name="connsiteX0" fmla="*/ 300038 w 607400"/>
                <a:gd name="connsiteY0" fmla="*/ 209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0038 w 607400"/>
                <a:gd name="connsiteY47" fmla="*/ 209 h 731253"/>
                <a:gd name="connsiteX0" fmla="*/ 302419 w 607400"/>
                <a:gd name="connsiteY0" fmla="*/ 7353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2419 w 607400"/>
                <a:gd name="connsiteY47" fmla="*/ 7353 h 7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400" h="731253">
                  <a:moveTo>
                    <a:pt x="302419" y="7353"/>
                  </a:moveTo>
                  <a:cubicBezTo>
                    <a:pt x="313134" y="7353"/>
                    <a:pt x="308372" y="5766"/>
                    <a:pt x="316706" y="4972"/>
                  </a:cubicBezTo>
                  <a:cubicBezTo>
                    <a:pt x="325040" y="4178"/>
                    <a:pt x="338931" y="2987"/>
                    <a:pt x="352425" y="2590"/>
                  </a:cubicBezTo>
                  <a:cubicBezTo>
                    <a:pt x="365919" y="2193"/>
                    <a:pt x="381397" y="2987"/>
                    <a:pt x="397669" y="2590"/>
                  </a:cubicBezTo>
                  <a:cubicBezTo>
                    <a:pt x="413941" y="2193"/>
                    <a:pt x="431759" y="-807"/>
                    <a:pt x="450056" y="209"/>
                  </a:cubicBezTo>
                  <a:lnTo>
                    <a:pt x="492919" y="2590"/>
                  </a:lnTo>
                  <a:cubicBezTo>
                    <a:pt x="470581" y="13760"/>
                    <a:pt x="498532" y="345"/>
                    <a:pt x="469106" y="12115"/>
                  </a:cubicBezTo>
                  <a:cubicBezTo>
                    <a:pt x="459770" y="15849"/>
                    <a:pt x="458241" y="17883"/>
                    <a:pt x="450056" y="24021"/>
                  </a:cubicBezTo>
                  <a:cubicBezTo>
                    <a:pt x="449262" y="26402"/>
                    <a:pt x="448797" y="28920"/>
                    <a:pt x="447675" y="31165"/>
                  </a:cubicBezTo>
                  <a:cubicBezTo>
                    <a:pt x="438440" y="49638"/>
                    <a:pt x="446521" y="27489"/>
                    <a:pt x="440531" y="45453"/>
                  </a:cubicBezTo>
                  <a:cubicBezTo>
                    <a:pt x="442912" y="47040"/>
                    <a:pt x="444960" y="49310"/>
                    <a:pt x="447675" y="50215"/>
                  </a:cubicBezTo>
                  <a:cubicBezTo>
                    <a:pt x="457445" y="53471"/>
                    <a:pt x="497399" y="54959"/>
                    <a:pt x="497681" y="54978"/>
                  </a:cubicBezTo>
                  <a:cubicBezTo>
                    <a:pt x="502444" y="55772"/>
                    <a:pt x="507162" y="56901"/>
                    <a:pt x="511969" y="57359"/>
                  </a:cubicBezTo>
                  <a:cubicBezTo>
                    <a:pt x="530972" y="59169"/>
                    <a:pt x="579162" y="61314"/>
                    <a:pt x="595313" y="62121"/>
                  </a:cubicBezTo>
                  <a:cubicBezTo>
                    <a:pt x="599282" y="62915"/>
                    <a:pt x="605409" y="60883"/>
                    <a:pt x="607219" y="64503"/>
                  </a:cubicBezTo>
                  <a:cubicBezTo>
                    <a:pt x="608682" y="67430"/>
                    <a:pt x="600903" y="66242"/>
                    <a:pt x="597694" y="66884"/>
                  </a:cubicBezTo>
                  <a:cubicBezTo>
                    <a:pt x="592959" y="67831"/>
                    <a:pt x="588119" y="68218"/>
                    <a:pt x="583406" y="69265"/>
                  </a:cubicBezTo>
                  <a:cubicBezTo>
                    <a:pt x="573822" y="71395"/>
                    <a:pt x="554831" y="76409"/>
                    <a:pt x="554831" y="76409"/>
                  </a:cubicBezTo>
                  <a:cubicBezTo>
                    <a:pt x="549396" y="152504"/>
                    <a:pt x="552452" y="95631"/>
                    <a:pt x="554831" y="235953"/>
                  </a:cubicBezTo>
                  <a:cubicBezTo>
                    <a:pt x="555706" y="287545"/>
                    <a:pt x="555955" y="339150"/>
                    <a:pt x="557213" y="390734"/>
                  </a:cubicBezTo>
                  <a:cubicBezTo>
                    <a:pt x="557543" y="404247"/>
                    <a:pt x="558844" y="417719"/>
                    <a:pt x="559594" y="431215"/>
                  </a:cubicBezTo>
                  <a:cubicBezTo>
                    <a:pt x="560432" y="446294"/>
                    <a:pt x="561305" y="461372"/>
                    <a:pt x="561975" y="476459"/>
                  </a:cubicBezTo>
                  <a:cubicBezTo>
                    <a:pt x="569141" y="637717"/>
                    <a:pt x="560112" y="453509"/>
                    <a:pt x="566738" y="585996"/>
                  </a:cubicBezTo>
                  <a:cubicBezTo>
                    <a:pt x="565944" y="605840"/>
                    <a:pt x="565418" y="625697"/>
                    <a:pt x="564356" y="645528"/>
                  </a:cubicBezTo>
                  <a:cubicBezTo>
                    <a:pt x="563037" y="670150"/>
                    <a:pt x="563288" y="694967"/>
                    <a:pt x="559594" y="719346"/>
                  </a:cubicBezTo>
                  <a:cubicBezTo>
                    <a:pt x="558843" y="724304"/>
                    <a:pt x="541455" y="726447"/>
                    <a:pt x="540544" y="726490"/>
                  </a:cubicBezTo>
                  <a:cubicBezTo>
                    <a:pt x="511198" y="727887"/>
                    <a:pt x="481813" y="728389"/>
                    <a:pt x="452438" y="728871"/>
                  </a:cubicBezTo>
                  <a:lnTo>
                    <a:pt x="250031" y="731253"/>
                  </a:lnTo>
                  <a:lnTo>
                    <a:pt x="54769" y="728871"/>
                  </a:lnTo>
                  <a:cubicBezTo>
                    <a:pt x="49942" y="728761"/>
                    <a:pt x="42640" y="730809"/>
                    <a:pt x="40481" y="726490"/>
                  </a:cubicBezTo>
                  <a:cubicBezTo>
                    <a:pt x="37267" y="720061"/>
                    <a:pt x="41913" y="712184"/>
                    <a:pt x="42863" y="705059"/>
                  </a:cubicBezTo>
                  <a:cubicBezTo>
                    <a:pt x="43501" y="700273"/>
                    <a:pt x="44645" y="695562"/>
                    <a:pt x="45244" y="690771"/>
                  </a:cubicBezTo>
                  <a:cubicBezTo>
                    <a:pt x="46233" y="682856"/>
                    <a:pt x="46744" y="674887"/>
                    <a:pt x="47625" y="666959"/>
                  </a:cubicBezTo>
                  <a:cubicBezTo>
                    <a:pt x="48332" y="660599"/>
                    <a:pt x="49212" y="654259"/>
                    <a:pt x="50006" y="647909"/>
                  </a:cubicBezTo>
                  <a:cubicBezTo>
                    <a:pt x="49212" y="611396"/>
                    <a:pt x="48952" y="574868"/>
                    <a:pt x="47625" y="538371"/>
                  </a:cubicBezTo>
                  <a:cubicBezTo>
                    <a:pt x="47364" y="531188"/>
                    <a:pt x="45244" y="524128"/>
                    <a:pt x="45244" y="516940"/>
                  </a:cubicBezTo>
                  <a:cubicBezTo>
                    <a:pt x="45244" y="431211"/>
                    <a:pt x="46831" y="345490"/>
                    <a:pt x="47625" y="259765"/>
                  </a:cubicBezTo>
                  <a:cubicBezTo>
                    <a:pt x="45206" y="71045"/>
                    <a:pt x="106776" y="80380"/>
                    <a:pt x="23813" y="71646"/>
                  </a:cubicBezTo>
                  <a:lnTo>
                    <a:pt x="0" y="69265"/>
                  </a:lnTo>
                  <a:lnTo>
                    <a:pt x="61913" y="66884"/>
                  </a:lnTo>
                  <a:cubicBezTo>
                    <a:pt x="88229" y="65568"/>
                    <a:pt x="114298" y="62359"/>
                    <a:pt x="140494" y="59740"/>
                  </a:cubicBezTo>
                  <a:cubicBezTo>
                    <a:pt x="146844" y="58153"/>
                    <a:pt x="153822" y="58157"/>
                    <a:pt x="159544" y="54978"/>
                  </a:cubicBezTo>
                  <a:cubicBezTo>
                    <a:pt x="161738" y="53759"/>
                    <a:pt x="161925" y="50344"/>
                    <a:pt x="161925" y="47834"/>
                  </a:cubicBezTo>
                  <a:cubicBezTo>
                    <a:pt x="161925" y="36693"/>
                    <a:pt x="165276" y="24049"/>
                    <a:pt x="159544" y="14496"/>
                  </a:cubicBezTo>
                  <a:cubicBezTo>
                    <a:pt x="156252" y="9009"/>
                    <a:pt x="146844" y="12909"/>
                    <a:pt x="140494" y="12115"/>
                  </a:cubicBezTo>
                  <a:cubicBezTo>
                    <a:pt x="116087" y="3980"/>
                    <a:pt x="130310" y="9666"/>
                    <a:pt x="188119" y="7353"/>
                  </a:cubicBezTo>
                  <a:lnTo>
                    <a:pt x="252413" y="4971"/>
                  </a:lnTo>
                  <a:cubicBezTo>
                    <a:pt x="286525" y="2129"/>
                    <a:pt x="291704" y="7353"/>
                    <a:pt x="302419" y="7353"/>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957DDEF-7F73-E768-672E-6FDE1ADA97E2}"/>
                </a:ext>
              </a:extLst>
            </p:cNvPr>
            <p:cNvSpPr>
              <a:spLocks noGrp="1" noRot="1" noMove="1" noResize="1" noEditPoints="1" noAdjustHandles="1" noChangeArrowheads="1" noChangeShapeType="1"/>
            </p:cNvSpPr>
            <p:nvPr/>
          </p:nvSpPr>
          <p:spPr>
            <a:xfrm>
              <a:off x="5493051" y="5358957"/>
              <a:ext cx="574240" cy="228709"/>
            </a:xfrm>
            <a:custGeom>
              <a:avLst/>
              <a:gdLst>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97518 w 581194"/>
                <a:gd name="connsiteY4" fmla="*/ 42863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0380 w 581194"/>
                <a:gd name="connsiteY6" fmla="*/ 23813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5143 w 581194"/>
                <a:gd name="connsiteY6" fmla="*/ 28575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5744 w 577526"/>
                <a:gd name="connsiteY0" fmla="*/ 59531 h 228709"/>
                <a:gd name="connsiteX1" fmla="*/ 29556 w 577526"/>
                <a:gd name="connsiteY1" fmla="*/ 54769 h 228709"/>
                <a:gd name="connsiteX2" fmla="*/ 53368 w 577526"/>
                <a:gd name="connsiteY2" fmla="*/ 50006 h 228709"/>
                <a:gd name="connsiteX3" fmla="*/ 65275 w 577526"/>
                <a:gd name="connsiteY3" fmla="*/ 47625 h 228709"/>
                <a:gd name="connsiteX4" fmla="*/ 103375 w 577526"/>
                <a:gd name="connsiteY4" fmla="*/ 35719 h 228709"/>
                <a:gd name="connsiteX5" fmla="*/ 122425 w 577526"/>
                <a:gd name="connsiteY5" fmla="*/ 33338 h 228709"/>
                <a:gd name="connsiteX6" fmla="*/ 141475 w 577526"/>
                <a:gd name="connsiteY6" fmla="*/ 28575 h 228709"/>
                <a:gd name="connsiteX7" fmla="*/ 155762 w 577526"/>
                <a:gd name="connsiteY7" fmla="*/ 21431 h 228709"/>
                <a:gd name="connsiteX8" fmla="*/ 172431 w 577526"/>
                <a:gd name="connsiteY8" fmla="*/ 19050 h 228709"/>
                <a:gd name="connsiteX9" fmla="*/ 189100 w 577526"/>
                <a:gd name="connsiteY9" fmla="*/ 14288 h 228709"/>
                <a:gd name="connsiteX10" fmla="*/ 196243 w 577526"/>
                <a:gd name="connsiteY10" fmla="*/ 11906 h 228709"/>
                <a:gd name="connsiteX11" fmla="*/ 222437 w 577526"/>
                <a:gd name="connsiteY11" fmla="*/ 9525 h 228709"/>
                <a:gd name="connsiteX12" fmla="*/ 231962 w 577526"/>
                <a:gd name="connsiteY12" fmla="*/ 4763 h 228709"/>
                <a:gd name="connsiteX13" fmla="*/ 241487 w 577526"/>
                <a:gd name="connsiteY13" fmla="*/ 2381 h 228709"/>
                <a:gd name="connsiteX14" fmla="*/ 248631 w 577526"/>
                <a:gd name="connsiteY14" fmla="*/ 0 h 228709"/>
                <a:gd name="connsiteX15" fmla="*/ 362931 w 577526"/>
                <a:gd name="connsiteY15" fmla="*/ 4763 h 228709"/>
                <a:gd name="connsiteX16" fmla="*/ 377218 w 577526"/>
                <a:gd name="connsiteY16" fmla="*/ 9525 h 228709"/>
                <a:gd name="connsiteX17" fmla="*/ 386743 w 577526"/>
                <a:gd name="connsiteY17" fmla="*/ 11906 h 228709"/>
                <a:gd name="connsiteX18" fmla="*/ 405793 w 577526"/>
                <a:gd name="connsiteY18" fmla="*/ 19050 h 228709"/>
                <a:gd name="connsiteX19" fmla="*/ 422462 w 577526"/>
                <a:gd name="connsiteY19" fmla="*/ 21431 h 228709"/>
                <a:gd name="connsiteX20" fmla="*/ 451037 w 577526"/>
                <a:gd name="connsiteY20" fmla="*/ 28575 h 228709"/>
                <a:gd name="connsiteX21" fmla="*/ 458181 w 577526"/>
                <a:gd name="connsiteY21" fmla="*/ 30956 h 228709"/>
                <a:gd name="connsiteX22" fmla="*/ 470087 w 577526"/>
                <a:gd name="connsiteY22" fmla="*/ 33338 h 228709"/>
                <a:gd name="connsiteX23" fmla="*/ 496281 w 577526"/>
                <a:gd name="connsiteY23" fmla="*/ 40481 h 228709"/>
                <a:gd name="connsiteX24" fmla="*/ 510568 w 577526"/>
                <a:gd name="connsiteY24" fmla="*/ 45244 h 228709"/>
                <a:gd name="connsiteX25" fmla="*/ 534381 w 577526"/>
                <a:gd name="connsiteY25" fmla="*/ 47625 h 228709"/>
                <a:gd name="connsiteX26" fmla="*/ 555812 w 577526"/>
                <a:gd name="connsiteY26" fmla="*/ 52388 h 228709"/>
                <a:gd name="connsiteX27" fmla="*/ 570100 w 577526"/>
                <a:gd name="connsiteY27" fmla="*/ 57150 h 228709"/>
                <a:gd name="connsiteX28" fmla="*/ 577243 w 577526"/>
                <a:gd name="connsiteY28" fmla="*/ 61913 h 228709"/>
                <a:gd name="connsiteX29" fmla="*/ 570100 w 577526"/>
                <a:gd name="connsiteY29" fmla="*/ 78581 h 228709"/>
                <a:gd name="connsiteX30" fmla="*/ 567718 w 577526"/>
                <a:gd name="connsiteY30" fmla="*/ 109538 h 228709"/>
                <a:gd name="connsiteX31" fmla="*/ 562956 w 577526"/>
                <a:gd name="connsiteY31" fmla="*/ 207169 h 228709"/>
                <a:gd name="connsiteX32" fmla="*/ 565337 w 577526"/>
                <a:gd name="connsiteY32" fmla="*/ 216694 h 228709"/>
                <a:gd name="connsiteX33" fmla="*/ 536762 w 577526"/>
                <a:gd name="connsiteY33" fmla="*/ 226219 h 228709"/>
                <a:gd name="connsiteX34" fmla="*/ 436750 w 577526"/>
                <a:gd name="connsiteY34" fmla="*/ 228600 h 228709"/>
                <a:gd name="connsiteX35" fmla="*/ 248631 w 577526"/>
                <a:gd name="connsiteY35" fmla="*/ 226219 h 228709"/>
                <a:gd name="connsiteX36" fmla="*/ 3362 w 577526"/>
                <a:gd name="connsiteY36" fmla="*/ 226219 h 228709"/>
                <a:gd name="connsiteX37" fmla="*/ 981 w 577526"/>
                <a:gd name="connsiteY37" fmla="*/ 214313 h 228709"/>
                <a:gd name="connsiteX38" fmla="*/ 5744 w 577526"/>
                <a:gd name="connsiteY38" fmla="*/ 59531 h 228709"/>
                <a:gd name="connsiteX0" fmla="*/ 2458 w 574240"/>
                <a:gd name="connsiteY0" fmla="*/ 59531 h 228709"/>
                <a:gd name="connsiteX1" fmla="*/ 26270 w 574240"/>
                <a:gd name="connsiteY1" fmla="*/ 54769 h 228709"/>
                <a:gd name="connsiteX2" fmla="*/ 50082 w 574240"/>
                <a:gd name="connsiteY2" fmla="*/ 50006 h 228709"/>
                <a:gd name="connsiteX3" fmla="*/ 61989 w 574240"/>
                <a:gd name="connsiteY3" fmla="*/ 47625 h 228709"/>
                <a:gd name="connsiteX4" fmla="*/ 100089 w 574240"/>
                <a:gd name="connsiteY4" fmla="*/ 35719 h 228709"/>
                <a:gd name="connsiteX5" fmla="*/ 119139 w 574240"/>
                <a:gd name="connsiteY5" fmla="*/ 33338 h 228709"/>
                <a:gd name="connsiteX6" fmla="*/ 138189 w 574240"/>
                <a:gd name="connsiteY6" fmla="*/ 28575 h 228709"/>
                <a:gd name="connsiteX7" fmla="*/ 152476 w 574240"/>
                <a:gd name="connsiteY7" fmla="*/ 21431 h 228709"/>
                <a:gd name="connsiteX8" fmla="*/ 169145 w 574240"/>
                <a:gd name="connsiteY8" fmla="*/ 19050 h 228709"/>
                <a:gd name="connsiteX9" fmla="*/ 185814 w 574240"/>
                <a:gd name="connsiteY9" fmla="*/ 14288 h 228709"/>
                <a:gd name="connsiteX10" fmla="*/ 192957 w 574240"/>
                <a:gd name="connsiteY10" fmla="*/ 11906 h 228709"/>
                <a:gd name="connsiteX11" fmla="*/ 219151 w 574240"/>
                <a:gd name="connsiteY11" fmla="*/ 9525 h 228709"/>
                <a:gd name="connsiteX12" fmla="*/ 228676 w 574240"/>
                <a:gd name="connsiteY12" fmla="*/ 4763 h 228709"/>
                <a:gd name="connsiteX13" fmla="*/ 238201 w 574240"/>
                <a:gd name="connsiteY13" fmla="*/ 2381 h 228709"/>
                <a:gd name="connsiteX14" fmla="*/ 245345 w 574240"/>
                <a:gd name="connsiteY14" fmla="*/ 0 h 228709"/>
                <a:gd name="connsiteX15" fmla="*/ 359645 w 574240"/>
                <a:gd name="connsiteY15" fmla="*/ 4763 h 228709"/>
                <a:gd name="connsiteX16" fmla="*/ 373932 w 574240"/>
                <a:gd name="connsiteY16" fmla="*/ 9525 h 228709"/>
                <a:gd name="connsiteX17" fmla="*/ 383457 w 574240"/>
                <a:gd name="connsiteY17" fmla="*/ 11906 h 228709"/>
                <a:gd name="connsiteX18" fmla="*/ 402507 w 574240"/>
                <a:gd name="connsiteY18" fmla="*/ 19050 h 228709"/>
                <a:gd name="connsiteX19" fmla="*/ 419176 w 574240"/>
                <a:gd name="connsiteY19" fmla="*/ 21431 h 228709"/>
                <a:gd name="connsiteX20" fmla="*/ 447751 w 574240"/>
                <a:gd name="connsiteY20" fmla="*/ 28575 h 228709"/>
                <a:gd name="connsiteX21" fmla="*/ 454895 w 574240"/>
                <a:gd name="connsiteY21" fmla="*/ 30956 h 228709"/>
                <a:gd name="connsiteX22" fmla="*/ 466801 w 574240"/>
                <a:gd name="connsiteY22" fmla="*/ 33338 h 228709"/>
                <a:gd name="connsiteX23" fmla="*/ 492995 w 574240"/>
                <a:gd name="connsiteY23" fmla="*/ 40481 h 228709"/>
                <a:gd name="connsiteX24" fmla="*/ 507282 w 574240"/>
                <a:gd name="connsiteY24" fmla="*/ 45244 h 228709"/>
                <a:gd name="connsiteX25" fmla="*/ 531095 w 574240"/>
                <a:gd name="connsiteY25" fmla="*/ 47625 h 228709"/>
                <a:gd name="connsiteX26" fmla="*/ 552526 w 574240"/>
                <a:gd name="connsiteY26" fmla="*/ 52388 h 228709"/>
                <a:gd name="connsiteX27" fmla="*/ 566814 w 574240"/>
                <a:gd name="connsiteY27" fmla="*/ 57150 h 228709"/>
                <a:gd name="connsiteX28" fmla="*/ 573957 w 574240"/>
                <a:gd name="connsiteY28" fmla="*/ 61913 h 228709"/>
                <a:gd name="connsiteX29" fmla="*/ 566814 w 574240"/>
                <a:gd name="connsiteY29" fmla="*/ 78581 h 228709"/>
                <a:gd name="connsiteX30" fmla="*/ 564432 w 574240"/>
                <a:gd name="connsiteY30" fmla="*/ 109538 h 228709"/>
                <a:gd name="connsiteX31" fmla="*/ 559670 w 574240"/>
                <a:gd name="connsiteY31" fmla="*/ 207169 h 228709"/>
                <a:gd name="connsiteX32" fmla="*/ 562051 w 574240"/>
                <a:gd name="connsiteY32" fmla="*/ 216694 h 228709"/>
                <a:gd name="connsiteX33" fmla="*/ 533476 w 574240"/>
                <a:gd name="connsiteY33" fmla="*/ 226219 h 228709"/>
                <a:gd name="connsiteX34" fmla="*/ 433464 w 574240"/>
                <a:gd name="connsiteY34" fmla="*/ 228600 h 228709"/>
                <a:gd name="connsiteX35" fmla="*/ 245345 w 574240"/>
                <a:gd name="connsiteY35" fmla="*/ 226219 h 228709"/>
                <a:gd name="connsiteX36" fmla="*/ 76 w 574240"/>
                <a:gd name="connsiteY36" fmla="*/ 226219 h 228709"/>
                <a:gd name="connsiteX37" fmla="*/ 4839 w 574240"/>
                <a:gd name="connsiteY37" fmla="*/ 214313 h 228709"/>
                <a:gd name="connsiteX38" fmla="*/ 2458 w 574240"/>
                <a:gd name="connsiteY38" fmla="*/ 59531 h 2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4240" h="228709">
                  <a:moveTo>
                    <a:pt x="2458" y="59531"/>
                  </a:moveTo>
                  <a:cubicBezTo>
                    <a:pt x="6030" y="32940"/>
                    <a:pt x="18333" y="56357"/>
                    <a:pt x="26270" y="54769"/>
                  </a:cubicBezTo>
                  <a:lnTo>
                    <a:pt x="50082" y="50006"/>
                  </a:lnTo>
                  <a:cubicBezTo>
                    <a:pt x="54051" y="49212"/>
                    <a:pt x="53655" y="50006"/>
                    <a:pt x="61989" y="47625"/>
                  </a:cubicBezTo>
                  <a:cubicBezTo>
                    <a:pt x="70323" y="45244"/>
                    <a:pt x="86780" y="39349"/>
                    <a:pt x="100089" y="35719"/>
                  </a:cubicBezTo>
                  <a:cubicBezTo>
                    <a:pt x="142069" y="24269"/>
                    <a:pt x="112789" y="34529"/>
                    <a:pt x="119139" y="33338"/>
                  </a:cubicBezTo>
                  <a:cubicBezTo>
                    <a:pt x="125489" y="32147"/>
                    <a:pt x="135107" y="29676"/>
                    <a:pt x="138189" y="28575"/>
                  </a:cubicBezTo>
                  <a:cubicBezTo>
                    <a:pt x="146240" y="25700"/>
                    <a:pt x="144013" y="22640"/>
                    <a:pt x="152476" y="21431"/>
                  </a:cubicBezTo>
                  <a:lnTo>
                    <a:pt x="169145" y="19050"/>
                  </a:lnTo>
                  <a:cubicBezTo>
                    <a:pt x="186300" y="13332"/>
                    <a:pt x="164849" y="20279"/>
                    <a:pt x="185814" y="14288"/>
                  </a:cubicBezTo>
                  <a:cubicBezTo>
                    <a:pt x="188227" y="13598"/>
                    <a:pt x="190472" y="12261"/>
                    <a:pt x="192957" y="11906"/>
                  </a:cubicBezTo>
                  <a:cubicBezTo>
                    <a:pt x="201636" y="10666"/>
                    <a:pt x="210420" y="10319"/>
                    <a:pt x="219151" y="9525"/>
                  </a:cubicBezTo>
                  <a:cubicBezTo>
                    <a:pt x="222326" y="7938"/>
                    <a:pt x="225352" y="6009"/>
                    <a:pt x="228676" y="4763"/>
                  </a:cubicBezTo>
                  <a:cubicBezTo>
                    <a:pt x="231740" y="3614"/>
                    <a:pt x="235054" y="3280"/>
                    <a:pt x="238201" y="2381"/>
                  </a:cubicBezTo>
                  <a:cubicBezTo>
                    <a:pt x="240615" y="1691"/>
                    <a:pt x="242964" y="794"/>
                    <a:pt x="245345" y="0"/>
                  </a:cubicBezTo>
                  <a:cubicBezTo>
                    <a:pt x="283445" y="1588"/>
                    <a:pt x="321616" y="1946"/>
                    <a:pt x="359645" y="4763"/>
                  </a:cubicBezTo>
                  <a:cubicBezTo>
                    <a:pt x="364651" y="5134"/>
                    <a:pt x="369124" y="8083"/>
                    <a:pt x="373932" y="9525"/>
                  </a:cubicBezTo>
                  <a:cubicBezTo>
                    <a:pt x="377067" y="10465"/>
                    <a:pt x="380352" y="10871"/>
                    <a:pt x="383457" y="11906"/>
                  </a:cubicBezTo>
                  <a:cubicBezTo>
                    <a:pt x="385740" y="12667"/>
                    <a:pt x="398327" y="18214"/>
                    <a:pt x="402507" y="19050"/>
                  </a:cubicBezTo>
                  <a:cubicBezTo>
                    <a:pt x="408011" y="20151"/>
                    <a:pt x="413620" y="20637"/>
                    <a:pt x="419176" y="21431"/>
                  </a:cubicBezTo>
                  <a:cubicBezTo>
                    <a:pt x="440839" y="30097"/>
                    <a:pt x="420882" y="23202"/>
                    <a:pt x="447751" y="28575"/>
                  </a:cubicBezTo>
                  <a:cubicBezTo>
                    <a:pt x="450212" y="29067"/>
                    <a:pt x="452460" y="30347"/>
                    <a:pt x="454895" y="30956"/>
                  </a:cubicBezTo>
                  <a:cubicBezTo>
                    <a:pt x="458821" y="31938"/>
                    <a:pt x="462832" y="32544"/>
                    <a:pt x="466801" y="33338"/>
                  </a:cubicBezTo>
                  <a:cubicBezTo>
                    <a:pt x="481203" y="42938"/>
                    <a:pt x="466783" y="34864"/>
                    <a:pt x="492995" y="40481"/>
                  </a:cubicBezTo>
                  <a:cubicBezTo>
                    <a:pt x="497904" y="41533"/>
                    <a:pt x="502348" y="44319"/>
                    <a:pt x="507282" y="45244"/>
                  </a:cubicBezTo>
                  <a:cubicBezTo>
                    <a:pt x="515123" y="46714"/>
                    <a:pt x="523157" y="46831"/>
                    <a:pt x="531095" y="47625"/>
                  </a:cubicBezTo>
                  <a:cubicBezTo>
                    <a:pt x="551535" y="54437"/>
                    <a:pt x="518999" y="44006"/>
                    <a:pt x="552526" y="52388"/>
                  </a:cubicBezTo>
                  <a:cubicBezTo>
                    <a:pt x="557396" y="53606"/>
                    <a:pt x="562051" y="55563"/>
                    <a:pt x="566814" y="57150"/>
                  </a:cubicBezTo>
                  <a:cubicBezTo>
                    <a:pt x="569195" y="58738"/>
                    <a:pt x="573052" y="59198"/>
                    <a:pt x="573957" y="61913"/>
                  </a:cubicBezTo>
                  <a:cubicBezTo>
                    <a:pt x="575665" y="67039"/>
                    <a:pt x="569209" y="74989"/>
                    <a:pt x="566814" y="78581"/>
                  </a:cubicBezTo>
                  <a:cubicBezTo>
                    <a:pt x="566020" y="88900"/>
                    <a:pt x="564913" y="99200"/>
                    <a:pt x="564432" y="109538"/>
                  </a:cubicBezTo>
                  <a:cubicBezTo>
                    <a:pt x="559593" y="213565"/>
                    <a:pt x="565005" y="148479"/>
                    <a:pt x="559670" y="207169"/>
                  </a:cubicBezTo>
                  <a:cubicBezTo>
                    <a:pt x="560464" y="210344"/>
                    <a:pt x="563953" y="214031"/>
                    <a:pt x="562051" y="216694"/>
                  </a:cubicBezTo>
                  <a:cubicBezTo>
                    <a:pt x="557755" y="222708"/>
                    <a:pt x="540040" y="225946"/>
                    <a:pt x="533476" y="226219"/>
                  </a:cubicBezTo>
                  <a:cubicBezTo>
                    <a:pt x="500158" y="227607"/>
                    <a:pt x="466801" y="227806"/>
                    <a:pt x="433464" y="228600"/>
                  </a:cubicBezTo>
                  <a:lnTo>
                    <a:pt x="245345" y="226219"/>
                  </a:lnTo>
                  <a:cubicBezTo>
                    <a:pt x="-58524" y="226219"/>
                    <a:pt x="241016" y="231822"/>
                    <a:pt x="76" y="226219"/>
                  </a:cubicBezTo>
                  <a:cubicBezTo>
                    <a:pt x="-718" y="222250"/>
                    <a:pt x="4981" y="218358"/>
                    <a:pt x="4839" y="214313"/>
                  </a:cubicBezTo>
                  <a:cubicBezTo>
                    <a:pt x="2351" y="143403"/>
                    <a:pt x="-1114" y="86122"/>
                    <a:pt x="2458" y="59531"/>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5A33A75-C8F0-334A-DE71-B868D9FC7616}"/>
                </a:ext>
              </a:extLst>
            </p:cNvPr>
            <p:cNvSpPr>
              <a:spLocks noGrp="1" noRot="1" noMove="1" noResize="1" noEditPoints="1" noAdjustHandles="1" noChangeArrowheads="1" noChangeShapeType="1"/>
            </p:cNvSpPr>
            <p:nvPr/>
          </p:nvSpPr>
          <p:spPr>
            <a:xfrm>
              <a:off x="6423660" y="6086949"/>
              <a:ext cx="642236" cy="315119"/>
            </a:xfrm>
            <a:custGeom>
              <a:avLst/>
              <a:gdLst>
                <a:gd name="connsiteX0" fmla="*/ 44272 w 662315"/>
                <a:gd name="connsiteY0" fmla="*/ 105198 h 317621"/>
                <a:gd name="connsiteX1" fmla="*/ 70466 w 662315"/>
                <a:gd name="connsiteY1" fmla="*/ 95673 h 317621"/>
                <a:gd name="connsiteX2" fmla="*/ 79991 w 662315"/>
                <a:gd name="connsiteY2" fmla="*/ 93292 h 317621"/>
                <a:gd name="connsiteX3" fmla="*/ 101422 w 662315"/>
                <a:gd name="connsiteY3" fmla="*/ 90911 h 317621"/>
                <a:gd name="connsiteX4" fmla="*/ 125235 w 662315"/>
                <a:gd name="connsiteY4" fmla="*/ 83767 h 317621"/>
                <a:gd name="connsiteX5" fmla="*/ 132379 w 662315"/>
                <a:gd name="connsiteY5" fmla="*/ 79005 h 317621"/>
                <a:gd name="connsiteX6" fmla="*/ 160954 w 662315"/>
                <a:gd name="connsiteY6" fmla="*/ 71861 h 317621"/>
                <a:gd name="connsiteX7" fmla="*/ 180004 w 662315"/>
                <a:gd name="connsiteY7" fmla="*/ 67098 h 317621"/>
                <a:gd name="connsiteX8" fmla="*/ 189529 w 662315"/>
                <a:gd name="connsiteY8" fmla="*/ 64717 h 317621"/>
                <a:gd name="connsiteX9" fmla="*/ 208579 w 662315"/>
                <a:gd name="connsiteY9" fmla="*/ 57573 h 317621"/>
                <a:gd name="connsiteX10" fmla="*/ 222866 w 662315"/>
                <a:gd name="connsiteY10" fmla="*/ 55192 h 317621"/>
                <a:gd name="connsiteX11" fmla="*/ 239535 w 662315"/>
                <a:gd name="connsiteY11" fmla="*/ 48048 h 317621"/>
                <a:gd name="connsiteX12" fmla="*/ 249060 w 662315"/>
                <a:gd name="connsiteY12" fmla="*/ 45667 h 317621"/>
                <a:gd name="connsiteX13" fmla="*/ 258585 w 662315"/>
                <a:gd name="connsiteY13" fmla="*/ 40905 h 317621"/>
                <a:gd name="connsiteX14" fmla="*/ 265729 w 662315"/>
                <a:gd name="connsiteY14" fmla="*/ 36142 h 317621"/>
                <a:gd name="connsiteX15" fmla="*/ 275254 w 662315"/>
                <a:gd name="connsiteY15" fmla="*/ 33761 h 317621"/>
                <a:gd name="connsiteX16" fmla="*/ 289541 w 662315"/>
                <a:gd name="connsiteY16" fmla="*/ 26617 h 317621"/>
                <a:gd name="connsiteX17" fmla="*/ 296685 w 662315"/>
                <a:gd name="connsiteY17" fmla="*/ 21855 h 317621"/>
                <a:gd name="connsiteX18" fmla="*/ 315735 w 662315"/>
                <a:gd name="connsiteY18" fmla="*/ 12330 h 317621"/>
                <a:gd name="connsiteX19" fmla="*/ 325260 w 662315"/>
                <a:gd name="connsiteY19" fmla="*/ 7567 h 317621"/>
                <a:gd name="connsiteX20" fmla="*/ 337166 w 662315"/>
                <a:gd name="connsiteY20" fmla="*/ 5186 h 317621"/>
                <a:gd name="connsiteX21" fmla="*/ 365741 w 662315"/>
                <a:gd name="connsiteY21" fmla="*/ 5186 h 317621"/>
                <a:gd name="connsiteX22" fmla="*/ 380029 w 662315"/>
                <a:gd name="connsiteY22" fmla="*/ 9948 h 317621"/>
                <a:gd name="connsiteX23" fmla="*/ 403841 w 662315"/>
                <a:gd name="connsiteY23" fmla="*/ 21855 h 317621"/>
                <a:gd name="connsiteX24" fmla="*/ 410985 w 662315"/>
                <a:gd name="connsiteY24" fmla="*/ 26617 h 317621"/>
                <a:gd name="connsiteX25" fmla="*/ 422891 w 662315"/>
                <a:gd name="connsiteY25" fmla="*/ 28998 h 317621"/>
                <a:gd name="connsiteX26" fmla="*/ 432416 w 662315"/>
                <a:gd name="connsiteY26" fmla="*/ 31380 h 317621"/>
                <a:gd name="connsiteX27" fmla="*/ 460991 w 662315"/>
                <a:gd name="connsiteY27" fmla="*/ 43286 h 317621"/>
                <a:gd name="connsiteX28" fmla="*/ 491947 w 662315"/>
                <a:gd name="connsiteY28" fmla="*/ 52811 h 317621"/>
                <a:gd name="connsiteX29" fmla="*/ 522904 w 662315"/>
                <a:gd name="connsiteY29" fmla="*/ 59955 h 317621"/>
                <a:gd name="connsiteX30" fmla="*/ 532429 w 662315"/>
                <a:gd name="connsiteY30" fmla="*/ 64717 h 317621"/>
                <a:gd name="connsiteX31" fmla="*/ 539572 w 662315"/>
                <a:gd name="connsiteY31" fmla="*/ 67098 h 317621"/>
                <a:gd name="connsiteX32" fmla="*/ 558622 w 662315"/>
                <a:gd name="connsiteY32" fmla="*/ 76623 h 317621"/>
                <a:gd name="connsiteX33" fmla="*/ 568147 w 662315"/>
                <a:gd name="connsiteY33" fmla="*/ 79005 h 317621"/>
                <a:gd name="connsiteX34" fmla="*/ 577672 w 662315"/>
                <a:gd name="connsiteY34" fmla="*/ 83767 h 317621"/>
                <a:gd name="connsiteX35" fmla="*/ 606247 w 662315"/>
                <a:gd name="connsiteY35" fmla="*/ 93292 h 317621"/>
                <a:gd name="connsiteX36" fmla="*/ 613391 w 662315"/>
                <a:gd name="connsiteY36" fmla="*/ 95673 h 317621"/>
                <a:gd name="connsiteX37" fmla="*/ 627679 w 662315"/>
                <a:gd name="connsiteY37" fmla="*/ 102817 h 317621"/>
                <a:gd name="connsiteX38" fmla="*/ 620535 w 662315"/>
                <a:gd name="connsiteY38" fmla="*/ 105198 h 317621"/>
                <a:gd name="connsiteX39" fmla="*/ 627679 w 662315"/>
                <a:gd name="connsiteY39" fmla="*/ 112342 h 317621"/>
                <a:gd name="connsiteX40" fmla="*/ 634822 w 662315"/>
                <a:gd name="connsiteY40" fmla="*/ 126630 h 317621"/>
                <a:gd name="connsiteX41" fmla="*/ 639585 w 662315"/>
                <a:gd name="connsiteY41" fmla="*/ 138536 h 317621"/>
                <a:gd name="connsiteX42" fmla="*/ 641966 w 662315"/>
                <a:gd name="connsiteY42" fmla="*/ 179017 h 317621"/>
                <a:gd name="connsiteX43" fmla="*/ 627679 w 662315"/>
                <a:gd name="connsiteY43" fmla="*/ 314748 h 317621"/>
                <a:gd name="connsiteX44" fmla="*/ 577672 w 662315"/>
                <a:gd name="connsiteY44" fmla="*/ 305223 h 317621"/>
                <a:gd name="connsiteX45" fmla="*/ 549097 w 662315"/>
                <a:gd name="connsiteY45" fmla="*/ 300461 h 317621"/>
                <a:gd name="connsiteX46" fmla="*/ 246679 w 662315"/>
                <a:gd name="connsiteY46" fmla="*/ 305223 h 317621"/>
                <a:gd name="connsiteX47" fmla="*/ 58560 w 662315"/>
                <a:gd name="connsiteY47" fmla="*/ 307605 h 317621"/>
                <a:gd name="connsiteX48" fmla="*/ 1410 w 662315"/>
                <a:gd name="connsiteY48" fmla="*/ 312367 h 317621"/>
                <a:gd name="connsiteX49" fmla="*/ 10935 w 662315"/>
                <a:gd name="connsiteY49" fmla="*/ 295698 h 317621"/>
                <a:gd name="connsiteX50" fmla="*/ 34747 w 662315"/>
                <a:gd name="connsiteY50" fmla="*/ 269505 h 317621"/>
                <a:gd name="connsiteX51" fmla="*/ 39510 w 662315"/>
                <a:gd name="connsiteY51" fmla="*/ 257598 h 317621"/>
                <a:gd name="connsiteX52" fmla="*/ 44272 w 662315"/>
                <a:gd name="connsiteY52" fmla="*/ 219498 h 317621"/>
                <a:gd name="connsiteX53" fmla="*/ 44272 w 662315"/>
                <a:gd name="connsiteY53" fmla="*/ 105198 h 317621"/>
                <a:gd name="connsiteX0" fmla="*/ 44272 w 643139"/>
                <a:gd name="connsiteY0" fmla="*/ 105198 h 315119"/>
                <a:gd name="connsiteX1" fmla="*/ 70466 w 643139"/>
                <a:gd name="connsiteY1" fmla="*/ 95673 h 315119"/>
                <a:gd name="connsiteX2" fmla="*/ 79991 w 643139"/>
                <a:gd name="connsiteY2" fmla="*/ 93292 h 315119"/>
                <a:gd name="connsiteX3" fmla="*/ 101422 w 643139"/>
                <a:gd name="connsiteY3" fmla="*/ 90911 h 315119"/>
                <a:gd name="connsiteX4" fmla="*/ 125235 w 643139"/>
                <a:gd name="connsiteY4" fmla="*/ 83767 h 315119"/>
                <a:gd name="connsiteX5" fmla="*/ 132379 w 643139"/>
                <a:gd name="connsiteY5" fmla="*/ 79005 h 315119"/>
                <a:gd name="connsiteX6" fmla="*/ 160954 w 643139"/>
                <a:gd name="connsiteY6" fmla="*/ 71861 h 315119"/>
                <a:gd name="connsiteX7" fmla="*/ 180004 w 643139"/>
                <a:gd name="connsiteY7" fmla="*/ 67098 h 315119"/>
                <a:gd name="connsiteX8" fmla="*/ 189529 w 643139"/>
                <a:gd name="connsiteY8" fmla="*/ 64717 h 315119"/>
                <a:gd name="connsiteX9" fmla="*/ 208579 w 643139"/>
                <a:gd name="connsiteY9" fmla="*/ 57573 h 315119"/>
                <a:gd name="connsiteX10" fmla="*/ 222866 w 643139"/>
                <a:gd name="connsiteY10" fmla="*/ 55192 h 315119"/>
                <a:gd name="connsiteX11" fmla="*/ 239535 w 643139"/>
                <a:gd name="connsiteY11" fmla="*/ 48048 h 315119"/>
                <a:gd name="connsiteX12" fmla="*/ 249060 w 643139"/>
                <a:gd name="connsiteY12" fmla="*/ 45667 h 315119"/>
                <a:gd name="connsiteX13" fmla="*/ 258585 w 643139"/>
                <a:gd name="connsiteY13" fmla="*/ 40905 h 315119"/>
                <a:gd name="connsiteX14" fmla="*/ 265729 w 643139"/>
                <a:gd name="connsiteY14" fmla="*/ 36142 h 315119"/>
                <a:gd name="connsiteX15" fmla="*/ 275254 w 643139"/>
                <a:gd name="connsiteY15" fmla="*/ 33761 h 315119"/>
                <a:gd name="connsiteX16" fmla="*/ 289541 w 643139"/>
                <a:gd name="connsiteY16" fmla="*/ 26617 h 315119"/>
                <a:gd name="connsiteX17" fmla="*/ 296685 w 643139"/>
                <a:gd name="connsiteY17" fmla="*/ 21855 h 315119"/>
                <a:gd name="connsiteX18" fmla="*/ 315735 w 643139"/>
                <a:gd name="connsiteY18" fmla="*/ 12330 h 315119"/>
                <a:gd name="connsiteX19" fmla="*/ 325260 w 643139"/>
                <a:gd name="connsiteY19" fmla="*/ 7567 h 315119"/>
                <a:gd name="connsiteX20" fmla="*/ 337166 w 643139"/>
                <a:gd name="connsiteY20" fmla="*/ 5186 h 315119"/>
                <a:gd name="connsiteX21" fmla="*/ 365741 w 643139"/>
                <a:gd name="connsiteY21" fmla="*/ 5186 h 315119"/>
                <a:gd name="connsiteX22" fmla="*/ 380029 w 643139"/>
                <a:gd name="connsiteY22" fmla="*/ 9948 h 315119"/>
                <a:gd name="connsiteX23" fmla="*/ 403841 w 643139"/>
                <a:gd name="connsiteY23" fmla="*/ 21855 h 315119"/>
                <a:gd name="connsiteX24" fmla="*/ 410985 w 643139"/>
                <a:gd name="connsiteY24" fmla="*/ 26617 h 315119"/>
                <a:gd name="connsiteX25" fmla="*/ 422891 w 643139"/>
                <a:gd name="connsiteY25" fmla="*/ 28998 h 315119"/>
                <a:gd name="connsiteX26" fmla="*/ 432416 w 643139"/>
                <a:gd name="connsiteY26" fmla="*/ 31380 h 315119"/>
                <a:gd name="connsiteX27" fmla="*/ 460991 w 643139"/>
                <a:gd name="connsiteY27" fmla="*/ 43286 h 315119"/>
                <a:gd name="connsiteX28" fmla="*/ 491947 w 643139"/>
                <a:gd name="connsiteY28" fmla="*/ 52811 h 315119"/>
                <a:gd name="connsiteX29" fmla="*/ 522904 w 643139"/>
                <a:gd name="connsiteY29" fmla="*/ 59955 h 315119"/>
                <a:gd name="connsiteX30" fmla="*/ 532429 w 643139"/>
                <a:gd name="connsiteY30" fmla="*/ 64717 h 315119"/>
                <a:gd name="connsiteX31" fmla="*/ 539572 w 643139"/>
                <a:gd name="connsiteY31" fmla="*/ 67098 h 315119"/>
                <a:gd name="connsiteX32" fmla="*/ 558622 w 643139"/>
                <a:gd name="connsiteY32" fmla="*/ 76623 h 315119"/>
                <a:gd name="connsiteX33" fmla="*/ 568147 w 643139"/>
                <a:gd name="connsiteY33" fmla="*/ 79005 h 315119"/>
                <a:gd name="connsiteX34" fmla="*/ 577672 w 643139"/>
                <a:gd name="connsiteY34" fmla="*/ 83767 h 315119"/>
                <a:gd name="connsiteX35" fmla="*/ 606247 w 643139"/>
                <a:gd name="connsiteY35" fmla="*/ 93292 h 315119"/>
                <a:gd name="connsiteX36" fmla="*/ 613391 w 643139"/>
                <a:gd name="connsiteY36" fmla="*/ 95673 h 315119"/>
                <a:gd name="connsiteX37" fmla="*/ 627679 w 643139"/>
                <a:gd name="connsiteY37" fmla="*/ 102817 h 315119"/>
                <a:gd name="connsiteX38" fmla="*/ 620535 w 643139"/>
                <a:gd name="connsiteY38" fmla="*/ 105198 h 315119"/>
                <a:gd name="connsiteX39" fmla="*/ 627679 w 643139"/>
                <a:gd name="connsiteY39" fmla="*/ 112342 h 315119"/>
                <a:gd name="connsiteX40" fmla="*/ 634822 w 643139"/>
                <a:gd name="connsiteY40" fmla="*/ 126630 h 315119"/>
                <a:gd name="connsiteX41" fmla="*/ 639585 w 643139"/>
                <a:gd name="connsiteY41" fmla="*/ 138536 h 315119"/>
                <a:gd name="connsiteX42" fmla="*/ 641966 w 643139"/>
                <a:gd name="connsiteY42" fmla="*/ 179017 h 315119"/>
                <a:gd name="connsiteX43" fmla="*/ 627679 w 643139"/>
                <a:gd name="connsiteY43" fmla="*/ 314748 h 315119"/>
                <a:gd name="connsiteX44" fmla="*/ 577672 w 643139"/>
                <a:gd name="connsiteY44" fmla="*/ 305223 h 315119"/>
                <a:gd name="connsiteX45" fmla="*/ 549097 w 643139"/>
                <a:gd name="connsiteY45" fmla="*/ 300461 h 315119"/>
                <a:gd name="connsiteX46" fmla="*/ 246679 w 643139"/>
                <a:gd name="connsiteY46" fmla="*/ 305223 h 315119"/>
                <a:gd name="connsiteX47" fmla="*/ 58560 w 643139"/>
                <a:gd name="connsiteY47" fmla="*/ 307605 h 315119"/>
                <a:gd name="connsiteX48" fmla="*/ 1410 w 643139"/>
                <a:gd name="connsiteY48" fmla="*/ 312367 h 315119"/>
                <a:gd name="connsiteX49" fmla="*/ 10935 w 643139"/>
                <a:gd name="connsiteY49" fmla="*/ 295698 h 315119"/>
                <a:gd name="connsiteX50" fmla="*/ 34747 w 643139"/>
                <a:gd name="connsiteY50" fmla="*/ 269505 h 315119"/>
                <a:gd name="connsiteX51" fmla="*/ 39510 w 643139"/>
                <a:gd name="connsiteY51" fmla="*/ 257598 h 315119"/>
                <a:gd name="connsiteX52" fmla="*/ 44272 w 643139"/>
                <a:gd name="connsiteY52" fmla="*/ 219498 h 315119"/>
                <a:gd name="connsiteX53" fmla="*/ 44272 w 643139"/>
                <a:gd name="connsiteY53" fmla="*/ 105198 h 315119"/>
                <a:gd name="connsiteX0" fmla="*/ 44684 w 643551"/>
                <a:gd name="connsiteY0" fmla="*/ 105198 h 315119"/>
                <a:gd name="connsiteX1" fmla="*/ 70878 w 643551"/>
                <a:gd name="connsiteY1" fmla="*/ 95673 h 315119"/>
                <a:gd name="connsiteX2" fmla="*/ 80403 w 643551"/>
                <a:gd name="connsiteY2" fmla="*/ 93292 h 315119"/>
                <a:gd name="connsiteX3" fmla="*/ 101834 w 643551"/>
                <a:gd name="connsiteY3" fmla="*/ 90911 h 315119"/>
                <a:gd name="connsiteX4" fmla="*/ 125647 w 643551"/>
                <a:gd name="connsiteY4" fmla="*/ 83767 h 315119"/>
                <a:gd name="connsiteX5" fmla="*/ 132791 w 643551"/>
                <a:gd name="connsiteY5" fmla="*/ 79005 h 315119"/>
                <a:gd name="connsiteX6" fmla="*/ 161366 w 643551"/>
                <a:gd name="connsiteY6" fmla="*/ 71861 h 315119"/>
                <a:gd name="connsiteX7" fmla="*/ 180416 w 643551"/>
                <a:gd name="connsiteY7" fmla="*/ 67098 h 315119"/>
                <a:gd name="connsiteX8" fmla="*/ 189941 w 643551"/>
                <a:gd name="connsiteY8" fmla="*/ 64717 h 315119"/>
                <a:gd name="connsiteX9" fmla="*/ 208991 w 643551"/>
                <a:gd name="connsiteY9" fmla="*/ 57573 h 315119"/>
                <a:gd name="connsiteX10" fmla="*/ 223278 w 643551"/>
                <a:gd name="connsiteY10" fmla="*/ 55192 h 315119"/>
                <a:gd name="connsiteX11" fmla="*/ 239947 w 643551"/>
                <a:gd name="connsiteY11" fmla="*/ 48048 h 315119"/>
                <a:gd name="connsiteX12" fmla="*/ 249472 w 643551"/>
                <a:gd name="connsiteY12" fmla="*/ 45667 h 315119"/>
                <a:gd name="connsiteX13" fmla="*/ 258997 w 643551"/>
                <a:gd name="connsiteY13" fmla="*/ 40905 h 315119"/>
                <a:gd name="connsiteX14" fmla="*/ 266141 w 643551"/>
                <a:gd name="connsiteY14" fmla="*/ 36142 h 315119"/>
                <a:gd name="connsiteX15" fmla="*/ 275666 w 643551"/>
                <a:gd name="connsiteY15" fmla="*/ 33761 h 315119"/>
                <a:gd name="connsiteX16" fmla="*/ 289953 w 643551"/>
                <a:gd name="connsiteY16" fmla="*/ 26617 h 315119"/>
                <a:gd name="connsiteX17" fmla="*/ 297097 w 643551"/>
                <a:gd name="connsiteY17" fmla="*/ 21855 h 315119"/>
                <a:gd name="connsiteX18" fmla="*/ 316147 w 643551"/>
                <a:gd name="connsiteY18" fmla="*/ 12330 h 315119"/>
                <a:gd name="connsiteX19" fmla="*/ 325672 w 643551"/>
                <a:gd name="connsiteY19" fmla="*/ 7567 h 315119"/>
                <a:gd name="connsiteX20" fmla="*/ 337578 w 643551"/>
                <a:gd name="connsiteY20" fmla="*/ 5186 h 315119"/>
                <a:gd name="connsiteX21" fmla="*/ 366153 w 643551"/>
                <a:gd name="connsiteY21" fmla="*/ 5186 h 315119"/>
                <a:gd name="connsiteX22" fmla="*/ 380441 w 643551"/>
                <a:gd name="connsiteY22" fmla="*/ 9948 h 315119"/>
                <a:gd name="connsiteX23" fmla="*/ 404253 w 643551"/>
                <a:gd name="connsiteY23" fmla="*/ 21855 h 315119"/>
                <a:gd name="connsiteX24" fmla="*/ 411397 w 643551"/>
                <a:gd name="connsiteY24" fmla="*/ 26617 h 315119"/>
                <a:gd name="connsiteX25" fmla="*/ 423303 w 643551"/>
                <a:gd name="connsiteY25" fmla="*/ 28998 h 315119"/>
                <a:gd name="connsiteX26" fmla="*/ 432828 w 643551"/>
                <a:gd name="connsiteY26" fmla="*/ 31380 h 315119"/>
                <a:gd name="connsiteX27" fmla="*/ 461403 w 643551"/>
                <a:gd name="connsiteY27" fmla="*/ 43286 h 315119"/>
                <a:gd name="connsiteX28" fmla="*/ 492359 w 643551"/>
                <a:gd name="connsiteY28" fmla="*/ 52811 h 315119"/>
                <a:gd name="connsiteX29" fmla="*/ 523316 w 643551"/>
                <a:gd name="connsiteY29" fmla="*/ 59955 h 315119"/>
                <a:gd name="connsiteX30" fmla="*/ 532841 w 643551"/>
                <a:gd name="connsiteY30" fmla="*/ 64717 h 315119"/>
                <a:gd name="connsiteX31" fmla="*/ 539984 w 643551"/>
                <a:gd name="connsiteY31" fmla="*/ 67098 h 315119"/>
                <a:gd name="connsiteX32" fmla="*/ 559034 w 643551"/>
                <a:gd name="connsiteY32" fmla="*/ 76623 h 315119"/>
                <a:gd name="connsiteX33" fmla="*/ 568559 w 643551"/>
                <a:gd name="connsiteY33" fmla="*/ 79005 h 315119"/>
                <a:gd name="connsiteX34" fmla="*/ 578084 w 643551"/>
                <a:gd name="connsiteY34" fmla="*/ 83767 h 315119"/>
                <a:gd name="connsiteX35" fmla="*/ 606659 w 643551"/>
                <a:gd name="connsiteY35" fmla="*/ 93292 h 315119"/>
                <a:gd name="connsiteX36" fmla="*/ 613803 w 643551"/>
                <a:gd name="connsiteY36" fmla="*/ 95673 h 315119"/>
                <a:gd name="connsiteX37" fmla="*/ 628091 w 643551"/>
                <a:gd name="connsiteY37" fmla="*/ 102817 h 315119"/>
                <a:gd name="connsiteX38" fmla="*/ 620947 w 643551"/>
                <a:gd name="connsiteY38" fmla="*/ 105198 h 315119"/>
                <a:gd name="connsiteX39" fmla="*/ 628091 w 643551"/>
                <a:gd name="connsiteY39" fmla="*/ 112342 h 315119"/>
                <a:gd name="connsiteX40" fmla="*/ 635234 w 643551"/>
                <a:gd name="connsiteY40" fmla="*/ 126630 h 315119"/>
                <a:gd name="connsiteX41" fmla="*/ 639997 w 643551"/>
                <a:gd name="connsiteY41" fmla="*/ 138536 h 315119"/>
                <a:gd name="connsiteX42" fmla="*/ 642378 w 643551"/>
                <a:gd name="connsiteY42" fmla="*/ 179017 h 315119"/>
                <a:gd name="connsiteX43" fmla="*/ 628091 w 643551"/>
                <a:gd name="connsiteY43" fmla="*/ 314748 h 315119"/>
                <a:gd name="connsiteX44" fmla="*/ 578084 w 643551"/>
                <a:gd name="connsiteY44" fmla="*/ 305223 h 315119"/>
                <a:gd name="connsiteX45" fmla="*/ 549509 w 643551"/>
                <a:gd name="connsiteY45" fmla="*/ 300461 h 315119"/>
                <a:gd name="connsiteX46" fmla="*/ 247091 w 643551"/>
                <a:gd name="connsiteY46" fmla="*/ 305223 h 315119"/>
                <a:gd name="connsiteX47" fmla="*/ 58972 w 643551"/>
                <a:gd name="connsiteY47" fmla="*/ 307605 h 315119"/>
                <a:gd name="connsiteX48" fmla="*/ 1822 w 643551"/>
                <a:gd name="connsiteY48" fmla="*/ 312367 h 315119"/>
                <a:gd name="connsiteX49" fmla="*/ 11347 w 643551"/>
                <a:gd name="connsiteY49" fmla="*/ 295698 h 315119"/>
                <a:gd name="connsiteX50" fmla="*/ 47065 w 643551"/>
                <a:gd name="connsiteY50" fmla="*/ 271886 h 315119"/>
                <a:gd name="connsiteX51" fmla="*/ 39922 w 643551"/>
                <a:gd name="connsiteY51" fmla="*/ 257598 h 315119"/>
                <a:gd name="connsiteX52" fmla="*/ 44684 w 643551"/>
                <a:gd name="connsiteY52" fmla="*/ 219498 h 315119"/>
                <a:gd name="connsiteX53" fmla="*/ 44684 w 643551"/>
                <a:gd name="connsiteY53" fmla="*/ 105198 h 315119"/>
                <a:gd name="connsiteX0" fmla="*/ 43369 w 642236"/>
                <a:gd name="connsiteY0" fmla="*/ 105198 h 315119"/>
                <a:gd name="connsiteX1" fmla="*/ 69563 w 642236"/>
                <a:gd name="connsiteY1" fmla="*/ 95673 h 315119"/>
                <a:gd name="connsiteX2" fmla="*/ 79088 w 642236"/>
                <a:gd name="connsiteY2" fmla="*/ 93292 h 315119"/>
                <a:gd name="connsiteX3" fmla="*/ 100519 w 642236"/>
                <a:gd name="connsiteY3" fmla="*/ 90911 h 315119"/>
                <a:gd name="connsiteX4" fmla="*/ 124332 w 642236"/>
                <a:gd name="connsiteY4" fmla="*/ 83767 h 315119"/>
                <a:gd name="connsiteX5" fmla="*/ 131476 w 642236"/>
                <a:gd name="connsiteY5" fmla="*/ 79005 h 315119"/>
                <a:gd name="connsiteX6" fmla="*/ 160051 w 642236"/>
                <a:gd name="connsiteY6" fmla="*/ 71861 h 315119"/>
                <a:gd name="connsiteX7" fmla="*/ 179101 w 642236"/>
                <a:gd name="connsiteY7" fmla="*/ 67098 h 315119"/>
                <a:gd name="connsiteX8" fmla="*/ 188626 w 642236"/>
                <a:gd name="connsiteY8" fmla="*/ 64717 h 315119"/>
                <a:gd name="connsiteX9" fmla="*/ 207676 w 642236"/>
                <a:gd name="connsiteY9" fmla="*/ 57573 h 315119"/>
                <a:gd name="connsiteX10" fmla="*/ 221963 w 642236"/>
                <a:gd name="connsiteY10" fmla="*/ 55192 h 315119"/>
                <a:gd name="connsiteX11" fmla="*/ 238632 w 642236"/>
                <a:gd name="connsiteY11" fmla="*/ 48048 h 315119"/>
                <a:gd name="connsiteX12" fmla="*/ 248157 w 642236"/>
                <a:gd name="connsiteY12" fmla="*/ 45667 h 315119"/>
                <a:gd name="connsiteX13" fmla="*/ 257682 w 642236"/>
                <a:gd name="connsiteY13" fmla="*/ 40905 h 315119"/>
                <a:gd name="connsiteX14" fmla="*/ 264826 w 642236"/>
                <a:gd name="connsiteY14" fmla="*/ 36142 h 315119"/>
                <a:gd name="connsiteX15" fmla="*/ 274351 w 642236"/>
                <a:gd name="connsiteY15" fmla="*/ 33761 h 315119"/>
                <a:gd name="connsiteX16" fmla="*/ 288638 w 642236"/>
                <a:gd name="connsiteY16" fmla="*/ 26617 h 315119"/>
                <a:gd name="connsiteX17" fmla="*/ 295782 w 642236"/>
                <a:gd name="connsiteY17" fmla="*/ 21855 h 315119"/>
                <a:gd name="connsiteX18" fmla="*/ 314832 w 642236"/>
                <a:gd name="connsiteY18" fmla="*/ 12330 h 315119"/>
                <a:gd name="connsiteX19" fmla="*/ 324357 w 642236"/>
                <a:gd name="connsiteY19" fmla="*/ 7567 h 315119"/>
                <a:gd name="connsiteX20" fmla="*/ 336263 w 642236"/>
                <a:gd name="connsiteY20" fmla="*/ 5186 h 315119"/>
                <a:gd name="connsiteX21" fmla="*/ 364838 w 642236"/>
                <a:gd name="connsiteY21" fmla="*/ 5186 h 315119"/>
                <a:gd name="connsiteX22" fmla="*/ 379126 w 642236"/>
                <a:gd name="connsiteY22" fmla="*/ 9948 h 315119"/>
                <a:gd name="connsiteX23" fmla="*/ 402938 w 642236"/>
                <a:gd name="connsiteY23" fmla="*/ 21855 h 315119"/>
                <a:gd name="connsiteX24" fmla="*/ 410082 w 642236"/>
                <a:gd name="connsiteY24" fmla="*/ 26617 h 315119"/>
                <a:gd name="connsiteX25" fmla="*/ 421988 w 642236"/>
                <a:gd name="connsiteY25" fmla="*/ 28998 h 315119"/>
                <a:gd name="connsiteX26" fmla="*/ 431513 w 642236"/>
                <a:gd name="connsiteY26" fmla="*/ 31380 h 315119"/>
                <a:gd name="connsiteX27" fmla="*/ 460088 w 642236"/>
                <a:gd name="connsiteY27" fmla="*/ 43286 h 315119"/>
                <a:gd name="connsiteX28" fmla="*/ 491044 w 642236"/>
                <a:gd name="connsiteY28" fmla="*/ 52811 h 315119"/>
                <a:gd name="connsiteX29" fmla="*/ 522001 w 642236"/>
                <a:gd name="connsiteY29" fmla="*/ 59955 h 315119"/>
                <a:gd name="connsiteX30" fmla="*/ 531526 w 642236"/>
                <a:gd name="connsiteY30" fmla="*/ 64717 h 315119"/>
                <a:gd name="connsiteX31" fmla="*/ 538669 w 642236"/>
                <a:gd name="connsiteY31" fmla="*/ 67098 h 315119"/>
                <a:gd name="connsiteX32" fmla="*/ 557719 w 642236"/>
                <a:gd name="connsiteY32" fmla="*/ 76623 h 315119"/>
                <a:gd name="connsiteX33" fmla="*/ 567244 w 642236"/>
                <a:gd name="connsiteY33" fmla="*/ 79005 h 315119"/>
                <a:gd name="connsiteX34" fmla="*/ 576769 w 642236"/>
                <a:gd name="connsiteY34" fmla="*/ 83767 h 315119"/>
                <a:gd name="connsiteX35" fmla="*/ 605344 w 642236"/>
                <a:gd name="connsiteY35" fmla="*/ 93292 h 315119"/>
                <a:gd name="connsiteX36" fmla="*/ 612488 w 642236"/>
                <a:gd name="connsiteY36" fmla="*/ 95673 h 315119"/>
                <a:gd name="connsiteX37" fmla="*/ 626776 w 642236"/>
                <a:gd name="connsiteY37" fmla="*/ 102817 h 315119"/>
                <a:gd name="connsiteX38" fmla="*/ 619632 w 642236"/>
                <a:gd name="connsiteY38" fmla="*/ 105198 h 315119"/>
                <a:gd name="connsiteX39" fmla="*/ 626776 w 642236"/>
                <a:gd name="connsiteY39" fmla="*/ 112342 h 315119"/>
                <a:gd name="connsiteX40" fmla="*/ 633919 w 642236"/>
                <a:gd name="connsiteY40" fmla="*/ 126630 h 315119"/>
                <a:gd name="connsiteX41" fmla="*/ 638682 w 642236"/>
                <a:gd name="connsiteY41" fmla="*/ 138536 h 315119"/>
                <a:gd name="connsiteX42" fmla="*/ 641063 w 642236"/>
                <a:gd name="connsiteY42" fmla="*/ 179017 h 315119"/>
                <a:gd name="connsiteX43" fmla="*/ 626776 w 642236"/>
                <a:gd name="connsiteY43" fmla="*/ 314748 h 315119"/>
                <a:gd name="connsiteX44" fmla="*/ 576769 w 642236"/>
                <a:gd name="connsiteY44" fmla="*/ 305223 h 315119"/>
                <a:gd name="connsiteX45" fmla="*/ 548194 w 642236"/>
                <a:gd name="connsiteY45" fmla="*/ 300461 h 315119"/>
                <a:gd name="connsiteX46" fmla="*/ 245776 w 642236"/>
                <a:gd name="connsiteY46" fmla="*/ 305223 h 315119"/>
                <a:gd name="connsiteX47" fmla="*/ 57657 w 642236"/>
                <a:gd name="connsiteY47" fmla="*/ 307605 h 315119"/>
                <a:gd name="connsiteX48" fmla="*/ 507 w 642236"/>
                <a:gd name="connsiteY48" fmla="*/ 312367 h 315119"/>
                <a:gd name="connsiteX49" fmla="*/ 40989 w 642236"/>
                <a:gd name="connsiteY49" fmla="*/ 298080 h 315119"/>
                <a:gd name="connsiteX50" fmla="*/ 45750 w 642236"/>
                <a:gd name="connsiteY50" fmla="*/ 271886 h 315119"/>
                <a:gd name="connsiteX51" fmla="*/ 38607 w 642236"/>
                <a:gd name="connsiteY51" fmla="*/ 257598 h 315119"/>
                <a:gd name="connsiteX52" fmla="*/ 43369 w 642236"/>
                <a:gd name="connsiteY52" fmla="*/ 219498 h 315119"/>
                <a:gd name="connsiteX53" fmla="*/ 43369 w 642236"/>
                <a:gd name="connsiteY53" fmla="*/ 105198 h 3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42236" h="315119">
                  <a:moveTo>
                    <a:pt x="43369" y="105198"/>
                  </a:moveTo>
                  <a:cubicBezTo>
                    <a:pt x="47735" y="84560"/>
                    <a:pt x="61423" y="97708"/>
                    <a:pt x="69563" y="95673"/>
                  </a:cubicBezTo>
                  <a:cubicBezTo>
                    <a:pt x="72738" y="94879"/>
                    <a:pt x="75853" y="93790"/>
                    <a:pt x="79088" y="93292"/>
                  </a:cubicBezTo>
                  <a:cubicBezTo>
                    <a:pt x="86192" y="92199"/>
                    <a:pt x="93375" y="91705"/>
                    <a:pt x="100519" y="90911"/>
                  </a:cubicBezTo>
                  <a:cubicBezTo>
                    <a:pt x="117912" y="85113"/>
                    <a:pt x="109937" y="87365"/>
                    <a:pt x="124332" y="83767"/>
                  </a:cubicBezTo>
                  <a:cubicBezTo>
                    <a:pt x="126713" y="82180"/>
                    <a:pt x="128861" y="80167"/>
                    <a:pt x="131476" y="79005"/>
                  </a:cubicBezTo>
                  <a:cubicBezTo>
                    <a:pt x="143519" y="73652"/>
                    <a:pt x="147375" y="74165"/>
                    <a:pt x="160051" y="71861"/>
                  </a:cubicBezTo>
                  <a:cubicBezTo>
                    <a:pt x="180029" y="68229"/>
                    <a:pt x="164638" y="71231"/>
                    <a:pt x="179101" y="67098"/>
                  </a:cubicBezTo>
                  <a:cubicBezTo>
                    <a:pt x="182248" y="66199"/>
                    <a:pt x="185521" y="65752"/>
                    <a:pt x="188626" y="64717"/>
                  </a:cubicBezTo>
                  <a:cubicBezTo>
                    <a:pt x="192318" y="63486"/>
                    <a:pt x="202670" y="58686"/>
                    <a:pt x="207676" y="57573"/>
                  </a:cubicBezTo>
                  <a:cubicBezTo>
                    <a:pt x="212389" y="56526"/>
                    <a:pt x="217250" y="56239"/>
                    <a:pt x="221963" y="55192"/>
                  </a:cubicBezTo>
                  <a:cubicBezTo>
                    <a:pt x="231643" y="53041"/>
                    <a:pt x="228038" y="52021"/>
                    <a:pt x="238632" y="48048"/>
                  </a:cubicBezTo>
                  <a:cubicBezTo>
                    <a:pt x="241696" y="46899"/>
                    <a:pt x="245093" y="46816"/>
                    <a:pt x="248157" y="45667"/>
                  </a:cubicBezTo>
                  <a:cubicBezTo>
                    <a:pt x="251481" y="44421"/>
                    <a:pt x="254600" y="42666"/>
                    <a:pt x="257682" y="40905"/>
                  </a:cubicBezTo>
                  <a:cubicBezTo>
                    <a:pt x="260167" y="39485"/>
                    <a:pt x="262195" y="37269"/>
                    <a:pt x="264826" y="36142"/>
                  </a:cubicBezTo>
                  <a:cubicBezTo>
                    <a:pt x="267834" y="34853"/>
                    <a:pt x="271176" y="34555"/>
                    <a:pt x="274351" y="33761"/>
                  </a:cubicBezTo>
                  <a:cubicBezTo>
                    <a:pt x="279113" y="31380"/>
                    <a:pt x="283984" y="29203"/>
                    <a:pt x="288638" y="26617"/>
                  </a:cubicBezTo>
                  <a:cubicBezTo>
                    <a:pt x="291140" y="25227"/>
                    <a:pt x="293270" y="23225"/>
                    <a:pt x="295782" y="21855"/>
                  </a:cubicBezTo>
                  <a:cubicBezTo>
                    <a:pt x="302015" y="18455"/>
                    <a:pt x="308482" y="15505"/>
                    <a:pt x="314832" y="12330"/>
                  </a:cubicBezTo>
                  <a:cubicBezTo>
                    <a:pt x="318007" y="10742"/>
                    <a:pt x="320876" y="8263"/>
                    <a:pt x="324357" y="7567"/>
                  </a:cubicBezTo>
                  <a:lnTo>
                    <a:pt x="336263" y="5186"/>
                  </a:lnTo>
                  <a:cubicBezTo>
                    <a:pt x="350423" y="-1895"/>
                    <a:pt x="344592" y="-1562"/>
                    <a:pt x="364838" y="5186"/>
                  </a:cubicBezTo>
                  <a:lnTo>
                    <a:pt x="379126" y="9948"/>
                  </a:lnTo>
                  <a:cubicBezTo>
                    <a:pt x="396136" y="21288"/>
                    <a:pt x="387860" y="18084"/>
                    <a:pt x="402938" y="21855"/>
                  </a:cubicBezTo>
                  <a:cubicBezTo>
                    <a:pt x="405319" y="23442"/>
                    <a:pt x="407402" y="25612"/>
                    <a:pt x="410082" y="26617"/>
                  </a:cubicBezTo>
                  <a:cubicBezTo>
                    <a:pt x="413872" y="28038"/>
                    <a:pt x="418037" y="28120"/>
                    <a:pt x="421988" y="28998"/>
                  </a:cubicBezTo>
                  <a:cubicBezTo>
                    <a:pt x="425183" y="29708"/>
                    <a:pt x="428338" y="30586"/>
                    <a:pt x="431513" y="31380"/>
                  </a:cubicBezTo>
                  <a:cubicBezTo>
                    <a:pt x="447216" y="41847"/>
                    <a:pt x="429909" y="31215"/>
                    <a:pt x="460088" y="43286"/>
                  </a:cubicBezTo>
                  <a:cubicBezTo>
                    <a:pt x="476348" y="49789"/>
                    <a:pt x="470487" y="48067"/>
                    <a:pt x="491044" y="52811"/>
                  </a:cubicBezTo>
                  <a:cubicBezTo>
                    <a:pt x="498275" y="54480"/>
                    <a:pt x="516966" y="57438"/>
                    <a:pt x="522001" y="59955"/>
                  </a:cubicBezTo>
                  <a:cubicBezTo>
                    <a:pt x="525176" y="61542"/>
                    <a:pt x="528263" y="63319"/>
                    <a:pt x="531526" y="64717"/>
                  </a:cubicBezTo>
                  <a:cubicBezTo>
                    <a:pt x="533833" y="65706"/>
                    <a:pt x="536384" y="66059"/>
                    <a:pt x="538669" y="67098"/>
                  </a:cubicBezTo>
                  <a:cubicBezTo>
                    <a:pt x="545132" y="70036"/>
                    <a:pt x="550832" y="74901"/>
                    <a:pt x="557719" y="76623"/>
                  </a:cubicBezTo>
                  <a:cubicBezTo>
                    <a:pt x="560894" y="77417"/>
                    <a:pt x="564180" y="77856"/>
                    <a:pt x="567244" y="79005"/>
                  </a:cubicBezTo>
                  <a:cubicBezTo>
                    <a:pt x="570568" y="80251"/>
                    <a:pt x="573456" y="82493"/>
                    <a:pt x="576769" y="83767"/>
                  </a:cubicBezTo>
                  <a:cubicBezTo>
                    <a:pt x="586140" y="87371"/>
                    <a:pt x="595819" y="90117"/>
                    <a:pt x="605344" y="93292"/>
                  </a:cubicBezTo>
                  <a:cubicBezTo>
                    <a:pt x="607725" y="94086"/>
                    <a:pt x="610243" y="94550"/>
                    <a:pt x="612488" y="95673"/>
                  </a:cubicBezTo>
                  <a:lnTo>
                    <a:pt x="626776" y="102817"/>
                  </a:lnTo>
                  <a:cubicBezTo>
                    <a:pt x="624395" y="103611"/>
                    <a:pt x="619632" y="102688"/>
                    <a:pt x="619632" y="105198"/>
                  </a:cubicBezTo>
                  <a:cubicBezTo>
                    <a:pt x="619632" y="108566"/>
                    <a:pt x="624620" y="109755"/>
                    <a:pt x="626776" y="112342"/>
                  </a:cubicBezTo>
                  <a:cubicBezTo>
                    <a:pt x="632524" y="119239"/>
                    <a:pt x="630990" y="118819"/>
                    <a:pt x="633919" y="126630"/>
                  </a:cubicBezTo>
                  <a:cubicBezTo>
                    <a:pt x="635420" y="130632"/>
                    <a:pt x="637094" y="134567"/>
                    <a:pt x="638682" y="138536"/>
                  </a:cubicBezTo>
                  <a:cubicBezTo>
                    <a:pt x="639476" y="152030"/>
                    <a:pt x="640523" y="165511"/>
                    <a:pt x="641063" y="179017"/>
                  </a:cubicBezTo>
                  <a:cubicBezTo>
                    <a:pt x="646848" y="323626"/>
                    <a:pt x="629512" y="315688"/>
                    <a:pt x="626776" y="314748"/>
                  </a:cubicBezTo>
                  <a:cubicBezTo>
                    <a:pt x="585913" y="303074"/>
                    <a:pt x="641858" y="318240"/>
                    <a:pt x="576769" y="305223"/>
                  </a:cubicBezTo>
                  <a:cubicBezTo>
                    <a:pt x="559359" y="301741"/>
                    <a:pt x="568870" y="303414"/>
                    <a:pt x="548194" y="300461"/>
                  </a:cubicBezTo>
                  <a:cubicBezTo>
                    <a:pt x="394228" y="305427"/>
                    <a:pt x="511325" y="302188"/>
                    <a:pt x="245776" y="305223"/>
                  </a:cubicBezTo>
                  <a:lnTo>
                    <a:pt x="57657" y="307605"/>
                  </a:lnTo>
                  <a:lnTo>
                    <a:pt x="507" y="312367"/>
                  </a:lnTo>
                  <a:cubicBezTo>
                    <a:pt x="-4818" y="308817"/>
                    <a:pt x="33449" y="304827"/>
                    <a:pt x="40989" y="298080"/>
                  </a:cubicBezTo>
                  <a:cubicBezTo>
                    <a:pt x="48529" y="291333"/>
                    <a:pt x="37179" y="280457"/>
                    <a:pt x="45750" y="271886"/>
                  </a:cubicBezTo>
                  <a:cubicBezTo>
                    <a:pt x="47338" y="267917"/>
                    <a:pt x="37570" y="261745"/>
                    <a:pt x="38607" y="257598"/>
                  </a:cubicBezTo>
                  <a:cubicBezTo>
                    <a:pt x="40315" y="250768"/>
                    <a:pt x="42533" y="224795"/>
                    <a:pt x="43369" y="219498"/>
                  </a:cubicBezTo>
                  <a:cubicBezTo>
                    <a:pt x="52958" y="158768"/>
                    <a:pt x="39003" y="125836"/>
                    <a:pt x="43369" y="1051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15F40F6-143D-E980-B77A-A3B148724484}"/>
                </a:ext>
              </a:extLst>
            </p:cNvPr>
            <p:cNvSpPr>
              <a:spLocks noGrp="1" noRot="1" noMove="1" noResize="1" noEditPoints="1" noAdjustHandles="1" noChangeArrowheads="1" noChangeShapeType="1"/>
            </p:cNvSpPr>
            <p:nvPr/>
          </p:nvSpPr>
          <p:spPr>
            <a:xfrm>
              <a:off x="4024264" y="5358957"/>
              <a:ext cx="1171610" cy="373980"/>
            </a:xfrm>
            <a:custGeom>
              <a:avLst/>
              <a:gdLst>
                <a:gd name="connsiteX0" fmla="*/ 21432 w 1171610"/>
                <a:gd name="connsiteY0" fmla="*/ 354806 h 381914"/>
                <a:gd name="connsiteX1" fmla="*/ 19050 w 1171610"/>
                <a:gd name="connsiteY1" fmla="*/ 321469 h 381914"/>
                <a:gd name="connsiteX2" fmla="*/ 16669 w 1171610"/>
                <a:gd name="connsiteY2" fmla="*/ 314325 h 381914"/>
                <a:gd name="connsiteX3" fmla="*/ 14288 w 1171610"/>
                <a:gd name="connsiteY3" fmla="*/ 276225 h 381914"/>
                <a:gd name="connsiteX4" fmla="*/ 4763 w 1171610"/>
                <a:gd name="connsiteY4" fmla="*/ 171450 h 381914"/>
                <a:gd name="connsiteX5" fmla="*/ 0 w 1171610"/>
                <a:gd name="connsiteY5" fmla="*/ 164306 h 381914"/>
                <a:gd name="connsiteX6" fmla="*/ 7144 w 1171610"/>
                <a:gd name="connsiteY6" fmla="*/ 154781 h 381914"/>
                <a:gd name="connsiteX7" fmla="*/ 35719 w 1171610"/>
                <a:gd name="connsiteY7" fmla="*/ 142875 h 381914"/>
                <a:gd name="connsiteX8" fmla="*/ 57150 w 1171610"/>
                <a:gd name="connsiteY8" fmla="*/ 138113 h 381914"/>
                <a:gd name="connsiteX9" fmla="*/ 71438 w 1171610"/>
                <a:gd name="connsiteY9" fmla="*/ 135731 h 381914"/>
                <a:gd name="connsiteX10" fmla="*/ 90488 w 1171610"/>
                <a:gd name="connsiteY10" fmla="*/ 130969 h 381914"/>
                <a:gd name="connsiteX11" fmla="*/ 102394 w 1171610"/>
                <a:gd name="connsiteY11" fmla="*/ 128588 h 381914"/>
                <a:gd name="connsiteX12" fmla="*/ 121444 w 1171610"/>
                <a:gd name="connsiteY12" fmla="*/ 123825 h 381914"/>
                <a:gd name="connsiteX13" fmla="*/ 152400 w 1171610"/>
                <a:gd name="connsiteY13" fmla="*/ 119063 h 381914"/>
                <a:gd name="connsiteX14" fmla="*/ 176213 w 1171610"/>
                <a:gd name="connsiteY14" fmla="*/ 116681 h 381914"/>
                <a:gd name="connsiteX15" fmla="*/ 185738 w 1171610"/>
                <a:gd name="connsiteY15" fmla="*/ 114300 h 381914"/>
                <a:gd name="connsiteX16" fmla="*/ 276225 w 1171610"/>
                <a:gd name="connsiteY16" fmla="*/ 119063 h 381914"/>
                <a:gd name="connsiteX17" fmla="*/ 290513 w 1171610"/>
                <a:gd name="connsiteY17" fmla="*/ 116681 h 381914"/>
                <a:gd name="connsiteX18" fmla="*/ 304800 w 1171610"/>
                <a:gd name="connsiteY18" fmla="*/ 104775 h 381914"/>
                <a:gd name="connsiteX19" fmla="*/ 316707 w 1171610"/>
                <a:gd name="connsiteY19" fmla="*/ 102394 h 381914"/>
                <a:gd name="connsiteX20" fmla="*/ 330994 w 1171610"/>
                <a:gd name="connsiteY20" fmla="*/ 97631 h 381914"/>
                <a:gd name="connsiteX21" fmla="*/ 338138 w 1171610"/>
                <a:gd name="connsiteY21" fmla="*/ 95250 h 381914"/>
                <a:gd name="connsiteX22" fmla="*/ 345282 w 1171610"/>
                <a:gd name="connsiteY22" fmla="*/ 90488 h 381914"/>
                <a:gd name="connsiteX23" fmla="*/ 357188 w 1171610"/>
                <a:gd name="connsiteY23" fmla="*/ 88106 h 381914"/>
                <a:gd name="connsiteX24" fmla="*/ 390525 w 1171610"/>
                <a:gd name="connsiteY24" fmla="*/ 76200 h 381914"/>
                <a:gd name="connsiteX25" fmla="*/ 397669 w 1171610"/>
                <a:gd name="connsiteY25" fmla="*/ 71438 h 381914"/>
                <a:gd name="connsiteX26" fmla="*/ 409575 w 1171610"/>
                <a:gd name="connsiteY26" fmla="*/ 69056 h 381914"/>
                <a:gd name="connsiteX27" fmla="*/ 419100 w 1171610"/>
                <a:gd name="connsiteY27" fmla="*/ 66675 h 381914"/>
                <a:gd name="connsiteX28" fmla="*/ 435769 w 1171610"/>
                <a:gd name="connsiteY28" fmla="*/ 61913 h 381914"/>
                <a:gd name="connsiteX29" fmla="*/ 450057 w 1171610"/>
                <a:gd name="connsiteY29" fmla="*/ 57150 h 381914"/>
                <a:gd name="connsiteX30" fmla="*/ 461963 w 1171610"/>
                <a:gd name="connsiteY30" fmla="*/ 54769 h 381914"/>
                <a:gd name="connsiteX31" fmla="*/ 469107 w 1171610"/>
                <a:gd name="connsiteY31" fmla="*/ 50006 h 381914"/>
                <a:gd name="connsiteX32" fmla="*/ 481013 w 1171610"/>
                <a:gd name="connsiteY32" fmla="*/ 47625 h 381914"/>
                <a:gd name="connsiteX33" fmla="*/ 490538 w 1171610"/>
                <a:gd name="connsiteY33" fmla="*/ 45244 h 381914"/>
                <a:gd name="connsiteX34" fmla="*/ 502444 w 1171610"/>
                <a:gd name="connsiteY34" fmla="*/ 38100 h 381914"/>
                <a:gd name="connsiteX35" fmla="*/ 511969 w 1171610"/>
                <a:gd name="connsiteY35" fmla="*/ 35719 h 381914"/>
                <a:gd name="connsiteX36" fmla="*/ 519113 w 1171610"/>
                <a:gd name="connsiteY36" fmla="*/ 33338 h 381914"/>
                <a:gd name="connsiteX37" fmla="*/ 528638 w 1171610"/>
                <a:gd name="connsiteY37" fmla="*/ 28575 h 381914"/>
                <a:gd name="connsiteX38" fmla="*/ 542925 w 1171610"/>
                <a:gd name="connsiteY38" fmla="*/ 23813 h 381914"/>
                <a:gd name="connsiteX39" fmla="*/ 552450 w 1171610"/>
                <a:gd name="connsiteY39" fmla="*/ 16669 h 381914"/>
                <a:gd name="connsiteX40" fmla="*/ 559594 w 1171610"/>
                <a:gd name="connsiteY40" fmla="*/ 14288 h 381914"/>
                <a:gd name="connsiteX41" fmla="*/ 576263 w 1171610"/>
                <a:gd name="connsiteY41" fmla="*/ 2381 h 381914"/>
                <a:gd name="connsiteX42" fmla="*/ 583407 w 1171610"/>
                <a:gd name="connsiteY42" fmla="*/ 0 h 381914"/>
                <a:gd name="connsiteX43" fmla="*/ 595313 w 1171610"/>
                <a:gd name="connsiteY43" fmla="*/ 4763 h 381914"/>
                <a:gd name="connsiteX44" fmla="*/ 611982 w 1171610"/>
                <a:gd name="connsiteY44" fmla="*/ 14288 h 381914"/>
                <a:gd name="connsiteX45" fmla="*/ 628650 w 1171610"/>
                <a:gd name="connsiteY45" fmla="*/ 16669 h 381914"/>
                <a:gd name="connsiteX46" fmla="*/ 645319 w 1171610"/>
                <a:gd name="connsiteY46" fmla="*/ 21431 h 381914"/>
                <a:gd name="connsiteX47" fmla="*/ 657225 w 1171610"/>
                <a:gd name="connsiteY47" fmla="*/ 23813 h 381914"/>
                <a:gd name="connsiteX48" fmla="*/ 666750 w 1171610"/>
                <a:gd name="connsiteY48" fmla="*/ 26194 h 381914"/>
                <a:gd name="connsiteX49" fmla="*/ 673894 w 1171610"/>
                <a:gd name="connsiteY49" fmla="*/ 30956 h 381914"/>
                <a:gd name="connsiteX50" fmla="*/ 697707 w 1171610"/>
                <a:gd name="connsiteY50" fmla="*/ 35719 h 381914"/>
                <a:gd name="connsiteX51" fmla="*/ 704850 w 1171610"/>
                <a:gd name="connsiteY51" fmla="*/ 40481 h 381914"/>
                <a:gd name="connsiteX52" fmla="*/ 731044 w 1171610"/>
                <a:gd name="connsiteY52" fmla="*/ 45244 h 381914"/>
                <a:gd name="connsiteX53" fmla="*/ 754857 w 1171610"/>
                <a:gd name="connsiteY53" fmla="*/ 54769 h 381914"/>
                <a:gd name="connsiteX54" fmla="*/ 771525 w 1171610"/>
                <a:gd name="connsiteY54" fmla="*/ 59531 h 381914"/>
                <a:gd name="connsiteX55" fmla="*/ 785813 w 1171610"/>
                <a:gd name="connsiteY55" fmla="*/ 64294 h 381914"/>
                <a:gd name="connsiteX56" fmla="*/ 795338 w 1171610"/>
                <a:gd name="connsiteY56" fmla="*/ 69056 h 381914"/>
                <a:gd name="connsiteX57" fmla="*/ 807244 w 1171610"/>
                <a:gd name="connsiteY57" fmla="*/ 73819 h 381914"/>
                <a:gd name="connsiteX58" fmla="*/ 821532 w 1171610"/>
                <a:gd name="connsiteY58" fmla="*/ 78581 h 381914"/>
                <a:gd name="connsiteX59" fmla="*/ 845344 w 1171610"/>
                <a:gd name="connsiteY59" fmla="*/ 88106 h 381914"/>
                <a:gd name="connsiteX60" fmla="*/ 857250 w 1171610"/>
                <a:gd name="connsiteY60" fmla="*/ 92869 h 381914"/>
                <a:gd name="connsiteX61" fmla="*/ 871538 w 1171610"/>
                <a:gd name="connsiteY61" fmla="*/ 97631 h 381914"/>
                <a:gd name="connsiteX62" fmla="*/ 892969 w 1171610"/>
                <a:gd name="connsiteY62" fmla="*/ 107156 h 381914"/>
                <a:gd name="connsiteX63" fmla="*/ 900113 w 1171610"/>
                <a:gd name="connsiteY63" fmla="*/ 114300 h 381914"/>
                <a:gd name="connsiteX64" fmla="*/ 907257 w 1171610"/>
                <a:gd name="connsiteY64" fmla="*/ 116681 h 381914"/>
                <a:gd name="connsiteX65" fmla="*/ 935832 w 1171610"/>
                <a:gd name="connsiteY65" fmla="*/ 119063 h 381914"/>
                <a:gd name="connsiteX66" fmla="*/ 1014413 w 1171610"/>
                <a:gd name="connsiteY66" fmla="*/ 121444 h 381914"/>
                <a:gd name="connsiteX67" fmla="*/ 1062038 w 1171610"/>
                <a:gd name="connsiteY67" fmla="*/ 123825 h 381914"/>
                <a:gd name="connsiteX68" fmla="*/ 1078707 w 1171610"/>
                <a:gd name="connsiteY68" fmla="*/ 126206 h 381914"/>
                <a:gd name="connsiteX69" fmla="*/ 1104900 w 1171610"/>
                <a:gd name="connsiteY69" fmla="*/ 128588 h 381914"/>
                <a:gd name="connsiteX70" fmla="*/ 1112044 w 1171610"/>
                <a:gd name="connsiteY70" fmla="*/ 130969 h 381914"/>
                <a:gd name="connsiteX71" fmla="*/ 1126332 w 1171610"/>
                <a:gd name="connsiteY71" fmla="*/ 133350 h 381914"/>
                <a:gd name="connsiteX72" fmla="*/ 1157288 w 1171610"/>
                <a:gd name="connsiteY72" fmla="*/ 138113 h 381914"/>
                <a:gd name="connsiteX73" fmla="*/ 1164432 w 1171610"/>
                <a:gd name="connsiteY73" fmla="*/ 142875 h 381914"/>
                <a:gd name="connsiteX74" fmla="*/ 1171575 w 1171610"/>
                <a:gd name="connsiteY74" fmla="*/ 152400 h 381914"/>
                <a:gd name="connsiteX75" fmla="*/ 1166813 w 1171610"/>
                <a:gd name="connsiteY75" fmla="*/ 159544 h 381914"/>
                <a:gd name="connsiteX76" fmla="*/ 1147763 w 1171610"/>
                <a:gd name="connsiteY76" fmla="*/ 169069 h 381914"/>
                <a:gd name="connsiteX77" fmla="*/ 1138238 w 1171610"/>
                <a:gd name="connsiteY77" fmla="*/ 176213 h 381914"/>
                <a:gd name="connsiteX78" fmla="*/ 1143000 w 1171610"/>
                <a:gd name="connsiteY78" fmla="*/ 214313 h 381914"/>
                <a:gd name="connsiteX79" fmla="*/ 1145382 w 1171610"/>
                <a:gd name="connsiteY79" fmla="*/ 230981 h 381914"/>
                <a:gd name="connsiteX80" fmla="*/ 1140619 w 1171610"/>
                <a:gd name="connsiteY80" fmla="*/ 321469 h 381914"/>
                <a:gd name="connsiteX81" fmla="*/ 1138238 w 1171610"/>
                <a:gd name="connsiteY81" fmla="*/ 357188 h 381914"/>
                <a:gd name="connsiteX82" fmla="*/ 1123950 w 1171610"/>
                <a:gd name="connsiteY82" fmla="*/ 359569 h 381914"/>
                <a:gd name="connsiteX83" fmla="*/ 1073944 w 1171610"/>
                <a:gd name="connsiteY83" fmla="*/ 361950 h 381914"/>
                <a:gd name="connsiteX84" fmla="*/ 1047750 w 1171610"/>
                <a:gd name="connsiteY84" fmla="*/ 366713 h 381914"/>
                <a:gd name="connsiteX85" fmla="*/ 964407 w 1171610"/>
                <a:gd name="connsiteY85" fmla="*/ 369094 h 381914"/>
                <a:gd name="connsiteX86" fmla="*/ 819150 w 1171610"/>
                <a:gd name="connsiteY86" fmla="*/ 371475 h 381914"/>
                <a:gd name="connsiteX87" fmla="*/ 476250 w 1171610"/>
                <a:gd name="connsiteY87" fmla="*/ 376238 h 381914"/>
                <a:gd name="connsiteX88" fmla="*/ 411957 w 1171610"/>
                <a:gd name="connsiteY88" fmla="*/ 373856 h 381914"/>
                <a:gd name="connsiteX89" fmla="*/ 378619 w 1171610"/>
                <a:gd name="connsiteY89" fmla="*/ 369094 h 381914"/>
                <a:gd name="connsiteX90" fmla="*/ 333375 w 1171610"/>
                <a:gd name="connsiteY90" fmla="*/ 366713 h 381914"/>
                <a:gd name="connsiteX91" fmla="*/ 276225 w 1171610"/>
                <a:gd name="connsiteY91" fmla="*/ 369094 h 381914"/>
                <a:gd name="connsiteX92" fmla="*/ 257175 w 1171610"/>
                <a:gd name="connsiteY92" fmla="*/ 371475 h 381914"/>
                <a:gd name="connsiteX93" fmla="*/ 223838 w 1171610"/>
                <a:gd name="connsiteY93" fmla="*/ 373856 h 381914"/>
                <a:gd name="connsiteX94" fmla="*/ 157163 w 1171610"/>
                <a:gd name="connsiteY94" fmla="*/ 371475 h 381914"/>
                <a:gd name="connsiteX95" fmla="*/ 128588 w 1171610"/>
                <a:gd name="connsiteY95" fmla="*/ 369094 h 381914"/>
                <a:gd name="connsiteX96" fmla="*/ 21432 w 1171610"/>
                <a:gd name="connsiteY96" fmla="*/ 354806 h 381914"/>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819150 w 1171610"/>
                <a:gd name="connsiteY86" fmla="*/ 371475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86115"/>
                <a:gd name="connsiteX1" fmla="*/ 19050 w 1171610"/>
                <a:gd name="connsiteY1" fmla="*/ 321469 h 386115"/>
                <a:gd name="connsiteX2" fmla="*/ 16669 w 1171610"/>
                <a:gd name="connsiteY2" fmla="*/ 314325 h 386115"/>
                <a:gd name="connsiteX3" fmla="*/ 14288 w 1171610"/>
                <a:gd name="connsiteY3" fmla="*/ 276225 h 386115"/>
                <a:gd name="connsiteX4" fmla="*/ 4763 w 1171610"/>
                <a:gd name="connsiteY4" fmla="*/ 171450 h 386115"/>
                <a:gd name="connsiteX5" fmla="*/ 0 w 1171610"/>
                <a:gd name="connsiteY5" fmla="*/ 164306 h 386115"/>
                <a:gd name="connsiteX6" fmla="*/ 7144 w 1171610"/>
                <a:gd name="connsiteY6" fmla="*/ 154781 h 386115"/>
                <a:gd name="connsiteX7" fmla="*/ 35719 w 1171610"/>
                <a:gd name="connsiteY7" fmla="*/ 142875 h 386115"/>
                <a:gd name="connsiteX8" fmla="*/ 57150 w 1171610"/>
                <a:gd name="connsiteY8" fmla="*/ 138113 h 386115"/>
                <a:gd name="connsiteX9" fmla="*/ 71438 w 1171610"/>
                <a:gd name="connsiteY9" fmla="*/ 135731 h 386115"/>
                <a:gd name="connsiteX10" fmla="*/ 90488 w 1171610"/>
                <a:gd name="connsiteY10" fmla="*/ 130969 h 386115"/>
                <a:gd name="connsiteX11" fmla="*/ 102394 w 1171610"/>
                <a:gd name="connsiteY11" fmla="*/ 128588 h 386115"/>
                <a:gd name="connsiteX12" fmla="*/ 121444 w 1171610"/>
                <a:gd name="connsiteY12" fmla="*/ 123825 h 386115"/>
                <a:gd name="connsiteX13" fmla="*/ 152400 w 1171610"/>
                <a:gd name="connsiteY13" fmla="*/ 119063 h 386115"/>
                <a:gd name="connsiteX14" fmla="*/ 176213 w 1171610"/>
                <a:gd name="connsiteY14" fmla="*/ 116681 h 386115"/>
                <a:gd name="connsiteX15" fmla="*/ 185738 w 1171610"/>
                <a:gd name="connsiteY15" fmla="*/ 114300 h 386115"/>
                <a:gd name="connsiteX16" fmla="*/ 276225 w 1171610"/>
                <a:gd name="connsiteY16" fmla="*/ 119063 h 386115"/>
                <a:gd name="connsiteX17" fmla="*/ 290513 w 1171610"/>
                <a:gd name="connsiteY17" fmla="*/ 116681 h 386115"/>
                <a:gd name="connsiteX18" fmla="*/ 304800 w 1171610"/>
                <a:gd name="connsiteY18" fmla="*/ 104775 h 386115"/>
                <a:gd name="connsiteX19" fmla="*/ 316707 w 1171610"/>
                <a:gd name="connsiteY19" fmla="*/ 102394 h 386115"/>
                <a:gd name="connsiteX20" fmla="*/ 330994 w 1171610"/>
                <a:gd name="connsiteY20" fmla="*/ 97631 h 386115"/>
                <a:gd name="connsiteX21" fmla="*/ 338138 w 1171610"/>
                <a:gd name="connsiteY21" fmla="*/ 95250 h 386115"/>
                <a:gd name="connsiteX22" fmla="*/ 345282 w 1171610"/>
                <a:gd name="connsiteY22" fmla="*/ 90488 h 386115"/>
                <a:gd name="connsiteX23" fmla="*/ 357188 w 1171610"/>
                <a:gd name="connsiteY23" fmla="*/ 88106 h 386115"/>
                <a:gd name="connsiteX24" fmla="*/ 390525 w 1171610"/>
                <a:gd name="connsiteY24" fmla="*/ 76200 h 386115"/>
                <a:gd name="connsiteX25" fmla="*/ 397669 w 1171610"/>
                <a:gd name="connsiteY25" fmla="*/ 71438 h 386115"/>
                <a:gd name="connsiteX26" fmla="*/ 409575 w 1171610"/>
                <a:gd name="connsiteY26" fmla="*/ 69056 h 386115"/>
                <a:gd name="connsiteX27" fmla="*/ 419100 w 1171610"/>
                <a:gd name="connsiteY27" fmla="*/ 66675 h 386115"/>
                <a:gd name="connsiteX28" fmla="*/ 435769 w 1171610"/>
                <a:gd name="connsiteY28" fmla="*/ 61913 h 386115"/>
                <a:gd name="connsiteX29" fmla="*/ 450057 w 1171610"/>
                <a:gd name="connsiteY29" fmla="*/ 57150 h 386115"/>
                <a:gd name="connsiteX30" fmla="*/ 461963 w 1171610"/>
                <a:gd name="connsiteY30" fmla="*/ 54769 h 386115"/>
                <a:gd name="connsiteX31" fmla="*/ 469107 w 1171610"/>
                <a:gd name="connsiteY31" fmla="*/ 50006 h 386115"/>
                <a:gd name="connsiteX32" fmla="*/ 481013 w 1171610"/>
                <a:gd name="connsiteY32" fmla="*/ 47625 h 386115"/>
                <a:gd name="connsiteX33" fmla="*/ 490538 w 1171610"/>
                <a:gd name="connsiteY33" fmla="*/ 45244 h 386115"/>
                <a:gd name="connsiteX34" fmla="*/ 502444 w 1171610"/>
                <a:gd name="connsiteY34" fmla="*/ 38100 h 386115"/>
                <a:gd name="connsiteX35" fmla="*/ 511969 w 1171610"/>
                <a:gd name="connsiteY35" fmla="*/ 35719 h 386115"/>
                <a:gd name="connsiteX36" fmla="*/ 519113 w 1171610"/>
                <a:gd name="connsiteY36" fmla="*/ 33338 h 386115"/>
                <a:gd name="connsiteX37" fmla="*/ 528638 w 1171610"/>
                <a:gd name="connsiteY37" fmla="*/ 28575 h 386115"/>
                <a:gd name="connsiteX38" fmla="*/ 542925 w 1171610"/>
                <a:gd name="connsiteY38" fmla="*/ 23813 h 386115"/>
                <a:gd name="connsiteX39" fmla="*/ 552450 w 1171610"/>
                <a:gd name="connsiteY39" fmla="*/ 16669 h 386115"/>
                <a:gd name="connsiteX40" fmla="*/ 559594 w 1171610"/>
                <a:gd name="connsiteY40" fmla="*/ 14288 h 386115"/>
                <a:gd name="connsiteX41" fmla="*/ 576263 w 1171610"/>
                <a:gd name="connsiteY41" fmla="*/ 2381 h 386115"/>
                <a:gd name="connsiteX42" fmla="*/ 583407 w 1171610"/>
                <a:gd name="connsiteY42" fmla="*/ 0 h 386115"/>
                <a:gd name="connsiteX43" fmla="*/ 595313 w 1171610"/>
                <a:gd name="connsiteY43" fmla="*/ 4763 h 386115"/>
                <a:gd name="connsiteX44" fmla="*/ 611982 w 1171610"/>
                <a:gd name="connsiteY44" fmla="*/ 14288 h 386115"/>
                <a:gd name="connsiteX45" fmla="*/ 628650 w 1171610"/>
                <a:gd name="connsiteY45" fmla="*/ 16669 h 386115"/>
                <a:gd name="connsiteX46" fmla="*/ 645319 w 1171610"/>
                <a:gd name="connsiteY46" fmla="*/ 21431 h 386115"/>
                <a:gd name="connsiteX47" fmla="*/ 657225 w 1171610"/>
                <a:gd name="connsiteY47" fmla="*/ 23813 h 386115"/>
                <a:gd name="connsiteX48" fmla="*/ 666750 w 1171610"/>
                <a:gd name="connsiteY48" fmla="*/ 26194 h 386115"/>
                <a:gd name="connsiteX49" fmla="*/ 673894 w 1171610"/>
                <a:gd name="connsiteY49" fmla="*/ 30956 h 386115"/>
                <a:gd name="connsiteX50" fmla="*/ 697707 w 1171610"/>
                <a:gd name="connsiteY50" fmla="*/ 35719 h 386115"/>
                <a:gd name="connsiteX51" fmla="*/ 704850 w 1171610"/>
                <a:gd name="connsiteY51" fmla="*/ 40481 h 386115"/>
                <a:gd name="connsiteX52" fmla="*/ 731044 w 1171610"/>
                <a:gd name="connsiteY52" fmla="*/ 45244 h 386115"/>
                <a:gd name="connsiteX53" fmla="*/ 754857 w 1171610"/>
                <a:gd name="connsiteY53" fmla="*/ 54769 h 386115"/>
                <a:gd name="connsiteX54" fmla="*/ 771525 w 1171610"/>
                <a:gd name="connsiteY54" fmla="*/ 59531 h 386115"/>
                <a:gd name="connsiteX55" fmla="*/ 785813 w 1171610"/>
                <a:gd name="connsiteY55" fmla="*/ 64294 h 386115"/>
                <a:gd name="connsiteX56" fmla="*/ 795338 w 1171610"/>
                <a:gd name="connsiteY56" fmla="*/ 69056 h 386115"/>
                <a:gd name="connsiteX57" fmla="*/ 807244 w 1171610"/>
                <a:gd name="connsiteY57" fmla="*/ 73819 h 386115"/>
                <a:gd name="connsiteX58" fmla="*/ 821532 w 1171610"/>
                <a:gd name="connsiteY58" fmla="*/ 78581 h 386115"/>
                <a:gd name="connsiteX59" fmla="*/ 845344 w 1171610"/>
                <a:gd name="connsiteY59" fmla="*/ 88106 h 386115"/>
                <a:gd name="connsiteX60" fmla="*/ 857250 w 1171610"/>
                <a:gd name="connsiteY60" fmla="*/ 92869 h 386115"/>
                <a:gd name="connsiteX61" fmla="*/ 871538 w 1171610"/>
                <a:gd name="connsiteY61" fmla="*/ 97631 h 386115"/>
                <a:gd name="connsiteX62" fmla="*/ 892969 w 1171610"/>
                <a:gd name="connsiteY62" fmla="*/ 107156 h 386115"/>
                <a:gd name="connsiteX63" fmla="*/ 900113 w 1171610"/>
                <a:gd name="connsiteY63" fmla="*/ 114300 h 386115"/>
                <a:gd name="connsiteX64" fmla="*/ 907257 w 1171610"/>
                <a:gd name="connsiteY64" fmla="*/ 116681 h 386115"/>
                <a:gd name="connsiteX65" fmla="*/ 935832 w 1171610"/>
                <a:gd name="connsiteY65" fmla="*/ 119063 h 386115"/>
                <a:gd name="connsiteX66" fmla="*/ 1014413 w 1171610"/>
                <a:gd name="connsiteY66" fmla="*/ 121444 h 386115"/>
                <a:gd name="connsiteX67" fmla="*/ 1062038 w 1171610"/>
                <a:gd name="connsiteY67" fmla="*/ 123825 h 386115"/>
                <a:gd name="connsiteX68" fmla="*/ 1078707 w 1171610"/>
                <a:gd name="connsiteY68" fmla="*/ 126206 h 386115"/>
                <a:gd name="connsiteX69" fmla="*/ 1104900 w 1171610"/>
                <a:gd name="connsiteY69" fmla="*/ 128588 h 386115"/>
                <a:gd name="connsiteX70" fmla="*/ 1112044 w 1171610"/>
                <a:gd name="connsiteY70" fmla="*/ 130969 h 386115"/>
                <a:gd name="connsiteX71" fmla="*/ 1126332 w 1171610"/>
                <a:gd name="connsiteY71" fmla="*/ 133350 h 386115"/>
                <a:gd name="connsiteX72" fmla="*/ 1157288 w 1171610"/>
                <a:gd name="connsiteY72" fmla="*/ 138113 h 386115"/>
                <a:gd name="connsiteX73" fmla="*/ 1164432 w 1171610"/>
                <a:gd name="connsiteY73" fmla="*/ 142875 h 386115"/>
                <a:gd name="connsiteX74" fmla="*/ 1171575 w 1171610"/>
                <a:gd name="connsiteY74" fmla="*/ 152400 h 386115"/>
                <a:gd name="connsiteX75" fmla="*/ 1166813 w 1171610"/>
                <a:gd name="connsiteY75" fmla="*/ 159544 h 386115"/>
                <a:gd name="connsiteX76" fmla="*/ 1147763 w 1171610"/>
                <a:gd name="connsiteY76" fmla="*/ 169069 h 386115"/>
                <a:gd name="connsiteX77" fmla="*/ 1138238 w 1171610"/>
                <a:gd name="connsiteY77" fmla="*/ 176213 h 386115"/>
                <a:gd name="connsiteX78" fmla="*/ 1143000 w 1171610"/>
                <a:gd name="connsiteY78" fmla="*/ 214313 h 386115"/>
                <a:gd name="connsiteX79" fmla="*/ 1145382 w 1171610"/>
                <a:gd name="connsiteY79" fmla="*/ 230981 h 386115"/>
                <a:gd name="connsiteX80" fmla="*/ 1140619 w 1171610"/>
                <a:gd name="connsiteY80" fmla="*/ 321469 h 386115"/>
                <a:gd name="connsiteX81" fmla="*/ 1138238 w 1171610"/>
                <a:gd name="connsiteY81" fmla="*/ 357188 h 386115"/>
                <a:gd name="connsiteX82" fmla="*/ 1123950 w 1171610"/>
                <a:gd name="connsiteY82" fmla="*/ 359569 h 386115"/>
                <a:gd name="connsiteX83" fmla="*/ 1073944 w 1171610"/>
                <a:gd name="connsiteY83" fmla="*/ 361950 h 386115"/>
                <a:gd name="connsiteX84" fmla="*/ 1047750 w 1171610"/>
                <a:gd name="connsiteY84" fmla="*/ 366713 h 386115"/>
                <a:gd name="connsiteX85" fmla="*/ 964407 w 1171610"/>
                <a:gd name="connsiteY85" fmla="*/ 369094 h 386115"/>
                <a:gd name="connsiteX86" fmla="*/ 1171610 w 1171610"/>
                <a:gd name="connsiteY86" fmla="*/ 379401 h 386115"/>
                <a:gd name="connsiteX87" fmla="*/ 471488 w 1171610"/>
                <a:gd name="connsiteY87" fmla="*/ 366713 h 386115"/>
                <a:gd name="connsiteX88" fmla="*/ 411957 w 1171610"/>
                <a:gd name="connsiteY88" fmla="*/ 373856 h 386115"/>
                <a:gd name="connsiteX89" fmla="*/ 378619 w 1171610"/>
                <a:gd name="connsiteY89" fmla="*/ 369094 h 386115"/>
                <a:gd name="connsiteX90" fmla="*/ 333375 w 1171610"/>
                <a:gd name="connsiteY90" fmla="*/ 366713 h 386115"/>
                <a:gd name="connsiteX91" fmla="*/ 276225 w 1171610"/>
                <a:gd name="connsiteY91" fmla="*/ 369094 h 386115"/>
                <a:gd name="connsiteX92" fmla="*/ 257175 w 1171610"/>
                <a:gd name="connsiteY92" fmla="*/ 371475 h 386115"/>
                <a:gd name="connsiteX93" fmla="*/ 223838 w 1171610"/>
                <a:gd name="connsiteY93" fmla="*/ 373856 h 386115"/>
                <a:gd name="connsiteX94" fmla="*/ 157163 w 1171610"/>
                <a:gd name="connsiteY94" fmla="*/ 371475 h 386115"/>
                <a:gd name="connsiteX95" fmla="*/ 128588 w 1171610"/>
                <a:gd name="connsiteY95" fmla="*/ 369094 h 386115"/>
                <a:gd name="connsiteX96" fmla="*/ 21432 w 1171610"/>
                <a:gd name="connsiteY96" fmla="*/ 354806 h 386115"/>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1171610 w 1171610"/>
                <a:gd name="connsiteY86" fmla="*/ 379401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073944 w 1171610"/>
                <a:gd name="connsiteY83" fmla="*/ 361950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59657 w 1171610"/>
                <a:gd name="connsiteY84" fmla="*/ 371476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78619 w 1171610"/>
                <a:gd name="connsiteY89" fmla="*/ 369094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3838 w 1171610"/>
                <a:gd name="connsiteY93" fmla="*/ 373856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66688 w 1171610"/>
                <a:gd name="connsiteY94" fmla="*/ 357189 h 373939"/>
                <a:gd name="connsiteX95" fmla="*/ 128588 w 1171610"/>
                <a:gd name="connsiteY95" fmla="*/ 369094 h 373939"/>
                <a:gd name="connsiteX96" fmla="*/ 21432 w 1171610"/>
                <a:gd name="connsiteY96" fmla="*/ 354806 h 373939"/>
                <a:gd name="connsiteX0" fmla="*/ 21432 w 1171610"/>
                <a:gd name="connsiteY0" fmla="*/ 354806 h 373970"/>
                <a:gd name="connsiteX1" fmla="*/ 19050 w 1171610"/>
                <a:gd name="connsiteY1" fmla="*/ 321469 h 373970"/>
                <a:gd name="connsiteX2" fmla="*/ 16669 w 1171610"/>
                <a:gd name="connsiteY2" fmla="*/ 314325 h 373970"/>
                <a:gd name="connsiteX3" fmla="*/ 14288 w 1171610"/>
                <a:gd name="connsiteY3" fmla="*/ 276225 h 373970"/>
                <a:gd name="connsiteX4" fmla="*/ 4763 w 1171610"/>
                <a:gd name="connsiteY4" fmla="*/ 171450 h 373970"/>
                <a:gd name="connsiteX5" fmla="*/ 0 w 1171610"/>
                <a:gd name="connsiteY5" fmla="*/ 164306 h 373970"/>
                <a:gd name="connsiteX6" fmla="*/ 7144 w 1171610"/>
                <a:gd name="connsiteY6" fmla="*/ 154781 h 373970"/>
                <a:gd name="connsiteX7" fmla="*/ 35719 w 1171610"/>
                <a:gd name="connsiteY7" fmla="*/ 142875 h 373970"/>
                <a:gd name="connsiteX8" fmla="*/ 57150 w 1171610"/>
                <a:gd name="connsiteY8" fmla="*/ 138113 h 373970"/>
                <a:gd name="connsiteX9" fmla="*/ 71438 w 1171610"/>
                <a:gd name="connsiteY9" fmla="*/ 135731 h 373970"/>
                <a:gd name="connsiteX10" fmla="*/ 90488 w 1171610"/>
                <a:gd name="connsiteY10" fmla="*/ 130969 h 373970"/>
                <a:gd name="connsiteX11" fmla="*/ 102394 w 1171610"/>
                <a:gd name="connsiteY11" fmla="*/ 128588 h 373970"/>
                <a:gd name="connsiteX12" fmla="*/ 121444 w 1171610"/>
                <a:gd name="connsiteY12" fmla="*/ 123825 h 373970"/>
                <a:gd name="connsiteX13" fmla="*/ 152400 w 1171610"/>
                <a:gd name="connsiteY13" fmla="*/ 119063 h 373970"/>
                <a:gd name="connsiteX14" fmla="*/ 176213 w 1171610"/>
                <a:gd name="connsiteY14" fmla="*/ 116681 h 373970"/>
                <a:gd name="connsiteX15" fmla="*/ 185738 w 1171610"/>
                <a:gd name="connsiteY15" fmla="*/ 114300 h 373970"/>
                <a:gd name="connsiteX16" fmla="*/ 276225 w 1171610"/>
                <a:gd name="connsiteY16" fmla="*/ 119063 h 373970"/>
                <a:gd name="connsiteX17" fmla="*/ 290513 w 1171610"/>
                <a:gd name="connsiteY17" fmla="*/ 116681 h 373970"/>
                <a:gd name="connsiteX18" fmla="*/ 304800 w 1171610"/>
                <a:gd name="connsiteY18" fmla="*/ 104775 h 373970"/>
                <a:gd name="connsiteX19" fmla="*/ 316707 w 1171610"/>
                <a:gd name="connsiteY19" fmla="*/ 102394 h 373970"/>
                <a:gd name="connsiteX20" fmla="*/ 330994 w 1171610"/>
                <a:gd name="connsiteY20" fmla="*/ 97631 h 373970"/>
                <a:gd name="connsiteX21" fmla="*/ 338138 w 1171610"/>
                <a:gd name="connsiteY21" fmla="*/ 95250 h 373970"/>
                <a:gd name="connsiteX22" fmla="*/ 345282 w 1171610"/>
                <a:gd name="connsiteY22" fmla="*/ 90488 h 373970"/>
                <a:gd name="connsiteX23" fmla="*/ 357188 w 1171610"/>
                <a:gd name="connsiteY23" fmla="*/ 88106 h 373970"/>
                <a:gd name="connsiteX24" fmla="*/ 390525 w 1171610"/>
                <a:gd name="connsiteY24" fmla="*/ 76200 h 373970"/>
                <a:gd name="connsiteX25" fmla="*/ 397669 w 1171610"/>
                <a:gd name="connsiteY25" fmla="*/ 71438 h 373970"/>
                <a:gd name="connsiteX26" fmla="*/ 409575 w 1171610"/>
                <a:gd name="connsiteY26" fmla="*/ 69056 h 373970"/>
                <a:gd name="connsiteX27" fmla="*/ 419100 w 1171610"/>
                <a:gd name="connsiteY27" fmla="*/ 66675 h 373970"/>
                <a:gd name="connsiteX28" fmla="*/ 435769 w 1171610"/>
                <a:gd name="connsiteY28" fmla="*/ 61913 h 373970"/>
                <a:gd name="connsiteX29" fmla="*/ 450057 w 1171610"/>
                <a:gd name="connsiteY29" fmla="*/ 57150 h 373970"/>
                <a:gd name="connsiteX30" fmla="*/ 461963 w 1171610"/>
                <a:gd name="connsiteY30" fmla="*/ 54769 h 373970"/>
                <a:gd name="connsiteX31" fmla="*/ 469107 w 1171610"/>
                <a:gd name="connsiteY31" fmla="*/ 50006 h 373970"/>
                <a:gd name="connsiteX32" fmla="*/ 481013 w 1171610"/>
                <a:gd name="connsiteY32" fmla="*/ 47625 h 373970"/>
                <a:gd name="connsiteX33" fmla="*/ 490538 w 1171610"/>
                <a:gd name="connsiteY33" fmla="*/ 45244 h 373970"/>
                <a:gd name="connsiteX34" fmla="*/ 502444 w 1171610"/>
                <a:gd name="connsiteY34" fmla="*/ 38100 h 373970"/>
                <a:gd name="connsiteX35" fmla="*/ 511969 w 1171610"/>
                <a:gd name="connsiteY35" fmla="*/ 35719 h 373970"/>
                <a:gd name="connsiteX36" fmla="*/ 519113 w 1171610"/>
                <a:gd name="connsiteY36" fmla="*/ 33338 h 373970"/>
                <a:gd name="connsiteX37" fmla="*/ 528638 w 1171610"/>
                <a:gd name="connsiteY37" fmla="*/ 28575 h 373970"/>
                <a:gd name="connsiteX38" fmla="*/ 542925 w 1171610"/>
                <a:gd name="connsiteY38" fmla="*/ 23813 h 373970"/>
                <a:gd name="connsiteX39" fmla="*/ 552450 w 1171610"/>
                <a:gd name="connsiteY39" fmla="*/ 16669 h 373970"/>
                <a:gd name="connsiteX40" fmla="*/ 559594 w 1171610"/>
                <a:gd name="connsiteY40" fmla="*/ 14288 h 373970"/>
                <a:gd name="connsiteX41" fmla="*/ 576263 w 1171610"/>
                <a:gd name="connsiteY41" fmla="*/ 2381 h 373970"/>
                <a:gd name="connsiteX42" fmla="*/ 583407 w 1171610"/>
                <a:gd name="connsiteY42" fmla="*/ 0 h 373970"/>
                <a:gd name="connsiteX43" fmla="*/ 595313 w 1171610"/>
                <a:gd name="connsiteY43" fmla="*/ 4763 h 373970"/>
                <a:gd name="connsiteX44" fmla="*/ 611982 w 1171610"/>
                <a:gd name="connsiteY44" fmla="*/ 14288 h 373970"/>
                <a:gd name="connsiteX45" fmla="*/ 628650 w 1171610"/>
                <a:gd name="connsiteY45" fmla="*/ 16669 h 373970"/>
                <a:gd name="connsiteX46" fmla="*/ 645319 w 1171610"/>
                <a:gd name="connsiteY46" fmla="*/ 21431 h 373970"/>
                <a:gd name="connsiteX47" fmla="*/ 657225 w 1171610"/>
                <a:gd name="connsiteY47" fmla="*/ 23813 h 373970"/>
                <a:gd name="connsiteX48" fmla="*/ 666750 w 1171610"/>
                <a:gd name="connsiteY48" fmla="*/ 26194 h 373970"/>
                <a:gd name="connsiteX49" fmla="*/ 673894 w 1171610"/>
                <a:gd name="connsiteY49" fmla="*/ 30956 h 373970"/>
                <a:gd name="connsiteX50" fmla="*/ 697707 w 1171610"/>
                <a:gd name="connsiteY50" fmla="*/ 35719 h 373970"/>
                <a:gd name="connsiteX51" fmla="*/ 704850 w 1171610"/>
                <a:gd name="connsiteY51" fmla="*/ 40481 h 373970"/>
                <a:gd name="connsiteX52" fmla="*/ 731044 w 1171610"/>
                <a:gd name="connsiteY52" fmla="*/ 45244 h 373970"/>
                <a:gd name="connsiteX53" fmla="*/ 754857 w 1171610"/>
                <a:gd name="connsiteY53" fmla="*/ 54769 h 373970"/>
                <a:gd name="connsiteX54" fmla="*/ 771525 w 1171610"/>
                <a:gd name="connsiteY54" fmla="*/ 59531 h 373970"/>
                <a:gd name="connsiteX55" fmla="*/ 785813 w 1171610"/>
                <a:gd name="connsiteY55" fmla="*/ 64294 h 373970"/>
                <a:gd name="connsiteX56" fmla="*/ 795338 w 1171610"/>
                <a:gd name="connsiteY56" fmla="*/ 69056 h 373970"/>
                <a:gd name="connsiteX57" fmla="*/ 807244 w 1171610"/>
                <a:gd name="connsiteY57" fmla="*/ 73819 h 373970"/>
                <a:gd name="connsiteX58" fmla="*/ 821532 w 1171610"/>
                <a:gd name="connsiteY58" fmla="*/ 78581 h 373970"/>
                <a:gd name="connsiteX59" fmla="*/ 845344 w 1171610"/>
                <a:gd name="connsiteY59" fmla="*/ 88106 h 373970"/>
                <a:gd name="connsiteX60" fmla="*/ 857250 w 1171610"/>
                <a:gd name="connsiteY60" fmla="*/ 92869 h 373970"/>
                <a:gd name="connsiteX61" fmla="*/ 871538 w 1171610"/>
                <a:gd name="connsiteY61" fmla="*/ 97631 h 373970"/>
                <a:gd name="connsiteX62" fmla="*/ 892969 w 1171610"/>
                <a:gd name="connsiteY62" fmla="*/ 107156 h 373970"/>
                <a:gd name="connsiteX63" fmla="*/ 900113 w 1171610"/>
                <a:gd name="connsiteY63" fmla="*/ 114300 h 373970"/>
                <a:gd name="connsiteX64" fmla="*/ 907257 w 1171610"/>
                <a:gd name="connsiteY64" fmla="*/ 116681 h 373970"/>
                <a:gd name="connsiteX65" fmla="*/ 935832 w 1171610"/>
                <a:gd name="connsiteY65" fmla="*/ 119063 h 373970"/>
                <a:gd name="connsiteX66" fmla="*/ 1014413 w 1171610"/>
                <a:gd name="connsiteY66" fmla="*/ 121444 h 373970"/>
                <a:gd name="connsiteX67" fmla="*/ 1062038 w 1171610"/>
                <a:gd name="connsiteY67" fmla="*/ 123825 h 373970"/>
                <a:gd name="connsiteX68" fmla="*/ 1078707 w 1171610"/>
                <a:gd name="connsiteY68" fmla="*/ 126206 h 373970"/>
                <a:gd name="connsiteX69" fmla="*/ 1104900 w 1171610"/>
                <a:gd name="connsiteY69" fmla="*/ 128588 h 373970"/>
                <a:gd name="connsiteX70" fmla="*/ 1112044 w 1171610"/>
                <a:gd name="connsiteY70" fmla="*/ 130969 h 373970"/>
                <a:gd name="connsiteX71" fmla="*/ 1126332 w 1171610"/>
                <a:gd name="connsiteY71" fmla="*/ 133350 h 373970"/>
                <a:gd name="connsiteX72" fmla="*/ 1157288 w 1171610"/>
                <a:gd name="connsiteY72" fmla="*/ 138113 h 373970"/>
                <a:gd name="connsiteX73" fmla="*/ 1164432 w 1171610"/>
                <a:gd name="connsiteY73" fmla="*/ 142875 h 373970"/>
                <a:gd name="connsiteX74" fmla="*/ 1171575 w 1171610"/>
                <a:gd name="connsiteY74" fmla="*/ 152400 h 373970"/>
                <a:gd name="connsiteX75" fmla="*/ 1166813 w 1171610"/>
                <a:gd name="connsiteY75" fmla="*/ 159544 h 373970"/>
                <a:gd name="connsiteX76" fmla="*/ 1147763 w 1171610"/>
                <a:gd name="connsiteY76" fmla="*/ 169069 h 373970"/>
                <a:gd name="connsiteX77" fmla="*/ 1138238 w 1171610"/>
                <a:gd name="connsiteY77" fmla="*/ 176213 h 373970"/>
                <a:gd name="connsiteX78" fmla="*/ 1143000 w 1171610"/>
                <a:gd name="connsiteY78" fmla="*/ 214313 h 373970"/>
                <a:gd name="connsiteX79" fmla="*/ 1145382 w 1171610"/>
                <a:gd name="connsiteY79" fmla="*/ 230981 h 373970"/>
                <a:gd name="connsiteX80" fmla="*/ 1140619 w 1171610"/>
                <a:gd name="connsiteY80" fmla="*/ 321469 h 373970"/>
                <a:gd name="connsiteX81" fmla="*/ 1138238 w 1171610"/>
                <a:gd name="connsiteY81" fmla="*/ 357188 h 373970"/>
                <a:gd name="connsiteX82" fmla="*/ 1123950 w 1171610"/>
                <a:gd name="connsiteY82" fmla="*/ 359569 h 373970"/>
                <a:gd name="connsiteX83" fmla="*/ 1131094 w 1171610"/>
                <a:gd name="connsiteY83" fmla="*/ 371476 h 373970"/>
                <a:gd name="connsiteX84" fmla="*/ 1059657 w 1171610"/>
                <a:gd name="connsiteY84" fmla="*/ 371476 h 373970"/>
                <a:gd name="connsiteX85" fmla="*/ 964407 w 1171610"/>
                <a:gd name="connsiteY85" fmla="*/ 369094 h 373970"/>
                <a:gd name="connsiteX86" fmla="*/ 1143000 w 1171610"/>
                <a:gd name="connsiteY86" fmla="*/ 373857 h 373970"/>
                <a:gd name="connsiteX87" fmla="*/ 471488 w 1171610"/>
                <a:gd name="connsiteY87" fmla="*/ 366713 h 373970"/>
                <a:gd name="connsiteX88" fmla="*/ 411957 w 1171610"/>
                <a:gd name="connsiteY88" fmla="*/ 361951 h 373970"/>
                <a:gd name="connsiteX89" fmla="*/ 385763 w 1171610"/>
                <a:gd name="connsiteY89" fmla="*/ 364332 h 373970"/>
                <a:gd name="connsiteX90" fmla="*/ 1171610 w 1171610"/>
                <a:gd name="connsiteY90" fmla="*/ 373857 h 373970"/>
                <a:gd name="connsiteX91" fmla="*/ 276225 w 1171610"/>
                <a:gd name="connsiteY91" fmla="*/ 369094 h 373970"/>
                <a:gd name="connsiteX92" fmla="*/ 269082 w 1171610"/>
                <a:gd name="connsiteY92" fmla="*/ 361951 h 373970"/>
                <a:gd name="connsiteX93" fmla="*/ 221457 w 1171610"/>
                <a:gd name="connsiteY93" fmla="*/ 359570 h 373970"/>
                <a:gd name="connsiteX94" fmla="*/ 166688 w 1171610"/>
                <a:gd name="connsiteY94" fmla="*/ 357189 h 373970"/>
                <a:gd name="connsiteX95" fmla="*/ 128588 w 1171610"/>
                <a:gd name="connsiteY95" fmla="*/ 369094 h 373970"/>
                <a:gd name="connsiteX96" fmla="*/ 21432 w 1171610"/>
                <a:gd name="connsiteY96" fmla="*/ 354806 h 373970"/>
                <a:gd name="connsiteX0" fmla="*/ 21432 w 1171610"/>
                <a:gd name="connsiteY0" fmla="*/ 354806 h 373960"/>
                <a:gd name="connsiteX1" fmla="*/ 19050 w 1171610"/>
                <a:gd name="connsiteY1" fmla="*/ 321469 h 373960"/>
                <a:gd name="connsiteX2" fmla="*/ 16669 w 1171610"/>
                <a:gd name="connsiteY2" fmla="*/ 314325 h 373960"/>
                <a:gd name="connsiteX3" fmla="*/ 14288 w 1171610"/>
                <a:gd name="connsiteY3" fmla="*/ 276225 h 373960"/>
                <a:gd name="connsiteX4" fmla="*/ 4763 w 1171610"/>
                <a:gd name="connsiteY4" fmla="*/ 171450 h 373960"/>
                <a:gd name="connsiteX5" fmla="*/ 0 w 1171610"/>
                <a:gd name="connsiteY5" fmla="*/ 164306 h 373960"/>
                <a:gd name="connsiteX6" fmla="*/ 7144 w 1171610"/>
                <a:gd name="connsiteY6" fmla="*/ 154781 h 373960"/>
                <a:gd name="connsiteX7" fmla="*/ 35719 w 1171610"/>
                <a:gd name="connsiteY7" fmla="*/ 142875 h 373960"/>
                <a:gd name="connsiteX8" fmla="*/ 57150 w 1171610"/>
                <a:gd name="connsiteY8" fmla="*/ 138113 h 373960"/>
                <a:gd name="connsiteX9" fmla="*/ 71438 w 1171610"/>
                <a:gd name="connsiteY9" fmla="*/ 135731 h 373960"/>
                <a:gd name="connsiteX10" fmla="*/ 90488 w 1171610"/>
                <a:gd name="connsiteY10" fmla="*/ 130969 h 373960"/>
                <a:gd name="connsiteX11" fmla="*/ 102394 w 1171610"/>
                <a:gd name="connsiteY11" fmla="*/ 128588 h 373960"/>
                <a:gd name="connsiteX12" fmla="*/ 121444 w 1171610"/>
                <a:gd name="connsiteY12" fmla="*/ 123825 h 373960"/>
                <a:gd name="connsiteX13" fmla="*/ 152400 w 1171610"/>
                <a:gd name="connsiteY13" fmla="*/ 119063 h 373960"/>
                <a:gd name="connsiteX14" fmla="*/ 176213 w 1171610"/>
                <a:gd name="connsiteY14" fmla="*/ 116681 h 373960"/>
                <a:gd name="connsiteX15" fmla="*/ 185738 w 1171610"/>
                <a:gd name="connsiteY15" fmla="*/ 114300 h 373960"/>
                <a:gd name="connsiteX16" fmla="*/ 276225 w 1171610"/>
                <a:gd name="connsiteY16" fmla="*/ 119063 h 373960"/>
                <a:gd name="connsiteX17" fmla="*/ 290513 w 1171610"/>
                <a:gd name="connsiteY17" fmla="*/ 116681 h 373960"/>
                <a:gd name="connsiteX18" fmla="*/ 304800 w 1171610"/>
                <a:gd name="connsiteY18" fmla="*/ 104775 h 373960"/>
                <a:gd name="connsiteX19" fmla="*/ 316707 w 1171610"/>
                <a:gd name="connsiteY19" fmla="*/ 102394 h 373960"/>
                <a:gd name="connsiteX20" fmla="*/ 330994 w 1171610"/>
                <a:gd name="connsiteY20" fmla="*/ 97631 h 373960"/>
                <a:gd name="connsiteX21" fmla="*/ 338138 w 1171610"/>
                <a:gd name="connsiteY21" fmla="*/ 95250 h 373960"/>
                <a:gd name="connsiteX22" fmla="*/ 345282 w 1171610"/>
                <a:gd name="connsiteY22" fmla="*/ 90488 h 373960"/>
                <a:gd name="connsiteX23" fmla="*/ 357188 w 1171610"/>
                <a:gd name="connsiteY23" fmla="*/ 88106 h 373960"/>
                <a:gd name="connsiteX24" fmla="*/ 390525 w 1171610"/>
                <a:gd name="connsiteY24" fmla="*/ 76200 h 373960"/>
                <a:gd name="connsiteX25" fmla="*/ 397669 w 1171610"/>
                <a:gd name="connsiteY25" fmla="*/ 71438 h 373960"/>
                <a:gd name="connsiteX26" fmla="*/ 409575 w 1171610"/>
                <a:gd name="connsiteY26" fmla="*/ 69056 h 373960"/>
                <a:gd name="connsiteX27" fmla="*/ 419100 w 1171610"/>
                <a:gd name="connsiteY27" fmla="*/ 66675 h 373960"/>
                <a:gd name="connsiteX28" fmla="*/ 435769 w 1171610"/>
                <a:gd name="connsiteY28" fmla="*/ 61913 h 373960"/>
                <a:gd name="connsiteX29" fmla="*/ 450057 w 1171610"/>
                <a:gd name="connsiteY29" fmla="*/ 57150 h 373960"/>
                <a:gd name="connsiteX30" fmla="*/ 461963 w 1171610"/>
                <a:gd name="connsiteY30" fmla="*/ 54769 h 373960"/>
                <a:gd name="connsiteX31" fmla="*/ 469107 w 1171610"/>
                <a:gd name="connsiteY31" fmla="*/ 50006 h 373960"/>
                <a:gd name="connsiteX32" fmla="*/ 481013 w 1171610"/>
                <a:gd name="connsiteY32" fmla="*/ 47625 h 373960"/>
                <a:gd name="connsiteX33" fmla="*/ 490538 w 1171610"/>
                <a:gd name="connsiteY33" fmla="*/ 45244 h 373960"/>
                <a:gd name="connsiteX34" fmla="*/ 502444 w 1171610"/>
                <a:gd name="connsiteY34" fmla="*/ 38100 h 373960"/>
                <a:gd name="connsiteX35" fmla="*/ 511969 w 1171610"/>
                <a:gd name="connsiteY35" fmla="*/ 35719 h 373960"/>
                <a:gd name="connsiteX36" fmla="*/ 519113 w 1171610"/>
                <a:gd name="connsiteY36" fmla="*/ 33338 h 373960"/>
                <a:gd name="connsiteX37" fmla="*/ 528638 w 1171610"/>
                <a:gd name="connsiteY37" fmla="*/ 28575 h 373960"/>
                <a:gd name="connsiteX38" fmla="*/ 542925 w 1171610"/>
                <a:gd name="connsiteY38" fmla="*/ 23813 h 373960"/>
                <a:gd name="connsiteX39" fmla="*/ 552450 w 1171610"/>
                <a:gd name="connsiteY39" fmla="*/ 16669 h 373960"/>
                <a:gd name="connsiteX40" fmla="*/ 559594 w 1171610"/>
                <a:gd name="connsiteY40" fmla="*/ 14288 h 373960"/>
                <a:gd name="connsiteX41" fmla="*/ 576263 w 1171610"/>
                <a:gd name="connsiteY41" fmla="*/ 2381 h 373960"/>
                <a:gd name="connsiteX42" fmla="*/ 583407 w 1171610"/>
                <a:gd name="connsiteY42" fmla="*/ 0 h 373960"/>
                <a:gd name="connsiteX43" fmla="*/ 595313 w 1171610"/>
                <a:gd name="connsiteY43" fmla="*/ 4763 h 373960"/>
                <a:gd name="connsiteX44" fmla="*/ 611982 w 1171610"/>
                <a:gd name="connsiteY44" fmla="*/ 14288 h 373960"/>
                <a:gd name="connsiteX45" fmla="*/ 628650 w 1171610"/>
                <a:gd name="connsiteY45" fmla="*/ 16669 h 373960"/>
                <a:gd name="connsiteX46" fmla="*/ 645319 w 1171610"/>
                <a:gd name="connsiteY46" fmla="*/ 21431 h 373960"/>
                <a:gd name="connsiteX47" fmla="*/ 657225 w 1171610"/>
                <a:gd name="connsiteY47" fmla="*/ 23813 h 373960"/>
                <a:gd name="connsiteX48" fmla="*/ 666750 w 1171610"/>
                <a:gd name="connsiteY48" fmla="*/ 26194 h 373960"/>
                <a:gd name="connsiteX49" fmla="*/ 673894 w 1171610"/>
                <a:gd name="connsiteY49" fmla="*/ 30956 h 373960"/>
                <a:gd name="connsiteX50" fmla="*/ 697707 w 1171610"/>
                <a:gd name="connsiteY50" fmla="*/ 35719 h 373960"/>
                <a:gd name="connsiteX51" fmla="*/ 704850 w 1171610"/>
                <a:gd name="connsiteY51" fmla="*/ 40481 h 373960"/>
                <a:gd name="connsiteX52" fmla="*/ 731044 w 1171610"/>
                <a:gd name="connsiteY52" fmla="*/ 45244 h 373960"/>
                <a:gd name="connsiteX53" fmla="*/ 754857 w 1171610"/>
                <a:gd name="connsiteY53" fmla="*/ 54769 h 373960"/>
                <a:gd name="connsiteX54" fmla="*/ 771525 w 1171610"/>
                <a:gd name="connsiteY54" fmla="*/ 59531 h 373960"/>
                <a:gd name="connsiteX55" fmla="*/ 785813 w 1171610"/>
                <a:gd name="connsiteY55" fmla="*/ 64294 h 373960"/>
                <a:gd name="connsiteX56" fmla="*/ 795338 w 1171610"/>
                <a:gd name="connsiteY56" fmla="*/ 69056 h 373960"/>
                <a:gd name="connsiteX57" fmla="*/ 807244 w 1171610"/>
                <a:gd name="connsiteY57" fmla="*/ 73819 h 373960"/>
                <a:gd name="connsiteX58" fmla="*/ 821532 w 1171610"/>
                <a:gd name="connsiteY58" fmla="*/ 78581 h 373960"/>
                <a:gd name="connsiteX59" fmla="*/ 845344 w 1171610"/>
                <a:gd name="connsiteY59" fmla="*/ 88106 h 373960"/>
                <a:gd name="connsiteX60" fmla="*/ 857250 w 1171610"/>
                <a:gd name="connsiteY60" fmla="*/ 92869 h 373960"/>
                <a:gd name="connsiteX61" fmla="*/ 871538 w 1171610"/>
                <a:gd name="connsiteY61" fmla="*/ 97631 h 373960"/>
                <a:gd name="connsiteX62" fmla="*/ 892969 w 1171610"/>
                <a:gd name="connsiteY62" fmla="*/ 107156 h 373960"/>
                <a:gd name="connsiteX63" fmla="*/ 900113 w 1171610"/>
                <a:gd name="connsiteY63" fmla="*/ 114300 h 373960"/>
                <a:gd name="connsiteX64" fmla="*/ 907257 w 1171610"/>
                <a:gd name="connsiteY64" fmla="*/ 116681 h 373960"/>
                <a:gd name="connsiteX65" fmla="*/ 935832 w 1171610"/>
                <a:gd name="connsiteY65" fmla="*/ 119063 h 373960"/>
                <a:gd name="connsiteX66" fmla="*/ 1014413 w 1171610"/>
                <a:gd name="connsiteY66" fmla="*/ 121444 h 373960"/>
                <a:gd name="connsiteX67" fmla="*/ 1062038 w 1171610"/>
                <a:gd name="connsiteY67" fmla="*/ 123825 h 373960"/>
                <a:gd name="connsiteX68" fmla="*/ 1078707 w 1171610"/>
                <a:gd name="connsiteY68" fmla="*/ 126206 h 373960"/>
                <a:gd name="connsiteX69" fmla="*/ 1104900 w 1171610"/>
                <a:gd name="connsiteY69" fmla="*/ 128588 h 373960"/>
                <a:gd name="connsiteX70" fmla="*/ 1112044 w 1171610"/>
                <a:gd name="connsiteY70" fmla="*/ 130969 h 373960"/>
                <a:gd name="connsiteX71" fmla="*/ 1126332 w 1171610"/>
                <a:gd name="connsiteY71" fmla="*/ 133350 h 373960"/>
                <a:gd name="connsiteX72" fmla="*/ 1157288 w 1171610"/>
                <a:gd name="connsiteY72" fmla="*/ 138113 h 373960"/>
                <a:gd name="connsiteX73" fmla="*/ 1164432 w 1171610"/>
                <a:gd name="connsiteY73" fmla="*/ 142875 h 373960"/>
                <a:gd name="connsiteX74" fmla="*/ 1171575 w 1171610"/>
                <a:gd name="connsiteY74" fmla="*/ 152400 h 373960"/>
                <a:gd name="connsiteX75" fmla="*/ 1166813 w 1171610"/>
                <a:gd name="connsiteY75" fmla="*/ 159544 h 373960"/>
                <a:gd name="connsiteX76" fmla="*/ 1147763 w 1171610"/>
                <a:gd name="connsiteY76" fmla="*/ 169069 h 373960"/>
                <a:gd name="connsiteX77" fmla="*/ 1138238 w 1171610"/>
                <a:gd name="connsiteY77" fmla="*/ 176213 h 373960"/>
                <a:gd name="connsiteX78" fmla="*/ 1143000 w 1171610"/>
                <a:gd name="connsiteY78" fmla="*/ 214313 h 373960"/>
                <a:gd name="connsiteX79" fmla="*/ 1145382 w 1171610"/>
                <a:gd name="connsiteY79" fmla="*/ 230981 h 373960"/>
                <a:gd name="connsiteX80" fmla="*/ 1140619 w 1171610"/>
                <a:gd name="connsiteY80" fmla="*/ 321469 h 373960"/>
                <a:gd name="connsiteX81" fmla="*/ 1138238 w 1171610"/>
                <a:gd name="connsiteY81" fmla="*/ 357188 h 373960"/>
                <a:gd name="connsiteX82" fmla="*/ 1123950 w 1171610"/>
                <a:gd name="connsiteY82" fmla="*/ 359569 h 373960"/>
                <a:gd name="connsiteX83" fmla="*/ 1131094 w 1171610"/>
                <a:gd name="connsiteY83" fmla="*/ 371476 h 373960"/>
                <a:gd name="connsiteX84" fmla="*/ 1059657 w 1171610"/>
                <a:gd name="connsiteY84" fmla="*/ 371476 h 373960"/>
                <a:gd name="connsiteX85" fmla="*/ 964407 w 1171610"/>
                <a:gd name="connsiteY85" fmla="*/ 369094 h 373960"/>
                <a:gd name="connsiteX86" fmla="*/ 1143000 w 1171610"/>
                <a:gd name="connsiteY86" fmla="*/ 373857 h 373960"/>
                <a:gd name="connsiteX87" fmla="*/ 471488 w 1171610"/>
                <a:gd name="connsiteY87" fmla="*/ 366713 h 373960"/>
                <a:gd name="connsiteX88" fmla="*/ 411957 w 1171610"/>
                <a:gd name="connsiteY88" fmla="*/ 361951 h 373960"/>
                <a:gd name="connsiteX89" fmla="*/ 385763 w 1171610"/>
                <a:gd name="connsiteY89" fmla="*/ 364332 h 373960"/>
                <a:gd name="connsiteX90" fmla="*/ 1171610 w 1171610"/>
                <a:gd name="connsiteY90" fmla="*/ 373857 h 373960"/>
                <a:gd name="connsiteX91" fmla="*/ 276225 w 1171610"/>
                <a:gd name="connsiteY91" fmla="*/ 369094 h 373960"/>
                <a:gd name="connsiteX92" fmla="*/ 292894 w 1171610"/>
                <a:gd name="connsiteY92" fmla="*/ 364331 h 373960"/>
                <a:gd name="connsiteX93" fmla="*/ 221457 w 1171610"/>
                <a:gd name="connsiteY93" fmla="*/ 359570 h 373960"/>
                <a:gd name="connsiteX94" fmla="*/ 166688 w 1171610"/>
                <a:gd name="connsiteY94" fmla="*/ 357189 h 373960"/>
                <a:gd name="connsiteX95" fmla="*/ 128588 w 1171610"/>
                <a:gd name="connsiteY95" fmla="*/ 369094 h 373960"/>
                <a:gd name="connsiteX96" fmla="*/ 21432 w 1171610"/>
                <a:gd name="connsiteY96" fmla="*/ 354806 h 373960"/>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166688 w 1171610"/>
                <a:gd name="connsiteY94" fmla="*/ 357189 h 373981"/>
                <a:gd name="connsiteX95" fmla="*/ 128588 w 1171610"/>
                <a:gd name="connsiteY95" fmla="*/ 369094 h 373981"/>
                <a:gd name="connsiteX96" fmla="*/ 21432 w 1171610"/>
                <a:gd name="connsiteY96" fmla="*/ 354806 h 373981"/>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207169 w 1171610"/>
                <a:gd name="connsiteY94" fmla="*/ 366713 h 373981"/>
                <a:gd name="connsiteX95" fmla="*/ 128588 w 1171610"/>
                <a:gd name="connsiteY95" fmla="*/ 369094 h 373981"/>
                <a:gd name="connsiteX96" fmla="*/ 21432 w 1171610"/>
                <a:gd name="connsiteY96" fmla="*/ 354806 h 37398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1152525 w 1171610"/>
                <a:gd name="connsiteY90" fmla="*/ 369094 h 373857"/>
                <a:gd name="connsiteX91" fmla="*/ 276225 w 1171610"/>
                <a:gd name="connsiteY91" fmla="*/ 369094 h 373857"/>
                <a:gd name="connsiteX92" fmla="*/ 247650 w 1171610"/>
                <a:gd name="connsiteY92" fmla="*/ 359569 h 373857"/>
                <a:gd name="connsiteX93" fmla="*/ 221457 w 1171610"/>
                <a:gd name="connsiteY93" fmla="*/ 359570 h 373857"/>
                <a:gd name="connsiteX94" fmla="*/ 207169 w 1171610"/>
                <a:gd name="connsiteY94" fmla="*/ 366713 h 373857"/>
                <a:gd name="connsiteX95" fmla="*/ 128588 w 1171610"/>
                <a:gd name="connsiteY95" fmla="*/ 369094 h 373857"/>
                <a:gd name="connsiteX96" fmla="*/ 21432 w 1171610"/>
                <a:gd name="connsiteY96" fmla="*/ 354806 h 373857"/>
                <a:gd name="connsiteX0" fmla="*/ 21432 w 1171610"/>
                <a:gd name="connsiteY0" fmla="*/ 354806 h 373980"/>
                <a:gd name="connsiteX1" fmla="*/ 19050 w 1171610"/>
                <a:gd name="connsiteY1" fmla="*/ 321469 h 373980"/>
                <a:gd name="connsiteX2" fmla="*/ 16669 w 1171610"/>
                <a:gd name="connsiteY2" fmla="*/ 314325 h 373980"/>
                <a:gd name="connsiteX3" fmla="*/ 14288 w 1171610"/>
                <a:gd name="connsiteY3" fmla="*/ 276225 h 373980"/>
                <a:gd name="connsiteX4" fmla="*/ 4763 w 1171610"/>
                <a:gd name="connsiteY4" fmla="*/ 171450 h 373980"/>
                <a:gd name="connsiteX5" fmla="*/ 0 w 1171610"/>
                <a:gd name="connsiteY5" fmla="*/ 164306 h 373980"/>
                <a:gd name="connsiteX6" fmla="*/ 7144 w 1171610"/>
                <a:gd name="connsiteY6" fmla="*/ 154781 h 373980"/>
                <a:gd name="connsiteX7" fmla="*/ 35719 w 1171610"/>
                <a:gd name="connsiteY7" fmla="*/ 142875 h 373980"/>
                <a:gd name="connsiteX8" fmla="*/ 57150 w 1171610"/>
                <a:gd name="connsiteY8" fmla="*/ 138113 h 373980"/>
                <a:gd name="connsiteX9" fmla="*/ 71438 w 1171610"/>
                <a:gd name="connsiteY9" fmla="*/ 135731 h 373980"/>
                <a:gd name="connsiteX10" fmla="*/ 90488 w 1171610"/>
                <a:gd name="connsiteY10" fmla="*/ 130969 h 373980"/>
                <a:gd name="connsiteX11" fmla="*/ 102394 w 1171610"/>
                <a:gd name="connsiteY11" fmla="*/ 128588 h 373980"/>
                <a:gd name="connsiteX12" fmla="*/ 121444 w 1171610"/>
                <a:gd name="connsiteY12" fmla="*/ 123825 h 373980"/>
                <a:gd name="connsiteX13" fmla="*/ 152400 w 1171610"/>
                <a:gd name="connsiteY13" fmla="*/ 119063 h 373980"/>
                <a:gd name="connsiteX14" fmla="*/ 176213 w 1171610"/>
                <a:gd name="connsiteY14" fmla="*/ 116681 h 373980"/>
                <a:gd name="connsiteX15" fmla="*/ 185738 w 1171610"/>
                <a:gd name="connsiteY15" fmla="*/ 114300 h 373980"/>
                <a:gd name="connsiteX16" fmla="*/ 276225 w 1171610"/>
                <a:gd name="connsiteY16" fmla="*/ 119063 h 373980"/>
                <a:gd name="connsiteX17" fmla="*/ 290513 w 1171610"/>
                <a:gd name="connsiteY17" fmla="*/ 116681 h 373980"/>
                <a:gd name="connsiteX18" fmla="*/ 304800 w 1171610"/>
                <a:gd name="connsiteY18" fmla="*/ 104775 h 373980"/>
                <a:gd name="connsiteX19" fmla="*/ 316707 w 1171610"/>
                <a:gd name="connsiteY19" fmla="*/ 102394 h 373980"/>
                <a:gd name="connsiteX20" fmla="*/ 330994 w 1171610"/>
                <a:gd name="connsiteY20" fmla="*/ 97631 h 373980"/>
                <a:gd name="connsiteX21" fmla="*/ 338138 w 1171610"/>
                <a:gd name="connsiteY21" fmla="*/ 95250 h 373980"/>
                <a:gd name="connsiteX22" fmla="*/ 345282 w 1171610"/>
                <a:gd name="connsiteY22" fmla="*/ 90488 h 373980"/>
                <a:gd name="connsiteX23" fmla="*/ 357188 w 1171610"/>
                <a:gd name="connsiteY23" fmla="*/ 88106 h 373980"/>
                <a:gd name="connsiteX24" fmla="*/ 390525 w 1171610"/>
                <a:gd name="connsiteY24" fmla="*/ 76200 h 373980"/>
                <a:gd name="connsiteX25" fmla="*/ 397669 w 1171610"/>
                <a:gd name="connsiteY25" fmla="*/ 71438 h 373980"/>
                <a:gd name="connsiteX26" fmla="*/ 409575 w 1171610"/>
                <a:gd name="connsiteY26" fmla="*/ 69056 h 373980"/>
                <a:gd name="connsiteX27" fmla="*/ 419100 w 1171610"/>
                <a:gd name="connsiteY27" fmla="*/ 66675 h 373980"/>
                <a:gd name="connsiteX28" fmla="*/ 435769 w 1171610"/>
                <a:gd name="connsiteY28" fmla="*/ 61913 h 373980"/>
                <a:gd name="connsiteX29" fmla="*/ 450057 w 1171610"/>
                <a:gd name="connsiteY29" fmla="*/ 57150 h 373980"/>
                <a:gd name="connsiteX30" fmla="*/ 461963 w 1171610"/>
                <a:gd name="connsiteY30" fmla="*/ 54769 h 373980"/>
                <a:gd name="connsiteX31" fmla="*/ 469107 w 1171610"/>
                <a:gd name="connsiteY31" fmla="*/ 50006 h 373980"/>
                <a:gd name="connsiteX32" fmla="*/ 481013 w 1171610"/>
                <a:gd name="connsiteY32" fmla="*/ 47625 h 373980"/>
                <a:gd name="connsiteX33" fmla="*/ 490538 w 1171610"/>
                <a:gd name="connsiteY33" fmla="*/ 45244 h 373980"/>
                <a:gd name="connsiteX34" fmla="*/ 502444 w 1171610"/>
                <a:gd name="connsiteY34" fmla="*/ 38100 h 373980"/>
                <a:gd name="connsiteX35" fmla="*/ 511969 w 1171610"/>
                <a:gd name="connsiteY35" fmla="*/ 35719 h 373980"/>
                <a:gd name="connsiteX36" fmla="*/ 519113 w 1171610"/>
                <a:gd name="connsiteY36" fmla="*/ 33338 h 373980"/>
                <a:gd name="connsiteX37" fmla="*/ 528638 w 1171610"/>
                <a:gd name="connsiteY37" fmla="*/ 28575 h 373980"/>
                <a:gd name="connsiteX38" fmla="*/ 542925 w 1171610"/>
                <a:gd name="connsiteY38" fmla="*/ 23813 h 373980"/>
                <a:gd name="connsiteX39" fmla="*/ 552450 w 1171610"/>
                <a:gd name="connsiteY39" fmla="*/ 16669 h 373980"/>
                <a:gd name="connsiteX40" fmla="*/ 559594 w 1171610"/>
                <a:gd name="connsiteY40" fmla="*/ 14288 h 373980"/>
                <a:gd name="connsiteX41" fmla="*/ 576263 w 1171610"/>
                <a:gd name="connsiteY41" fmla="*/ 2381 h 373980"/>
                <a:gd name="connsiteX42" fmla="*/ 583407 w 1171610"/>
                <a:gd name="connsiteY42" fmla="*/ 0 h 373980"/>
                <a:gd name="connsiteX43" fmla="*/ 595313 w 1171610"/>
                <a:gd name="connsiteY43" fmla="*/ 4763 h 373980"/>
                <a:gd name="connsiteX44" fmla="*/ 611982 w 1171610"/>
                <a:gd name="connsiteY44" fmla="*/ 14288 h 373980"/>
                <a:gd name="connsiteX45" fmla="*/ 628650 w 1171610"/>
                <a:gd name="connsiteY45" fmla="*/ 16669 h 373980"/>
                <a:gd name="connsiteX46" fmla="*/ 645319 w 1171610"/>
                <a:gd name="connsiteY46" fmla="*/ 21431 h 373980"/>
                <a:gd name="connsiteX47" fmla="*/ 657225 w 1171610"/>
                <a:gd name="connsiteY47" fmla="*/ 23813 h 373980"/>
                <a:gd name="connsiteX48" fmla="*/ 666750 w 1171610"/>
                <a:gd name="connsiteY48" fmla="*/ 26194 h 373980"/>
                <a:gd name="connsiteX49" fmla="*/ 673894 w 1171610"/>
                <a:gd name="connsiteY49" fmla="*/ 30956 h 373980"/>
                <a:gd name="connsiteX50" fmla="*/ 697707 w 1171610"/>
                <a:gd name="connsiteY50" fmla="*/ 35719 h 373980"/>
                <a:gd name="connsiteX51" fmla="*/ 704850 w 1171610"/>
                <a:gd name="connsiteY51" fmla="*/ 40481 h 373980"/>
                <a:gd name="connsiteX52" fmla="*/ 731044 w 1171610"/>
                <a:gd name="connsiteY52" fmla="*/ 45244 h 373980"/>
                <a:gd name="connsiteX53" fmla="*/ 754857 w 1171610"/>
                <a:gd name="connsiteY53" fmla="*/ 54769 h 373980"/>
                <a:gd name="connsiteX54" fmla="*/ 771525 w 1171610"/>
                <a:gd name="connsiteY54" fmla="*/ 59531 h 373980"/>
                <a:gd name="connsiteX55" fmla="*/ 785813 w 1171610"/>
                <a:gd name="connsiteY55" fmla="*/ 64294 h 373980"/>
                <a:gd name="connsiteX56" fmla="*/ 795338 w 1171610"/>
                <a:gd name="connsiteY56" fmla="*/ 69056 h 373980"/>
                <a:gd name="connsiteX57" fmla="*/ 807244 w 1171610"/>
                <a:gd name="connsiteY57" fmla="*/ 73819 h 373980"/>
                <a:gd name="connsiteX58" fmla="*/ 821532 w 1171610"/>
                <a:gd name="connsiteY58" fmla="*/ 78581 h 373980"/>
                <a:gd name="connsiteX59" fmla="*/ 845344 w 1171610"/>
                <a:gd name="connsiteY59" fmla="*/ 88106 h 373980"/>
                <a:gd name="connsiteX60" fmla="*/ 857250 w 1171610"/>
                <a:gd name="connsiteY60" fmla="*/ 92869 h 373980"/>
                <a:gd name="connsiteX61" fmla="*/ 871538 w 1171610"/>
                <a:gd name="connsiteY61" fmla="*/ 97631 h 373980"/>
                <a:gd name="connsiteX62" fmla="*/ 892969 w 1171610"/>
                <a:gd name="connsiteY62" fmla="*/ 107156 h 373980"/>
                <a:gd name="connsiteX63" fmla="*/ 900113 w 1171610"/>
                <a:gd name="connsiteY63" fmla="*/ 114300 h 373980"/>
                <a:gd name="connsiteX64" fmla="*/ 907257 w 1171610"/>
                <a:gd name="connsiteY64" fmla="*/ 116681 h 373980"/>
                <a:gd name="connsiteX65" fmla="*/ 935832 w 1171610"/>
                <a:gd name="connsiteY65" fmla="*/ 119063 h 373980"/>
                <a:gd name="connsiteX66" fmla="*/ 1014413 w 1171610"/>
                <a:gd name="connsiteY66" fmla="*/ 121444 h 373980"/>
                <a:gd name="connsiteX67" fmla="*/ 1062038 w 1171610"/>
                <a:gd name="connsiteY67" fmla="*/ 123825 h 373980"/>
                <a:gd name="connsiteX68" fmla="*/ 1078707 w 1171610"/>
                <a:gd name="connsiteY68" fmla="*/ 126206 h 373980"/>
                <a:gd name="connsiteX69" fmla="*/ 1104900 w 1171610"/>
                <a:gd name="connsiteY69" fmla="*/ 128588 h 373980"/>
                <a:gd name="connsiteX70" fmla="*/ 1112044 w 1171610"/>
                <a:gd name="connsiteY70" fmla="*/ 130969 h 373980"/>
                <a:gd name="connsiteX71" fmla="*/ 1126332 w 1171610"/>
                <a:gd name="connsiteY71" fmla="*/ 133350 h 373980"/>
                <a:gd name="connsiteX72" fmla="*/ 1157288 w 1171610"/>
                <a:gd name="connsiteY72" fmla="*/ 138113 h 373980"/>
                <a:gd name="connsiteX73" fmla="*/ 1164432 w 1171610"/>
                <a:gd name="connsiteY73" fmla="*/ 142875 h 373980"/>
                <a:gd name="connsiteX74" fmla="*/ 1171575 w 1171610"/>
                <a:gd name="connsiteY74" fmla="*/ 152400 h 373980"/>
                <a:gd name="connsiteX75" fmla="*/ 1166813 w 1171610"/>
                <a:gd name="connsiteY75" fmla="*/ 159544 h 373980"/>
                <a:gd name="connsiteX76" fmla="*/ 1147763 w 1171610"/>
                <a:gd name="connsiteY76" fmla="*/ 169069 h 373980"/>
                <a:gd name="connsiteX77" fmla="*/ 1138238 w 1171610"/>
                <a:gd name="connsiteY77" fmla="*/ 176213 h 373980"/>
                <a:gd name="connsiteX78" fmla="*/ 1143000 w 1171610"/>
                <a:gd name="connsiteY78" fmla="*/ 214313 h 373980"/>
                <a:gd name="connsiteX79" fmla="*/ 1145382 w 1171610"/>
                <a:gd name="connsiteY79" fmla="*/ 230981 h 373980"/>
                <a:gd name="connsiteX80" fmla="*/ 1140619 w 1171610"/>
                <a:gd name="connsiteY80" fmla="*/ 321469 h 373980"/>
                <a:gd name="connsiteX81" fmla="*/ 1138238 w 1171610"/>
                <a:gd name="connsiteY81" fmla="*/ 357188 h 373980"/>
                <a:gd name="connsiteX82" fmla="*/ 1123950 w 1171610"/>
                <a:gd name="connsiteY82" fmla="*/ 359569 h 373980"/>
                <a:gd name="connsiteX83" fmla="*/ 1131094 w 1171610"/>
                <a:gd name="connsiteY83" fmla="*/ 371476 h 373980"/>
                <a:gd name="connsiteX84" fmla="*/ 1059657 w 1171610"/>
                <a:gd name="connsiteY84" fmla="*/ 371476 h 373980"/>
                <a:gd name="connsiteX85" fmla="*/ 964407 w 1171610"/>
                <a:gd name="connsiteY85" fmla="*/ 369094 h 373980"/>
                <a:gd name="connsiteX86" fmla="*/ 1143000 w 1171610"/>
                <a:gd name="connsiteY86" fmla="*/ 373857 h 373980"/>
                <a:gd name="connsiteX87" fmla="*/ 471488 w 1171610"/>
                <a:gd name="connsiteY87" fmla="*/ 366713 h 373980"/>
                <a:gd name="connsiteX88" fmla="*/ 411957 w 1171610"/>
                <a:gd name="connsiteY88" fmla="*/ 361951 h 373980"/>
                <a:gd name="connsiteX89" fmla="*/ 385763 w 1171610"/>
                <a:gd name="connsiteY89" fmla="*/ 364332 h 373980"/>
                <a:gd name="connsiteX90" fmla="*/ 1145382 w 1171610"/>
                <a:gd name="connsiteY90" fmla="*/ 373856 h 373980"/>
                <a:gd name="connsiteX91" fmla="*/ 276225 w 1171610"/>
                <a:gd name="connsiteY91" fmla="*/ 369094 h 373980"/>
                <a:gd name="connsiteX92" fmla="*/ 247650 w 1171610"/>
                <a:gd name="connsiteY92" fmla="*/ 359569 h 373980"/>
                <a:gd name="connsiteX93" fmla="*/ 221457 w 1171610"/>
                <a:gd name="connsiteY93" fmla="*/ 359570 h 373980"/>
                <a:gd name="connsiteX94" fmla="*/ 207169 w 1171610"/>
                <a:gd name="connsiteY94" fmla="*/ 366713 h 373980"/>
                <a:gd name="connsiteX95" fmla="*/ 128588 w 1171610"/>
                <a:gd name="connsiteY95" fmla="*/ 369094 h 373980"/>
                <a:gd name="connsiteX96" fmla="*/ 21432 w 1171610"/>
                <a:gd name="connsiteY96" fmla="*/ 354806 h 3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1610" h="373980">
                  <a:moveTo>
                    <a:pt x="21432" y="354806"/>
                  </a:moveTo>
                  <a:cubicBezTo>
                    <a:pt x="3176" y="346869"/>
                    <a:pt x="20352" y="332533"/>
                    <a:pt x="19050" y="321469"/>
                  </a:cubicBezTo>
                  <a:cubicBezTo>
                    <a:pt x="18757" y="318976"/>
                    <a:pt x="16932" y="316821"/>
                    <a:pt x="16669" y="314325"/>
                  </a:cubicBezTo>
                  <a:cubicBezTo>
                    <a:pt x="15337" y="301670"/>
                    <a:pt x="15082" y="288925"/>
                    <a:pt x="14288" y="276225"/>
                  </a:cubicBezTo>
                  <a:cubicBezTo>
                    <a:pt x="10360" y="115167"/>
                    <a:pt x="35077" y="207826"/>
                    <a:pt x="4763" y="171450"/>
                  </a:cubicBezTo>
                  <a:cubicBezTo>
                    <a:pt x="2931" y="169251"/>
                    <a:pt x="1588" y="166687"/>
                    <a:pt x="0" y="164306"/>
                  </a:cubicBezTo>
                  <a:cubicBezTo>
                    <a:pt x="2381" y="161131"/>
                    <a:pt x="4338" y="157587"/>
                    <a:pt x="7144" y="154781"/>
                  </a:cubicBezTo>
                  <a:cubicBezTo>
                    <a:pt x="13573" y="148353"/>
                    <a:pt x="29941" y="144319"/>
                    <a:pt x="35719" y="142875"/>
                  </a:cubicBezTo>
                  <a:cubicBezTo>
                    <a:pt x="45915" y="140326"/>
                    <a:pt x="46061" y="140129"/>
                    <a:pt x="57150" y="138113"/>
                  </a:cubicBezTo>
                  <a:cubicBezTo>
                    <a:pt x="61901" y="137249"/>
                    <a:pt x="66687" y="136595"/>
                    <a:pt x="71438" y="135731"/>
                  </a:cubicBezTo>
                  <a:cubicBezTo>
                    <a:pt x="103633" y="129877"/>
                    <a:pt x="68448" y="136478"/>
                    <a:pt x="90488" y="130969"/>
                  </a:cubicBezTo>
                  <a:cubicBezTo>
                    <a:pt x="94414" y="129987"/>
                    <a:pt x="98450" y="129498"/>
                    <a:pt x="102394" y="128588"/>
                  </a:cubicBezTo>
                  <a:cubicBezTo>
                    <a:pt x="108772" y="127116"/>
                    <a:pt x="114988" y="124901"/>
                    <a:pt x="121444" y="123825"/>
                  </a:cubicBezTo>
                  <a:cubicBezTo>
                    <a:pt x="131780" y="122103"/>
                    <a:pt x="141981" y="120289"/>
                    <a:pt x="152400" y="119063"/>
                  </a:cubicBezTo>
                  <a:cubicBezTo>
                    <a:pt x="160323" y="118131"/>
                    <a:pt x="168275" y="117475"/>
                    <a:pt x="176213" y="116681"/>
                  </a:cubicBezTo>
                  <a:cubicBezTo>
                    <a:pt x="179388" y="115887"/>
                    <a:pt x="182465" y="114300"/>
                    <a:pt x="185738" y="114300"/>
                  </a:cubicBezTo>
                  <a:cubicBezTo>
                    <a:pt x="242824" y="114300"/>
                    <a:pt x="239106" y="114422"/>
                    <a:pt x="276225" y="119063"/>
                  </a:cubicBezTo>
                  <a:cubicBezTo>
                    <a:pt x="280988" y="118269"/>
                    <a:pt x="285932" y="118208"/>
                    <a:pt x="290513" y="116681"/>
                  </a:cubicBezTo>
                  <a:cubicBezTo>
                    <a:pt x="303950" y="112202"/>
                    <a:pt x="291526" y="111412"/>
                    <a:pt x="304800" y="104775"/>
                  </a:cubicBezTo>
                  <a:cubicBezTo>
                    <a:pt x="308420" y="102965"/>
                    <a:pt x="312802" y="103459"/>
                    <a:pt x="316707" y="102394"/>
                  </a:cubicBezTo>
                  <a:cubicBezTo>
                    <a:pt x="321550" y="101073"/>
                    <a:pt x="326232" y="99219"/>
                    <a:pt x="330994" y="97631"/>
                  </a:cubicBezTo>
                  <a:cubicBezTo>
                    <a:pt x="333375" y="96837"/>
                    <a:pt x="336049" y="96642"/>
                    <a:pt x="338138" y="95250"/>
                  </a:cubicBezTo>
                  <a:cubicBezTo>
                    <a:pt x="340519" y="93663"/>
                    <a:pt x="342602" y="91493"/>
                    <a:pt x="345282" y="90488"/>
                  </a:cubicBezTo>
                  <a:cubicBezTo>
                    <a:pt x="349072" y="89067"/>
                    <a:pt x="353219" y="88900"/>
                    <a:pt x="357188" y="88106"/>
                  </a:cubicBezTo>
                  <a:cubicBezTo>
                    <a:pt x="393744" y="69829"/>
                    <a:pt x="346131" y="92343"/>
                    <a:pt x="390525" y="76200"/>
                  </a:cubicBezTo>
                  <a:cubicBezTo>
                    <a:pt x="393215" y="75222"/>
                    <a:pt x="394989" y="72443"/>
                    <a:pt x="397669" y="71438"/>
                  </a:cubicBezTo>
                  <a:cubicBezTo>
                    <a:pt x="401459" y="70017"/>
                    <a:pt x="405624" y="69934"/>
                    <a:pt x="409575" y="69056"/>
                  </a:cubicBezTo>
                  <a:cubicBezTo>
                    <a:pt x="412770" y="68346"/>
                    <a:pt x="415943" y="67536"/>
                    <a:pt x="419100" y="66675"/>
                  </a:cubicBezTo>
                  <a:cubicBezTo>
                    <a:pt x="424675" y="65155"/>
                    <a:pt x="430246" y="63612"/>
                    <a:pt x="435769" y="61913"/>
                  </a:cubicBezTo>
                  <a:cubicBezTo>
                    <a:pt x="440567" y="60437"/>
                    <a:pt x="445214" y="58471"/>
                    <a:pt x="450057" y="57150"/>
                  </a:cubicBezTo>
                  <a:cubicBezTo>
                    <a:pt x="453962" y="56085"/>
                    <a:pt x="457994" y="55563"/>
                    <a:pt x="461963" y="54769"/>
                  </a:cubicBezTo>
                  <a:cubicBezTo>
                    <a:pt x="464344" y="53181"/>
                    <a:pt x="466427" y="51011"/>
                    <a:pt x="469107" y="50006"/>
                  </a:cubicBezTo>
                  <a:cubicBezTo>
                    <a:pt x="472897" y="48585"/>
                    <a:pt x="477062" y="48503"/>
                    <a:pt x="481013" y="47625"/>
                  </a:cubicBezTo>
                  <a:cubicBezTo>
                    <a:pt x="484208" y="46915"/>
                    <a:pt x="487363" y="46038"/>
                    <a:pt x="490538" y="45244"/>
                  </a:cubicBezTo>
                  <a:cubicBezTo>
                    <a:pt x="494507" y="42863"/>
                    <a:pt x="498215" y="39980"/>
                    <a:pt x="502444" y="38100"/>
                  </a:cubicBezTo>
                  <a:cubicBezTo>
                    <a:pt x="505435" y="36771"/>
                    <a:pt x="508822" y="36618"/>
                    <a:pt x="511969" y="35719"/>
                  </a:cubicBezTo>
                  <a:cubicBezTo>
                    <a:pt x="514383" y="35029"/>
                    <a:pt x="516806" y="34327"/>
                    <a:pt x="519113" y="33338"/>
                  </a:cubicBezTo>
                  <a:cubicBezTo>
                    <a:pt x="522376" y="31940"/>
                    <a:pt x="525342" y="29893"/>
                    <a:pt x="528638" y="28575"/>
                  </a:cubicBezTo>
                  <a:cubicBezTo>
                    <a:pt x="533299" y="26711"/>
                    <a:pt x="542925" y="23813"/>
                    <a:pt x="542925" y="23813"/>
                  </a:cubicBezTo>
                  <a:cubicBezTo>
                    <a:pt x="546100" y="21432"/>
                    <a:pt x="549004" y="18638"/>
                    <a:pt x="552450" y="16669"/>
                  </a:cubicBezTo>
                  <a:cubicBezTo>
                    <a:pt x="554629" y="15424"/>
                    <a:pt x="557415" y="15533"/>
                    <a:pt x="559594" y="14288"/>
                  </a:cubicBezTo>
                  <a:cubicBezTo>
                    <a:pt x="567141" y="9975"/>
                    <a:pt x="568894" y="6065"/>
                    <a:pt x="576263" y="2381"/>
                  </a:cubicBezTo>
                  <a:cubicBezTo>
                    <a:pt x="578508" y="1258"/>
                    <a:pt x="581026" y="794"/>
                    <a:pt x="583407" y="0"/>
                  </a:cubicBezTo>
                  <a:cubicBezTo>
                    <a:pt x="587376" y="1588"/>
                    <a:pt x="591490" y="2851"/>
                    <a:pt x="595313" y="4763"/>
                  </a:cubicBezTo>
                  <a:cubicBezTo>
                    <a:pt x="601037" y="7625"/>
                    <a:pt x="605955" y="12136"/>
                    <a:pt x="611982" y="14288"/>
                  </a:cubicBezTo>
                  <a:cubicBezTo>
                    <a:pt x="617267" y="16176"/>
                    <a:pt x="623128" y="15665"/>
                    <a:pt x="628650" y="16669"/>
                  </a:cubicBezTo>
                  <a:cubicBezTo>
                    <a:pt x="644967" y="19636"/>
                    <a:pt x="631728" y="18033"/>
                    <a:pt x="645319" y="21431"/>
                  </a:cubicBezTo>
                  <a:cubicBezTo>
                    <a:pt x="649245" y="22413"/>
                    <a:pt x="653274" y="22935"/>
                    <a:pt x="657225" y="23813"/>
                  </a:cubicBezTo>
                  <a:cubicBezTo>
                    <a:pt x="660420" y="24523"/>
                    <a:pt x="663575" y="25400"/>
                    <a:pt x="666750" y="26194"/>
                  </a:cubicBezTo>
                  <a:cubicBezTo>
                    <a:pt x="669131" y="27781"/>
                    <a:pt x="671159" y="30114"/>
                    <a:pt x="673894" y="30956"/>
                  </a:cubicBezTo>
                  <a:cubicBezTo>
                    <a:pt x="681631" y="33337"/>
                    <a:pt x="697707" y="35719"/>
                    <a:pt x="697707" y="35719"/>
                  </a:cubicBezTo>
                  <a:cubicBezTo>
                    <a:pt x="700088" y="37306"/>
                    <a:pt x="702291" y="39201"/>
                    <a:pt x="704850" y="40481"/>
                  </a:cubicBezTo>
                  <a:cubicBezTo>
                    <a:pt x="712194" y="44153"/>
                    <a:pt x="724469" y="44422"/>
                    <a:pt x="731044" y="45244"/>
                  </a:cubicBezTo>
                  <a:cubicBezTo>
                    <a:pt x="763556" y="56080"/>
                    <a:pt x="730337" y="44259"/>
                    <a:pt x="754857" y="54769"/>
                  </a:cubicBezTo>
                  <a:cubicBezTo>
                    <a:pt x="761081" y="57437"/>
                    <a:pt x="764812" y="57517"/>
                    <a:pt x="771525" y="59531"/>
                  </a:cubicBezTo>
                  <a:cubicBezTo>
                    <a:pt x="776334" y="60974"/>
                    <a:pt x="781152" y="62430"/>
                    <a:pt x="785813" y="64294"/>
                  </a:cubicBezTo>
                  <a:cubicBezTo>
                    <a:pt x="789109" y="65612"/>
                    <a:pt x="792094" y="67614"/>
                    <a:pt x="795338" y="69056"/>
                  </a:cubicBezTo>
                  <a:cubicBezTo>
                    <a:pt x="799244" y="70792"/>
                    <a:pt x="803227" y="72358"/>
                    <a:pt x="807244" y="73819"/>
                  </a:cubicBezTo>
                  <a:cubicBezTo>
                    <a:pt x="811962" y="75535"/>
                    <a:pt x="816831" y="76818"/>
                    <a:pt x="821532" y="78581"/>
                  </a:cubicBezTo>
                  <a:cubicBezTo>
                    <a:pt x="829537" y="81583"/>
                    <a:pt x="837407" y="84931"/>
                    <a:pt x="845344" y="88106"/>
                  </a:cubicBezTo>
                  <a:cubicBezTo>
                    <a:pt x="849313" y="89694"/>
                    <a:pt x="853195" y="91517"/>
                    <a:pt x="857250" y="92869"/>
                  </a:cubicBezTo>
                  <a:cubicBezTo>
                    <a:pt x="862013" y="94456"/>
                    <a:pt x="867048" y="95386"/>
                    <a:pt x="871538" y="97631"/>
                  </a:cubicBezTo>
                  <a:cubicBezTo>
                    <a:pt x="884886" y="104306"/>
                    <a:pt x="877767" y="101076"/>
                    <a:pt x="892969" y="107156"/>
                  </a:cubicBezTo>
                  <a:cubicBezTo>
                    <a:pt x="895350" y="109537"/>
                    <a:pt x="897311" y="112432"/>
                    <a:pt x="900113" y="114300"/>
                  </a:cubicBezTo>
                  <a:cubicBezTo>
                    <a:pt x="902202" y="115692"/>
                    <a:pt x="904769" y="116349"/>
                    <a:pt x="907257" y="116681"/>
                  </a:cubicBezTo>
                  <a:cubicBezTo>
                    <a:pt x="916731" y="117944"/>
                    <a:pt x="926283" y="118639"/>
                    <a:pt x="935832" y="119063"/>
                  </a:cubicBezTo>
                  <a:cubicBezTo>
                    <a:pt x="962012" y="120227"/>
                    <a:pt x="988226" y="120456"/>
                    <a:pt x="1014413" y="121444"/>
                  </a:cubicBezTo>
                  <a:cubicBezTo>
                    <a:pt x="1030297" y="122043"/>
                    <a:pt x="1046163" y="123031"/>
                    <a:pt x="1062038" y="123825"/>
                  </a:cubicBezTo>
                  <a:cubicBezTo>
                    <a:pt x="1067594" y="124619"/>
                    <a:pt x="1073129" y="125586"/>
                    <a:pt x="1078707" y="126206"/>
                  </a:cubicBezTo>
                  <a:cubicBezTo>
                    <a:pt x="1087420" y="127174"/>
                    <a:pt x="1096221" y="127348"/>
                    <a:pt x="1104900" y="128588"/>
                  </a:cubicBezTo>
                  <a:cubicBezTo>
                    <a:pt x="1107385" y="128943"/>
                    <a:pt x="1109594" y="130425"/>
                    <a:pt x="1112044" y="130969"/>
                  </a:cubicBezTo>
                  <a:cubicBezTo>
                    <a:pt x="1116757" y="132016"/>
                    <a:pt x="1121560" y="132616"/>
                    <a:pt x="1126332" y="133350"/>
                  </a:cubicBezTo>
                  <a:cubicBezTo>
                    <a:pt x="1166065" y="139462"/>
                    <a:pt x="1121733" y="132185"/>
                    <a:pt x="1157288" y="138113"/>
                  </a:cubicBezTo>
                  <a:cubicBezTo>
                    <a:pt x="1159669" y="139700"/>
                    <a:pt x="1162408" y="140851"/>
                    <a:pt x="1164432" y="142875"/>
                  </a:cubicBezTo>
                  <a:cubicBezTo>
                    <a:pt x="1167238" y="145681"/>
                    <a:pt x="1171014" y="148471"/>
                    <a:pt x="1171575" y="152400"/>
                  </a:cubicBezTo>
                  <a:cubicBezTo>
                    <a:pt x="1171980" y="155233"/>
                    <a:pt x="1168837" y="157520"/>
                    <a:pt x="1166813" y="159544"/>
                  </a:cubicBezTo>
                  <a:cubicBezTo>
                    <a:pt x="1160728" y="165629"/>
                    <a:pt x="1155432" y="164808"/>
                    <a:pt x="1147763" y="169069"/>
                  </a:cubicBezTo>
                  <a:cubicBezTo>
                    <a:pt x="1144294" y="170997"/>
                    <a:pt x="1141413" y="173832"/>
                    <a:pt x="1138238" y="176213"/>
                  </a:cubicBezTo>
                  <a:cubicBezTo>
                    <a:pt x="1142973" y="199892"/>
                    <a:pt x="1138877" y="177209"/>
                    <a:pt x="1143000" y="214313"/>
                  </a:cubicBezTo>
                  <a:cubicBezTo>
                    <a:pt x="1143620" y="219891"/>
                    <a:pt x="1144588" y="225425"/>
                    <a:pt x="1145382" y="230981"/>
                  </a:cubicBezTo>
                  <a:cubicBezTo>
                    <a:pt x="1141164" y="344839"/>
                    <a:pt x="1145559" y="257237"/>
                    <a:pt x="1140619" y="321469"/>
                  </a:cubicBezTo>
                  <a:cubicBezTo>
                    <a:pt x="1139704" y="333367"/>
                    <a:pt x="1143021" y="346256"/>
                    <a:pt x="1138238" y="357188"/>
                  </a:cubicBezTo>
                  <a:cubicBezTo>
                    <a:pt x="1136303" y="361612"/>
                    <a:pt x="1125141" y="357188"/>
                    <a:pt x="1123950" y="359569"/>
                  </a:cubicBezTo>
                  <a:cubicBezTo>
                    <a:pt x="1122759" y="361950"/>
                    <a:pt x="1147763" y="370682"/>
                    <a:pt x="1131094" y="371476"/>
                  </a:cubicBezTo>
                  <a:cubicBezTo>
                    <a:pt x="1126404" y="372414"/>
                    <a:pt x="1087438" y="371873"/>
                    <a:pt x="1059657" y="371476"/>
                  </a:cubicBezTo>
                  <a:cubicBezTo>
                    <a:pt x="1031876" y="371079"/>
                    <a:pt x="992193" y="368515"/>
                    <a:pt x="964407" y="369094"/>
                  </a:cubicBezTo>
                  <a:lnTo>
                    <a:pt x="1143000" y="373857"/>
                  </a:lnTo>
                  <a:lnTo>
                    <a:pt x="471488" y="366713"/>
                  </a:lnTo>
                  <a:cubicBezTo>
                    <a:pt x="349648" y="364729"/>
                    <a:pt x="433388" y="362745"/>
                    <a:pt x="411957" y="361951"/>
                  </a:cubicBezTo>
                  <a:cubicBezTo>
                    <a:pt x="401251" y="360167"/>
                    <a:pt x="263526" y="362348"/>
                    <a:pt x="385763" y="364332"/>
                  </a:cubicBezTo>
                  <a:lnTo>
                    <a:pt x="1145382" y="373856"/>
                  </a:lnTo>
                  <a:cubicBezTo>
                    <a:pt x="1126332" y="374650"/>
                    <a:pt x="425847" y="371475"/>
                    <a:pt x="276225" y="369094"/>
                  </a:cubicBezTo>
                  <a:cubicBezTo>
                    <a:pt x="126603" y="366713"/>
                    <a:pt x="256778" y="361156"/>
                    <a:pt x="247650" y="359569"/>
                  </a:cubicBezTo>
                  <a:cubicBezTo>
                    <a:pt x="238522" y="357982"/>
                    <a:pt x="232569" y="358776"/>
                    <a:pt x="221457" y="359570"/>
                  </a:cubicBezTo>
                  <a:lnTo>
                    <a:pt x="207169" y="366713"/>
                  </a:lnTo>
                  <a:cubicBezTo>
                    <a:pt x="197623" y="366236"/>
                    <a:pt x="138144" y="369302"/>
                    <a:pt x="128588" y="369094"/>
                  </a:cubicBezTo>
                  <a:cubicBezTo>
                    <a:pt x="101607" y="368508"/>
                    <a:pt x="39688" y="362743"/>
                    <a:pt x="21432" y="354806"/>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D856754-2CE7-07D0-8B92-3225CE97606F}"/>
                </a:ext>
              </a:extLst>
            </p:cNvPr>
            <p:cNvSpPr>
              <a:spLocks noGrp="1" noRot="1" noMove="1" noResize="1" noEditPoints="1" noAdjustHandles="1" noChangeArrowheads="1" noChangeShapeType="1"/>
            </p:cNvSpPr>
            <p:nvPr/>
          </p:nvSpPr>
          <p:spPr>
            <a:xfrm>
              <a:off x="1430174" y="6176963"/>
              <a:ext cx="750099" cy="320517"/>
            </a:xfrm>
            <a:custGeom>
              <a:avLst/>
              <a:gdLst>
                <a:gd name="connsiteX0" fmla="*/ 5 w 750099"/>
                <a:gd name="connsiteY0" fmla="*/ 47625 h 320517"/>
                <a:gd name="connsiteX1" fmla="*/ 21436 w 750099"/>
                <a:gd name="connsiteY1" fmla="*/ 45243 h 320517"/>
                <a:gd name="connsiteX2" fmla="*/ 83349 w 750099"/>
                <a:gd name="connsiteY2" fmla="*/ 40481 h 320517"/>
                <a:gd name="connsiteX3" fmla="*/ 114305 w 750099"/>
                <a:gd name="connsiteY3" fmla="*/ 35718 h 320517"/>
                <a:gd name="connsiteX4" fmla="*/ 135736 w 750099"/>
                <a:gd name="connsiteY4" fmla="*/ 33337 h 320517"/>
                <a:gd name="connsiteX5" fmla="*/ 159549 w 750099"/>
                <a:gd name="connsiteY5" fmla="*/ 28575 h 320517"/>
                <a:gd name="connsiteX6" fmla="*/ 183361 w 750099"/>
                <a:gd name="connsiteY6" fmla="*/ 26193 h 320517"/>
                <a:gd name="connsiteX7" fmla="*/ 197649 w 750099"/>
                <a:gd name="connsiteY7" fmla="*/ 23812 h 320517"/>
                <a:gd name="connsiteX8" fmla="*/ 221461 w 750099"/>
                <a:gd name="connsiteY8" fmla="*/ 21431 h 320517"/>
                <a:gd name="connsiteX9" fmla="*/ 235749 w 750099"/>
                <a:gd name="connsiteY9" fmla="*/ 19050 h 320517"/>
                <a:gd name="connsiteX10" fmla="*/ 247655 w 750099"/>
                <a:gd name="connsiteY10" fmla="*/ 16668 h 320517"/>
                <a:gd name="connsiteX11" fmla="*/ 271467 w 750099"/>
                <a:gd name="connsiteY11" fmla="*/ 14287 h 320517"/>
                <a:gd name="connsiteX12" fmla="*/ 316711 w 750099"/>
                <a:gd name="connsiteY12" fmla="*/ 7143 h 320517"/>
                <a:gd name="connsiteX13" fmla="*/ 359574 w 750099"/>
                <a:gd name="connsiteY13" fmla="*/ 0 h 320517"/>
                <a:gd name="connsiteX14" fmla="*/ 402436 w 750099"/>
                <a:gd name="connsiteY14" fmla="*/ 4762 h 320517"/>
                <a:gd name="connsiteX15" fmla="*/ 426249 w 750099"/>
                <a:gd name="connsiteY15" fmla="*/ 9525 h 320517"/>
                <a:gd name="connsiteX16" fmla="*/ 454824 w 750099"/>
                <a:gd name="connsiteY16" fmla="*/ 11906 h 320517"/>
                <a:gd name="connsiteX17" fmla="*/ 469111 w 750099"/>
                <a:gd name="connsiteY17" fmla="*/ 14287 h 320517"/>
                <a:gd name="connsiteX18" fmla="*/ 476255 w 750099"/>
                <a:gd name="connsiteY18" fmla="*/ 16668 h 320517"/>
                <a:gd name="connsiteX19" fmla="*/ 495305 w 750099"/>
                <a:gd name="connsiteY19" fmla="*/ 19050 h 320517"/>
                <a:gd name="connsiteX20" fmla="*/ 509592 w 750099"/>
                <a:gd name="connsiteY20" fmla="*/ 21431 h 320517"/>
                <a:gd name="connsiteX21" fmla="*/ 521499 w 750099"/>
                <a:gd name="connsiteY21" fmla="*/ 23812 h 320517"/>
                <a:gd name="connsiteX22" fmla="*/ 542930 w 750099"/>
                <a:gd name="connsiteY22" fmla="*/ 26193 h 320517"/>
                <a:gd name="connsiteX23" fmla="*/ 557217 w 750099"/>
                <a:gd name="connsiteY23" fmla="*/ 28575 h 320517"/>
                <a:gd name="connsiteX24" fmla="*/ 569124 w 750099"/>
                <a:gd name="connsiteY24" fmla="*/ 30956 h 320517"/>
                <a:gd name="connsiteX25" fmla="*/ 628655 w 750099"/>
                <a:gd name="connsiteY25" fmla="*/ 38100 h 320517"/>
                <a:gd name="connsiteX26" fmla="*/ 673899 w 750099"/>
                <a:gd name="connsiteY26" fmla="*/ 42862 h 320517"/>
                <a:gd name="connsiteX27" fmla="*/ 709617 w 750099"/>
                <a:gd name="connsiteY27" fmla="*/ 47625 h 320517"/>
                <a:gd name="connsiteX28" fmla="*/ 731049 w 750099"/>
                <a:gd name="connsiteY28" fmla="*/ 52387 h 320517"/>
                <a:gd name="connsiteX29" fmla="*/ 750099 w 750099"/>
                <a:gd name="connsiteY29" fmla="*/ 57150 h 320517"/>
                <a:gd name="connsiteX30" fmla="*/ 733430 w 750099"/>
                <a:gd name="connsiteY30" fmla="*/ 61912 h 320517"/>
                <a:gd name="connsiteX31" fmla="*/ 723905 w 750099"/>
                <a:gd name="connsiteY31" fmla="*/ 66675 h 320517"/>
                <a:gd name="connsiteX32" fmla="*/ 711999 w 750099"/>
                <a:gd name="connsiteY32" fmla="*/ 69056 h 320517"/>
                <a:gd name="connsiteX33" fmla="*/ 714380 w 750099"/>
                <a:gd name="connsiteY33" fmla="*/ 88106 h 320517"/>
                <a:gd name="connsiteX34" fmla="*/ 719142 w 750099"/>
                <a:gd name="connsiteY34" fmla="*/ 109537 h 320517"/>
                <a:gd name="connsiteX35" fmla="*/ 721524 w 750099"/>
                <a:gd name="connsiteY35" fmla="*/ 145256 h 320517"/>
                <a:gd name="connsiteX36" fmla="*/ 716761 w 750099"/>
                <a:gd name="connsiteY36" fmla="*/ 192881 h 320517"/>
                <a:gd name="connsiteX37" fmla="*/ 714380 w 750099"/>
                <a:gd name="connsiteY37" fmla="*/ 228600 h 320517"/>
                <a:gd name="connsiteX38" fmla="*/ 711999 w 750099"/>
                <a:gd name="connsiteY38" fmla="*/ 319087 h 320517"/>
                <a:gd name="connsiteX39" fmla="*/ 697711 w 750099"/>
                <a:gd name="connsiteY39" fmla="*/ 314325 h 320517"/>
                <a:gd name="connsiteX40" fmla="*/ 661992 w 750099"/>
                <a:gd name="connsiteY40" fmla="*/ 311943 h 320517"/>
                <a:gd name="connsiteX41" fmla="*/ 607224 w 750099"/>
                <a:gd name="connsiteY41" fmla="*/ 309562 h 320517"/>
                <a:gd name="connsiteX42" fmla="*/ 492924 w 750099"/>
                <a:gd name="connsiteY42" fmla="*/ 311943 h 320517"/>
                <a:gd name="connsiteX43" fmla="*/ 407199 w 750099"/>
                <a:gd name="connsiteY43" fmla="*/ 314325 h 320517"/>
                <a:gd name="connsiteX44" fmla="*/ 261942 w 750099"/>
                <a:gd name="connsiteY44" fmla="*/ 311943 h 320517"/>
                <a:gd name="connsiteX45" fmla="*/ 35724 w 750099"/>
                <a:gd name="connsiteY45" fmla="*/ 309562 h 320517"/>
                <a:gd name="connsiteX46" fmla="*/ 19055 w 750099"/>
                <a:gd name="connsiteY46" fmla="*/ 307181 h 320517"/>
                <a:gd name="connsiteX47" fmla="*/ 16674 w 750099"/>
                <a:gd name="connsiteY47" fmla="*/ 240506 h 320517"/>
                <a:gd name="connsiteX48" fmla="*/ 14292 w 750099"/>
                <a:gd name="connsiteY48" fmla="*/ 204787 h 320517"/>
                <a:gd name="connsiteX49" fmla="*/ 16674 w 750099"/>
                <a:gd name="connsiteY49" fmla="*/ 138112 h 320517"/>
                <a:gd name="connsiteX50" fmla="*/ 19055 w 750099"/>
                <a:gd name="connsiteY50" fmla="*/ 109537 h 320517"/>
                <a:gd name="connsiteX51" fmla="*/ 5 w 750099"/>
                <a:gd name="connsiteY51" fmla="*/ 47625 h 32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0099" h="320517">
                  <a:moveTo>
                    <a:pt x="5" y="47625"/>
                  </a:moveTo>
                  <a:cubicBezTo>
                    <a:pt x="402" y="36909"/>
                    <a:pt x="14271" y="45816"/>
                    <a:pt x="21436" y="45243"/>
                  </a:cubicBezTo>
                  <a:cubicBezTo>
                    <a:pt x="61650" y="42025"/>
                    <a:pt x="50540" y="44340"/>
                    <a:pt x="83349" y="40481"/>
                  </a:cubicBezTo>
                  <a:cubicBezTo>
                    <a:pt x="119316" y="36250"/>
                    <a:pt x="81990" y="40027"/>
                    <a:pt x="114305" y="35718"/>
                  </a:cubicBezTo>
                  <a:cubicBezTo>
                    <a:pt x="121430" y="34768"/>
                    <a:pt x="128592" y="34131"/>
                    <a:pt x="135736" y="33337"/>
                  </a:cubicBezTo>
                  <a:cubicBezTo>
                    <a:pt x="145990" y="30774"/>
                    <a:pt x="147868" y="30035"/>
                    <a:pt x="159549" y="28575"/>
                  </a:cubicBezTo>
                  <a:cubicBezTo>
                    <a:pt x="167464" y="27585"/>
                    <a:pt x="175446" y="27183"/>
                    <a:pt x="183361" y="26193"/>
                  </a:cubicBezTo>
                  <a:cubicBezTo>
                    <a:pt x="188152" y="25594"/>
                    <a:pt x="192858" y="24411"/>
                    <a:pt x="197649" y="23812"/>
                  </a:cubicBezTo>
                  <a:cubicBezTo>
                    <a:pt x="205564" y="22823"/>
                    <a:pt x="213546" y="22420"/>
                    <a:pt x="221461" y="21431"/>
                  </a:cubicBezTo>
                  <a:cubicBezTo>
                    <a:pt x="226252" y="20832"/>
                    <a:pt x="230999" y="19914"/>
                    <a:pt x="235749" y="19050"/>
                  </a:cubicBezTo>
                  <a:cubicBezTo>
                    <a:pt x="239731" y="18326"/>
                    <a:pt x="243643" y="17203"/>
                    <a:pt x="247655" y="16668"/>
                  </a:cubicBezTo>
                  <a:cubicBezTo>
                    <a:pt x="255562" y="15614"/>
                    <a:pt x="263545" y="15219"/>
                    <a:pt x="271467" y="14287"/>
                  </a:cubicBezTo>
                  <a:cubicBezTo>
                    <a:pt x="290224" y="12081"/>
                    <a:pt x="295454" y="10179"/>
                    <a:pt x="316711" y="7143"/>
                  </a:cubicBezTo>
                  <a:cubicBezTo>
                    <a:pt x="353289" y="1918"/>
                    <a:pt x="339159" y="5103"/>
                    <a:pt x="359574" y="0"/>
                  </a:cubicBezTo>
                  <a:cubicBezTo>
                    <a:pt x="368745" y="917"/>
                    <a:pt x="392325" y="3077"/>
                    <a:pt x="402436" y="4762"/>
                  </a:cubicBezTo>
                  <a:cubicBezTo>
                    <a:pt x="426081" y="8702"/>
                    <a:pt x="394811" y="6032"/>
                    <a:pt x="426249" y="9525"/>
                  </a:cubicBezTo>
                  <a:cubicBezTo>
                    <a:pt x="435749" y="10581"/>
                    <a:pt x="445299" y="11112"/>
                    <a:pt x="454824" y="11906"/>
                  </a:cubicBezTo>
                  <a:cubicBezTo>
                    <a:pt x="459586" y="12700"/>
                    <a:pt x="464398" y="13240"/>
                    <a:pt x="469111" y="14287"/>
                  </a:cubicBezTo>
                  <a:cubicBezTo>
                    <a:pt x="471561" y="14831"/>
                    <a:pt x="473785" y="16219"/>
                    <a:pt x="476255" y="16668"/>
                  </a:cubicBezTo>
                  <a:cubicBezTo>
                    <a:pt x="482551" y="17813"/>
                    <a:pt x="488970" y="18145"/>
                    <a:pt x="495305" y="19050"/>
                  </a:cubicBezTo>
                  <a:cubicBezTo>
                    <a:pt x="500084" y="19733"/>
                    <a:pt x="504842" y="20567"/>
                    <a:pt x="509592" y="21431"/>
                  </a:cubicBezTo>
                  <a:cubicBezTo>
                    <a:pt x="513574" y="22155"/>
                    <a:pt x="517492" y="23240"/>
                    <a:pt x="521499" y="23812"/>
                  </a:cubicBezTo>
                  <a:cubicBezTo>
                    <a:pt x="528614" y="24828"/>
                    <a:pt x="535805" y="25243"/>
                    <a:pt x="542930" y="26193"/>
                  </a:cubicBezTo>
                  <a:cubicBezTo>
                    <a:pt x="547716" y="26831"/>
                    <a:pt x="552467" y="27711"/>
                    <a:pt x="557217" y="28575"/>
                  </a:cubicBezTo>
                  <a:cubicBezTo>
                    <a:pt x="561199" y="29299"/>
                    <a:pt x="565117" y="30384"/>
                    <a:pt x="569124" y="30956"/>
                  </a:cubicBezTo>
                  <a:cubicBezTo>
                    <a:pt x="598015" y="35083"/>
                    <a:pt x="603681" y="35162"/>
                    <a:pt x="628655" y="38100"/>
                  </a:cubicBezTo>
                  <a:cubicBezTo>
                    <a:pt x="664002" y="42259"/>
                    <a:pt x="630923" y="38956"/>
                    <a:pt x="673899" y="42862"/>
                  </a:cubicBezTo>
                  <a:cubicBezTo>
                    <a:pt x="698333" y="47748"/>
                    <a:pt x="672502" y="42985"/>
                    <a:pt x="709617" y="47625"/>
                  </a:cubicBezTo>
                  <a:cubicBezTo>
                    <a:pt x="735833" y="50902"/>
                    <a:pt x="714411" y="48228"/>
                    <a:pt x="731049" y="52387"/>
                  </a:cubicBezTo>
                  <a:lnTo>
                    <a:pt x="750099" y="57150"/>
                  </a:lnTo>
                  <a:cubicBezTo>
                    <a:pt x="745268" y="58358"/>
                    <a:pt x="738211" y="59863"/>
                    <a:pt x="733430" y="61912"/>
                  </a:cubicBezTo>
                  <a:cubicBezTo>
                    <a:pt x="730167" y="63310"/>
                    <a:pt x="727273" y="65552"/>
                    <a:pt x="723905" y="66675"/>
                  </a:cubicBezTo>
                  <a:cubicBezTo>
                    <a:pt x="720065" y="67955"/>
                    <a:pt x="715968" y="68262"/>
                    <a:pt x="711999" y="69056"/>
                  </a:cubicBezTo>
                  <a:cubicBezTo>
                    <a:pt x="712793" y="75406"/>
                    <a:pt x="713407" y="81781"/>
                    <a:pt x="714380" y="88106"/>
                  </a:cubicBezTo>
                  <a:cubicBezTo>
                    <a:pt x="715589" y="95965"/>
                    <a:pt x="717246" y="101953"/>
                    <a:pt x="719142" y="109537"/>
                  </a:cubicBezTo>
                  <a:cubicBezTo>
                    <a:pt x="719936" y="121443"/>
                    <a:pt x="721524" y="133323"/>
                    <a:pt x="721524" y="145256"/>
                  </a:cubicBezTo>
                  <a:cubicBezTo>
                    <a:pt x="721524" y="162118"/>
                    <a:pt x="719080" y="176646"/>
                    <a:pt x="716761" y="192881"/>
                  </a:cubicBezTo>
                  <a:cubicBezTo>
                    <a:pt x="715967" y="204787"/>
                    <a:pt x="714830" y="216676"/>
                    <a:pt x="714380" y="228600"/>
                  </a:cubicBezTo>
                  <a:cubicBezTo>
                    <a:pt x="713242" y="258751"/>
                    <a:pt x="717758" y="289469"/>
                    <a:pt x="711999" y="319087"/>
                  </a:cubicBezTo>
                  <a:cubicBezTo>
                    <a:pt x="711041" y="324015"/>
                    <a:pt x="702720" y="314659"/>
                    <a:pt x="697711" y="314325"/>
                  </a:cubicBezTo>
                  <a:lnTo>
                    <a:pt x="661992" y="311943"/>
                  </a:lnTo>
                  <a:lnTo>
                    <a:pt x="607224" y="309562"/>
                  </a:lnTo>
                  <a:lnTo>
                    <a:pt x="492924" y="311943"/>
                  </a:lnTo>
                  <a:cubicBezTo>
                    <a:pt x="464346" y="312623"/>
                    <a:pt x="435785" y="314325"/>
                    <a:pt x="407199" y="314325"/>
                  </a:cubicBezTo>
                  <a:cubicBezTo>
                    <a:pt x="358773" y="314325"/>
                    <a:pt x="310364" y="312564"/>
                    <a:pt x="261942" y="311943"/>
                  </a:cubicBezTo>
                  <a:lnTo>
                    <a:pt x="35724" y="309562"/>
                  </a:lnTo>
                  <a:cubicBezTo>
                    <a:pt x="30168" y="308768"/>
                    <a:pt x="20548" y="312592"/>
                    <a:pt x="19055" y="307181"/>
                  </a:cubicBezTo>
                  <a:cubicBezTo>
                    <a:pt x="13141" y="285743"/>
                    <a:pt x="17707" y="262721"/>
                    <a:pt x="16674" y="240506"/>
                  </a:cubicBezTo>
                  <a:cubicBezTo>
                    <a:pt x="16120" y="228586"/>
                    <a:pt x="15086" y="216693"/>
                    <a:pt x="14292" y="204787"/>
                  </a:cubicBezTo>
                  <a:cubicBezTo>
                    <a:pt x="15086" y="182562"/>
                    <a:pt x="15563" y="160323"/>
                    <a:pt x="16674" y="138112"/>
                  </a:cubicBezTo>
                  <a:cubicBezTo>
                    <a:pt x="17151" y="128566"/>
                    <a:pt x="18737" y="119090"/>
                    <a:pt x="19055" y="109537"/>
                  </a:cubicBezTo>
                  <a:cubicBezTo>
                    <a:pt x="19531" y="95258"/>
                    <a:pt x="-392" y="58341"/>
                    <a:pt x="5" y="47625"/>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A31E1CC-3040-1709-15F7-3DE0BB541186}"/>
                </a:ext>
              </a:extLst>
            </p:cNvPr>
            <p:cNvSpPr>
              <a:spLocks noGrp="1" noRot="1" noMove="1" noResize="1" noEditPoints="1" noAdjustHandles="1" noChangeArrowheads="1" noChangeShapeType="1"/>
            </p:cNvSpPr>
            <p:nvPr/>
          </p:nvSpPr>
          <p:spPr>
            <a:xfrm>
              <a:off x="8998302" y="6224586"/>
              <a:ext cx="1244283" cy="373856"/>
            </a:xfrm>
            <a:custGeom>
              <a:avLst/>
              <a:gdLst>
                <a:gd name="connsiteX0" fmla="*/ 674 w 1243909"/>
                <a:gd name="connsiteY0" fmla="*/ 130969 h 373856"/>
                <a:gd name="connsiteX1" fmla="*/ 12581 w 1243909"/>
                <a:gd name="connsiteY1" fmla="*/ 128587 h 373856"/>
                <a:gd name="connsiteX2" fmla="*/ 24487 w 1243909"/>
                <a:gd name="connsiteY2" fmla="*/ 123825 h 373856"/>
                <a:gd name="connsiteX3" fmla="*/ 45918 w 1243909"/>
                <a:gd name="connsiteY3" fmla="*/ 121444 h 373856"/>
                <a:gd name="connsiteX4" fmla="*/ 69731 w 1243909"/>
                <a:gd name="connsiteY4" fmla="*/ 116681 h 373856"/>
                <a:gd name="connsiteX5" fmla="*/ 107831 w 1243909"/>
                <a:gd name="connsiteY5" fmla="*/ 109537 h 373856"/>
                <a:gd name="connsiteX6" fmla="*/ 122118 w 1243909"/>
                <a:gd name="connsiteY6" fmla="*/ 107156 h 373856"/>
                <a:gd name="connsiteX7" fmla="*/ 131643 w 1243909"/>
                <a:gd name="connsiteY7" fmla="*/ 104775 h 373856"/>
                <a:gd name="connsiteX8" fmla="*/ 153074 w 1243909"/>
                <a:gd name="connsiteY8" fmla="*/ 100012 h 373856"/>
                <a:gd name="connsiteX9" fmla="*/ 160218 w 1243909"/>
                <a:gd name="connsiteY9" fmla="*/ 97631 h 373856"/>
                <a:gd name="connsiteX10" fmla="*/ 176887 w 1243909"/>
                <a:gd name="connsiteY10" fmla="*/ 95250 h 373856"/>
                <a:gd name="connsiteX11" fmla="*/ 205462 w 1243909"/>
                <a:gd name="connsiteY11" fmla="*/ 85725 h 373856"/>
                <a:gd name="connsiteX12" fmla="*/ 269756 w 1243909"/>
                <a:gd name="connsiteY12" fmla="*/ 76200 h 373856"/>
                <a:gd name="connsiteX13" fmla="*/ 303093 w 1243909"/>
                <a:gd name="connsiteY13" fmla="*/ 73819 h 373856"/>
                <a:gd name="connsiteX14" fmla="*/ 331668 w 1243909"/>
                <a:gd name="connsiteY14" fmla="*/ 69056 h 373856"/>
                <a:gd name="connsiteX15" fmla="*/ 350718 w 1243909"/>
                <a:gd name="connsiteY15" fmla="*/ 64294 h 373856"/>
                <a:gd name="connsiteX16" fmla="*/ 372149 w 1243909"/>
                <a:gd name="connsiteY16" fmla="*/ 61912 h 373856"/>
                <a:gd name="connsiteX17" fmla="*/ 407868 w 1243909"/>
                <a:gd name="connsiteY17" fmla="*/ 57150 h 373856"/>
                <a:gd name="connsiteX18" fmla="*/ 424537 w 1243909"/>
                <a:gd name="connsiteY18" fmla="*/ 52387 h 373856"/>
                <a:gd name="connsiteX19" fmla="*/ 457874 w 1243909"/>
                <a:gd name="connsiteY19" fmla="*/ 42862 h 373856"/>
                <a:gd name="connsiteX20" fmla="*/ 486449 w 1243909"/>
                <a:gd name="connsiteY20" fmla="*/ 38100 h 373856"/>
                <a:gd name="connsiteX21" fmla="*/ 505499 w 1243909"/>
                <a:gd name="connsiteY21" fmla="*/ 33337 h 373856"/>
                <a:gd name="connsiteX22" fmla="*/ 519787 w 1243909"/>
                <a:gd name="connsiteY22" fmla="*/ 30956 h 373856"/>
                <a:gd name="connsiteX23" fmla="*/ 545981 w 1243909"/>
                <a:gd name="connsiteY23" fmla="*/ 26194 h 373856"/>
                <a:gd name="connsiteX24" fmla="*/ 574556 w 1243909"/>
                <a:gd name="connsiteY24" fmla="*/ 19050 h 373856"/>
                <a:gd name="connsiteX25" fmla="*/ 591224 w 1243909"/>
                <a:gd name="connsiteY25" fmla="*/ 14287 h 373856"/>
                <a:gd name="connsiteX26" fmla="*/ 638849 w 1243909"/>
                <a:gd name="connsiteY26" fmla="*/ 0 h 373856"/>
                <a:gd name="connsiteX27" fmla="*/ 679331 w 1243909"/>
                <a:gd name="connsiteY27" fmla="*/ 9525 h 373856"/>
                <a:gd name="connsiteX28" fmla="*/ 717431 w 1243909"/>
                <a:gd name="connsiteY28" fmla="*/ 16669 h 373856"/>
                <a:gd name="connsiteX29" fmla="*/ 734099 w 1243909"/>
                <a:gd name="connsiteY29" fmla="*/ 21431 h 373856"/>
                <a:gd name="connsiteX30" fmla="*/ 753149 w 1243909"/>
                <a:gd name="connsiteY30" fmla="*/ 28575 h 373856"/>
                <a:gd name="connsiteX31" fmla="*/ 774581 w 1243909"/>
                <a:gd name="connsiteY31" fmla="*/ 33337 h 373856"/>
                <a:gd name="connsiteX32" fmla="*/ 793631 w 1243909"/>
                <a:gd name="connsiteY32" fmla="*/ 38100 h 373856"/>
                <a:gd name="connsiteX33" fmla="*/ 807918 w 1243909"/>
                <a:gd name="connsiteY33" fmla="*/ 42862 h 373856"/>
                <a:gd name="connsiteX34" fmla="*/ 862687 w 1243909"/>
                <a:gd name="connsiteY34" fmla="*/ 50006 h 373856"/>
                <a:gd name="connsiteX35" fmla="*/ 886499 w 1243909"/>
                <a:gd name="connsiteY35" fmla="*/ 54769 h 373856"/>
                <a:gd name="connsiteX36" fmla="*/ 929362 w 1243909"/>
                <a:gd name="connsiteY36" fmla="*/ 64294 h 373856"/>
                <a:gd name="connsiteX37" fmla="*/ 953174 w 1243909"/>
                <a:gd name="connsiteY37" fmla="*/ 69056 h 373856"/>
                <a:gd name="connsiteX38" fmla="*/ 969843 w 1243909"/>
                <a:gd name="connsiteY38" fmla="*/ 73819 h 373856"/>
                <a:gd name="connsiteX39" fmla="*/ 984131 w 1243909"/>
                <a:gd name="connsiteY39" fmla="*/ 76200 h 373856"/>
                <a:gd name="connsiteX40" fmla="*/ 1000799 w 1243909"/>
                <a:gd name="connsiteY40" fmla="*/ 80962 h 373856"/>
                <a:gd name="connsiteX41" fmla="*/ 1017468 w 1243909"/>
                <a:gd name="connsiteY41" fmla="*/ 83344 h 373856"/>
                <a:gd name="connsiteX42" fmla="*/ 1055568 w 1243909"/>
                <a:gd name="connsiteY42" fmla="*/ 95250 h 373856"/>
                <a:gd name="connsiteX43" fmla="*/ 1072237 w 1243909"/>
                <a:gd name="connsiteY43" fmla="*/ 97631 h 373856"/>
                <a:gd name="connsiteX44" fmla="*/ 1100812 w 1243909"/>
                <a:gd name="connsiteY44" fmla="*/ 107156 h 373856"/>
                <a:gd name="connsiteX45" fmla="*/ 1107956 w 1243909"/>
                <a:gd name="connsiteY45" fmla="*/ 109537 h 373856"/>
                <a:gd name="connsiteX46" fmla="*/ 1157962 w 1243909"/>
                <a:gd name="connsiteY46" fmla="*/ 116681 h 373856"/>
                <a:gd name="connsiteX47" fmla="*/ 1174631 w 1243909"/>
                <a:gd name="connsiteY47" fmla="*/ 121444 h 373856"/>
                <a:gd name="connsiteX48" fmla="*/ 1188918 w 1243909"/>
                <a:gd name="connsiteY48" fmla="*/ 123825 h 373856"/>
                <a:gd name="connsiteX49" fmla="*/ 1205587 w 1243909"/>
                <a:gd name="connsiteY49" fmla="*/ 128587 h 373856"/>
                <a:gd name="connsiteX50" fmla="*/ 1222256 w 1243909"/>
                <a:gd name="connsiteY50" fmla="*/ 130969 h 373856"/>
                <a:gd name="connsiteX51" fmla="*/ 1229399 w 1243909"/>
                <a:gd name="connsiteY51" fmla="*/ 133350 h 373856"/>
                <a:gd name="connsiteX52" fmla="*/ 1243687 w 1243909"/>
                <a:gd name="connsiteY52" fmla="*/ 135731 h 373856"/>
                <a:gd name="connsiteX53" fmla="*/ 1231781 w 1243909"/>
                <a:gd name="connsiteY53" fmla="*/ 138112 h 373856"/>
                <a:gd name="connsiteX54" fmla="*/ 1200824 w 1243909"/>
                <a:gd name="connsiteY54" fmla="*/ 140494 h 373856"/>
                <a:gd name="connsiteX55" fmla="*/ 1198443 w 1243909"/>
                <a:gd name="connsiteY55" fmla="*/ 252412 h 373856"/>
                <a:gd name="connsiteX56" fmla="*/ 1196062 w 1243909"/>
                <a:gd name="connsiteY56" fmla="*/ 264319 h 373856"/>
                <a:gd name="connsiteX57" fmla="*/ 1184156 w 1243909"/>
                <a:gd name="connsiteY57" fmla="*/ 369094 h 373856"/>
                <a:gd name="connsiteX58" fmla="*/ 1024612 w 1243909"/>
                <a:gd name="connsiteY58" fmla="*/ 366712 h 373856"/>
                <a:gd name="connsiteX59" fmla="*/ 991274 w 1243909"/>
                <a:gd name="connsiteY59" fmla="*/ 369094 h 373856"/>
                <a:gd name="connsiteX60" fmla="*/ 967462 w 1243909"/>
                <a:gd name="connsiteY60" fmla="*/ 371475 h 373856"/>
                <a:gd name="connsiteX61" fmla="*/ 934124 w 1243909"/>
                <a:gd name="connsiteY61" fmla="*/ 373856 h 373856"/>
                <a:gd name="connsiteX62" fmla="*/ 846018 w 1243909"/>
                <a:gd name="connsiteY62" fmla="*/ 371475 h 373856"/>
                <a:gd name="connsiteX63" fmla="*/ 805537 w 1243909"/>
                <a:gd name="connsiteY63" fmla="*/ 369094 h 373856"/>
                <a:gd name="connsiteX64" fmla="*/ 626943 w 1243909"/>
                <a:gd name="connsiteY64" fmla="*/ 366712 h 373856"/>
                <a:gd name="connsiteX65" fmla="*/ 310237 w 1243909"/>
                <a:gd name="connsiteY65" fmla="*/ 366712 h 373856"/>
                <a:gd name="connsiteX66" fmla="*/ 38774 w 1243909"/>
                <a:gd name="connsiteY66" fmla="*/ 364331 h 373856"/>
                <a:gd name="connsiteX67" fmla="*/ 36393 w 1243909"/>
                <a:gd name="connsiteY67" fmla="*/ 292894 h 373856"/>
                <a:gd name="connsiteX68" fmla="*/ 34012 w 1243909"/>
                <a:gd name="connsiteY68" fmla="*/ 245269 h 373856"/>
                <a:gd name="connsiteX69" fmla="*/ 674 w 1243909"/>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84530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8818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6437 w 1244283"/>
                <a:gd name="connsiteY57" fmla="*/ 371476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44283" h="373856">
                  <a:moveTo>
                    <a:pt x="1048" y="130969"/>
                  </a:moveTo>
                  <a:cubicBezTo>
                    <a:pt x="-3714" y="121841"/>
                    <a:pt x="9078" y="129750"/>
                    <a:pt x="12955" y="128587"/>
                  </a:cubicBezTo>
                  <a:cubicBezTo>
                    <a:pt x="17049" y="127359"/>
                    <a:pt x="20682" y="124721"/>
                    <a:pt x="24861" y="123825"/>
                  </a:cubicBezTo>
                  <a:cubicBezTo>
                    <a:pt x="31889" y="122319"/>
                    <a:pt x="39192" y="122565"/>
                    <a:pt x="46292" y="121444"/>
                  </a:cubicBezTo>
                  <a:cubicBezTo>
                    <a:pt x="54288" y="120181"/>
                    <a:pt x="62120" y="118012"/>
                    <a:pt x="70105" y="116681"/>
                  </a:cubicBezTo>
                  <a:cubicBezTo>
                    <a:pt x="102592" y="111267"/>
                    <a:pt x="62530" y="118101"/>
                    <a:pt x="108205" y="109537"/>
                  </a:cubicBezTo>
                  <a:cubicBezTo>
                    <a:pt x="112950" y="108647"/>
                    <a:pt x="117758" y="108103"/>
                    <a:pt x="122492" y="107156"/>
                  </a:cubicBezTo>
                  <a:cubicBezTo>
                    <a:pt x="125701" y="106514"/>
                    <a:pt x="128822" y="105485"/>
                    <a:pt x="132017" y="104775"/>
                  </a:cubicBezTo>
                  <a:cubicBezTo>
                    <a:pt x="143082" y="102316"/>
                    <a:pt x="143272" y="102920"/>
                    <a:pt x="153448" y="100012"/>
                  </a:cubicBezTo>
                  <a:cubicBezTo>
                    <a:pt x="155862" y="99322"/>
                    <a:pt x="158131" y="98123"/>
                    <a:pt x="160592" y="97631"/>
                  </a:cubicBezTo>
                  <a:cubicBezTo>
                    <a:pt x="166096" y="96530"/>
                    <a:pt x="171705" y="96044"/>
                    <a:pt x="177261" y="95250"/>
                  </a:cubicBezTo>
                  <a:cubicBezTo>
                    <a:pt x="186786" y="92075"/>
                    <a:pt x="195991" y="87694"/>
                    <a:pt x="205836" y="85725"/>
                  </a:cubicBezTo>
                  <a:cubicBezTo>
                    <a:pt x="227029" y="81487"/>
                    <a:pt x="248575" y="77739"/>
                    <a:pt x="270130" y="76200"/>
                  </a:cubicBezTo>
                  <a:lnTo>
                    <a:pt x="303467" y="73819"/>
                  </a:lnTo>
                  <a:cubicBezTo>
                    <a:pt x="312992" y="72231"/>
                    <a:pt x="322674" y="71398"/>
                    <a:pt x="332042" y="69056"/>
                  </a:cubicBezTo>
                  <a:cubicBezTo>
                    <a:pt x="338392" y="67469"/>
                    <a:pt x="344646" y="65432"/>
                    <a:pt x="351092" y="64294"/>
                  </a:cubicBezTo>
                  <a:cubicBezTo>
                    <a:pt x="358170" y="63045"/>
                    <a:pt x="365385" y="62752"/>
                    <a:pt x="372523" y="61912"/>
                  </a:cubicBezTo>
                  <a:cubicBezTo>
                    <a:pt x="389979" y="59858"/>
                    <a:pt x="391521" y="59538"/>
                    <a:pt x="408242" y="57150"/>
                  </a:cubicBezTo>
                  <a:cubicBezTo>
                    <a:pt x="413798" y="55562"/>
                    <a:pt x="419388" y="54086"/>
                    <a:pt x="424911" y="52387"/>
                  </a:cubicBezTo>
                  <a:cubicBezTo>
                    <a:pt x="441761" y="47202"/>
                    <a:pt x="439083" y="46695"/>
                    <a:pt x="458248" y="42862"/>
                  </a:cubicBezTo>
                  <a:cubicBezTo>
                    <a:pt x="467717" y="40968"/>
                    <a:pt x="477455" y="40442"/>
                    <a:pt x="486823" y="38100"/>
                  </a:cubicBezTo>
                  <a:cubicBezTo>
                    <a:pt x="493173" y="36512"/>
                    <a:pt x="499473" y="34708"/>
                    <a:pt x="505873" y="33337"/>
                  </a:cubicBezTo>
                  <a:cubicBezTo>
                    <a:pt x="510594" y="32325"/>
                    <a:pt x="515411" y="31820"/>
                    <a:pt x="520161" y="30956"/>
                  </a:cubicBezTo>
                  <a:cubicBezTo>
                    <a:pt x="556771" y="24300"/>
                    <a:pt x="504251" y="33210"/>
                    <a:pt x="546355" y="26194"/>
                  </a:cubicBezTo>
                  <a:cubicBezTo>
                    <a:pt x="577727" y="15735"/>
                    <a:pt x="543664" y="26266"/>
                    <a:pt x="574930" y="19050"/>
                  </a:cubicBezTo>
                  <a:cubicBezTo>
                    <a:pt x="580560" y="17751"/>
                    <a:pt x="586007" y="15746"/>
                    <a:pt x="591598" y="14287"/>
                  </a:cubicBezTo>
                  <a:cubicBezTo>
                    <a:pt x="635033" y="2956"/>
                    <a:pt x="617476" y="10872"/>
                    <a:pt x="639223" y="0"/>
                  </a:cubicBezTo>
                  <a:cubicBezTo>
                    <a:pt x="671038" y="9089"/>
                    <a:pt x="639912" y="682"/>
                    <a:pt x="679705" y="9525"/>
                  </a:cubicBezTo>
                  <a:cubicBezTo>
                    <a:pt x="712177" y="16741"/>
                    <a:pt x="685207" y="12593"/>
                    <a:pt x="717805" y="16669"/>
                  </a:cubicBezTo>
                  <a:cubicBezTo>
                    <a:pt x="723361" y="18256"/>
                    <a:pt x="728991" y="19604"/>
                    <a:pt x="734473" y="21431"/>
                  </a:cubicBezTo>
                  <a:cubicBezTo>
                    <a:pt x="740907" y="23576"/>
                    <a:pt x="747017" y="26661"/>
                    <a:pt x="753523" y="28575"/>
                  </a:cubicBezTo>
                  <a:cubicBezTo>
                    <a:pt x="760544" y="30640"/>
                    <a:pt x="767831" y="31661"/>
                    <a:pt x="774955" y="33337"/>
                  </a:cubicBezTo>
                  <a:cubicBezTo>
                    <a:pt x="781326" y="34836"/>
                    <a:pt x="787711" y="36302"/>
                    <a:pt x="794005" y="38100"/>
                  </a:cubicBezTo>
                  <a:cubicBezTo>
                    <a:pt x="798832" y="39479"/>
                    <a:pt x="803406" y="41712"/>
                    <a:pt x="808292" y="42862"/>
                  </a:cubicBezTo>
                  <a:cubicBezTo>
                    <a:pt x="831367" y="48292"/>
                    <a:pt x="839129" y="48012"/>
                    <a:pt x="863061" y="50006"/>
                  </a:cubicBezTo>
                  <a:lnTo>
                    <a:pt x="886873" y="54769"/>
                  </a:lnTo>
                  <a:cubicBezTo>
                    <a:pt x="901184" y="57836"/>
                    <a:pt x="915384" y="61424"/>
                    <a:pt x="929736" y="64294"/>
                  </a:cubicBezTo>
                  <a:cubicBezTo>
                    <a:pt x="937673" y="65881"/>
                    <a:pt x="945669" y="67202"/>
                    <a:pt x="953548" y="69056"/>
                  </a:cubicBezTo>
                  <a:cubicBezTo>
                    <a:pt x="959173" y="70380"/>
                    <a:pt x="964586" y="72520"/>
                    <a:pt x="970217" y="73819"/>
                  </a:cubicBezTo>
                  <a:cubicBezTo>
                    <a:pt x="974922" y="74905"/>
                    <a:pt x="979800" y="75114"/>
                    <a:pt x="984505" y="76200"/>
                  </a:cubicBezTo>
                  <a:cubicBezTo>
                    <a:pt x="990135" y="77499"/>
                    <a:pt x="995523" y="79751"/>
                    <a:pt x="1001173" y="80962"/>
                  </a:cubicBezTo>
                  <a:cubicBezTo>
                    <a:pt x="1006661" y="82138"/>
                    <a:pt x="1012354" y="82168"/>
                    <a:pt x="1017842" y="83344"/>
                  </a:cubicBezTo>
                  <a:cubicBezTo>
                    <a:pt x="1042158" y="88555"/>
                    <a:pt x="1028499" y="88389"/>
                    <a:pt x="1055942" y="95250"/>
                  </a:cubicBezTo>
                  <a:cubicBezTo>
                    <a:pt x="1061387" y="96611"/>
                    <a:pt x="1067055" y="96837"/>
                    <a:pt x="1072611" y="97631"/>
                  </a:cubicBezTo>
                  <a:lnTo>
                    <a:pt x="1101186" y="107156"/>
                  </a:lnTo>
                  <a:cubicBezTo>
                    <a:pt x="1103567" y="107950"/>
                    <a:pt x="1105835" y="109260"/>
                    <a:pt x="1108330" y="109537"/>
                  </a:cubicBezTo>
                  <a:cubicBezTo>
                    <a:pt x="1124778" y="111365"/>
                    <a:pt x="1142208" y="112649"/>
                    <a:pt x="1158336" y="116681"/>
                  </a:cubicBezTo>
                  <a:cubicBezTo>
                    <a:pt x="1163942" y="118083"/>
                    <a:pt x="1169374" y="120145"/>
                    <a:pt x="1175005" y="121444"/>
                  </a:cubicBezTo>
                  <a:cubicBezTo>
                    <a:pt x="1179709" y="122530"/>
                    <a:pt x="1184579" y="122778"/>
                    <a:pt x="1189292" y="123825"/>
                  </a:cubicBezTo>
                  <a:cubicBezTo>
                    <a:pt x="1212260" y="128929"/>
                    <a:pt x="1177417" y="123397"/>
                    <a:pt x="1205961" y="128587"/>
                  </a:cubicBezTo>
                  <a:cubicBezTo>
                    <a:pt x="1211483" y="129591"/>
                    <a:pt x="1217074" y="130175"/>
                    <a:pt x="1222630" y="130969"/>
                  </a:cubicBezTo>
                  <a:cubicBezTo>
                    <a:pt x="1225011" y="131763"/>
                    <a:pt x="1227323" y="132806"/>
                    <a:pt x="1229773" y="133350"/>
                  </a:cubicBezTo>
                  <a:cubicBezTo>
                    <a:pt x="1234486" y="134397"/>
                    <a:pt x="1241901" y="131413"/>
                    <a:pt x="1244061" y="135731"/>
                  </a:cubicBezTo>
                  <a:cubicBezTo>
                    <a:pt x="1245872" y="139351"/>
                    <a:pt x="1236177" y="137665"/>
                    <a:pt x="1232155" y="138112"/>
                  </a:cubicBezTo>
                  <a:cubicBezTo>
                    <a:pt x="1221869" y="139255"/>
                    <a:pt x="1211517" y="139700"/>
                    <a:pt x="1201198" y="140494"/>
                  </a:cubicBezTo>
                  <a:cubicBezTo>
                    <a:pt x="1200404" y="177800"/>
                    <a:pt x="1200251" y="215125"/>
                    <a:pt x="1198817" y="252412"/>
                  </a:cubicBezTo>
                  <a:cubicBezTo>
                    <a:pt x="1198661" y="256457"/>
                    <a:pt x="1196833" y="244475"/>
                    <a:pt x="1196436" y="264319"/>
                  </a:cubicBezTo>
                  <a:cubicBezTo>
                    <a:pt x="1196039" y="284163"/>
                    <a:pt x="1200406" y="336551"/>
                    <a:pt x="1196437" y="371476"/>
                  </a:cubicBezTo>
                  <a:cubicBezTo>
                    <a:pt x="1098874" y="364506"/>
                    <a:pt x="1140129" y="363760"/>
                    <a:pt x="1024986" y="366712"/>
                  </a:cubicBezTo>
                  <a:lnTo>
                    <a:pt x="991648" y="369094"/>
                  </a:lnTo>
                  <a:cubicBezTo>
                    <a:pt x="983699" y="369757"/>
                    <a:pt x="975785" y="370813"/>
                    <a:pt x="967836" y="371475"/>
                  </a:cubicBezTo>
                  <a:cubicBezTo>
                    <a:pt x="956734" y="372400"/>
                    <a:pt x="945611" y="373062"/>
                    <a:pt x="934498" y="373856"/>
                  </a:cubicBezTo>
                  <a:lnTo>
                    <a:pt x="846392" y="371475"/>
                  </a:lnTo>
                  <a:cubicBezTo>
                    <a:pt x="832884" y="370975"/>
                    <a:pt x="819425" y="369388"/>
                    <a:pt x="805911" y="369094"/>
                  </a:cubicBezTo>
                  <a:lnTo>
                    <a:pt x="627317" y="366712"/>
                  </a:lnTo>
                  <a:cubicBezTo>
                    <a:pt x="481169" y="359405"/>
                    <a:pt x="646024" y="366712"/>
                    <a:pt x="310611" y="366712"/>
                  </a:cubicBezTo>
                  <a:lnTo>
                    <a:pt x="39148" y="364331"/>
                  </a:lnTo>
                  <a:cubicBezTo>
                    <a:pt x="38354" y="340519"/>
                    <a:pt x="37719" y="316701"/>
                    <a:pt x="36767" y="292894"/>
                  </a:cubicBezTo>
                  <a:cubicBezTo>
                    <a:pt x="36132" y="277012"/>
                    <a:pt x="41804" y="199248"/>
                    <a:pt x="41530" y="183356"/>
                  </a:cubicBezTo>
                  <a:cubicBezTo>
                    <a:pt x="36248" y="153198"/>
                    <a:pt x="5810" y="140097"/>
                    <a:pt x="1048" y="130969"/>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04901AD-D02B-E449-3B49-1FB4D7E85AD6}"/>
                </a:ext>
              </a:extLst>
            </p:cNvPr>
            <p:cNvSpPr>
              <a:spLocks noGrp="1" noRot="1" noMove="1" noResize="1" noEditPoints="1" noAdjustHandles="1" noChangeArrowheads="1" noChangeShapeType="1"/>
            </p:cNvSpPr>
            <p:nvPr/>
          </p:nvSpPr>
          <p:spPr>
            <a:xfrm>
              <a:off x="7873453" y="785370"/>
              <a:ext cx="302827" cy="321813"/>
            </a:xfrm>
            <a:custGeom>
              <a:avLst/>
              <a:gdLst>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24165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9878 w 313158"/>
                <a:gd name="connsiteY24" fmla="*/ 78581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02827"/>
                <a:gd name="connsiteY0" fmla="*/ 316706 h 321813"/>
                <a:gd name="connsiteX1" fmla="*/ 295628 w 302827"/>
                <a:gd name="connsiteY1" fmla="*/ 252413 h 321813"/>
                <a:gd name="connsiteX2" fmla="*/ 300390 w 302827"/>
                <a:gd name="connsiteY2" fmla="*/ 145256 h 321813"/>
                <a:gd name="connsiteX3" fmla="*/ 298009 w 302827"/>
                <a:gd name="connsiteY3" fmla="*/ 69056 h 321813"/>
                <a:gd name="connsiteX4" fmla="*/ 295628 w 302827"/>
                <a:gd name="connsiteY4" fmla="*/ 54769 h 321813"/>
                <a:gd name="connsiteX5" fmla="*/ 262290 w 302827"/>
                <a:gd name="connsiteY5" fmla="*/ 45244 h 321813"/>
                <a:gd name="connsiteX6" fmla="*/ 252765 w 302827"/>
                <a:gd name="connsiteY6" fmla="*/ 40481 h 321813"/>
                <a:gd name="connsiteX7" fmla="*/ 243240 w 302827"/>
                <a:gd name="connsiteY7" fmla="*/ 38100 h 321813"/>
                <a:gd name="connsiteX8" fmla="*/ 236097 w 302827"/>
                <a:gd name="connsiteY8" fmla="*/ 33338 h 321813"/>
                <a:gd name="connsiteX9" fmla="*/ 221809 w 302827"/>
                <a:gd name="connsiteY9" fmla="*/ 28575 h 321813"/>
                <a:gd name="connsiteX10" fmla="*/ 214665 w 302827"/>
                <a:gd name="connsiteY10" fmla="*/ 26194 h 321813"/>
                <a:gd name="connsiteX11" fmla="*/ 207522 w 302827"/>
                <a:gd name="connsiteY11" fmla="*/ 23813 h 321813"/>
                <a:gd name="connsiteX12" fmla="*/ 190853 w 302827"/>
                <a:gd name="connsiteY12" fmla="*/ 16669 h 321813"/>
                <a:gd name="connsiteX13" fmla="*/ 181328 w 302827"/>
                <a:gd name="connsiteY13" fmla="*/ 11906 h 321813"/>
                <a:gd name="connsiteX14" fmla="*/ 162278 w 302827"/>
                <a:gd name="connsiteY14" fmla="*/ 4763 h 321813"/>
                <a:gd name="connsiteX15" fmla="*/ 155134 w 302827"/>
                <a:gd name="connsiteY15" fmla="*/ 0 h 321813"/>
                <a:gd name="connsiteX16" fmla="*/ 131322 w 302827"/>
                <a:gd name="connsiteY16" fmla="*/ 4763 h 321813"/>
                <a:gd name="connsiteX17" fmla="*/ 109890 w 302827"/>
                <a:gd name="connsiteY17" fmla="*/ 11906 h 321813"/>
                <a:gd name="connsiteX18" fmla="*/ 86078 w 302827"/>
                <a:gd name="connsiteY18" fmla="*/ 19050 h 321813"/>
                <a:gd name="connsiteX19" fmla="*/ 67028 w 302827"/>
                <a:gd name="connsiteY19" fmla="*/ 23813 h 321813"/>
                <a:gd name="connsiteX20" fmla="*/ 45597 w 302827"/>
                <a:gd name="connsiteY20" fmla="*/ 33338 h 321813"/>
                <a:gd name="connsiteX21" fmla="*/ 38453 w 302827"/>
                <a:gd name="connsiteY21" fmla="*/ 38100 h 321813"/>
                <a:gd name="connsiteX22" fmla="*/ 28928 w 302827"/>
                <a:gd name="connsiteY22" fmla="*/ 42863 h 321813"/>
                <a:gd name="connsiteX23" fmla="*/ 17022 w 302827"/>
                <a:gd name="connsiteY23" fmla="*/ 57150 h 321813"/>
                <a:gd name="connsiteX24" fmla="*/ 9878 w 302827"/>
                <a:gd name="connsiteY24" fmla="*/ 78581 h 321813"/>
                <a:gd name="connsiteX25" fmla="*/ 7496 w 302827"/>
                <a:gd name="connsiteY25" fmla="*/ 100012 h 321813"/>
                <a:gd name="connsiteX26" fmla="*/ 9878 w 302827"/>
                <a:gd name="connsiteY26" fmla="*/ 250031 h 321813"/>
                <a:gd name="connsiteX27" fmla="*/ 5115 w 302827"/>
                <a:gd name="connsiteY27" fmla="*/ 283369 h 321813"/>
                <a:gd name="connsiteX28" fmla="*/ 2734 w 302827"/>
                <a:gd name="connsiteY28" fmla="*/ 319088 h 321813"/>
                <a:gd name="connsiteX29" fmla="*/ 28928 w 302827"/>
                <a:gd name="connsiteY29" fmla="*/ 316706 h 321813"/>
                <a:gd name="connsiteX30" fmla="*/ 97984 w 302827"/>
                <a:gd name="connsiteY30" fmla="*/ 314325 h 321813"/>
                <a:gd name="connsiteX31" fmla="*/ 133703 w 302827"/>
                <a:gd name="connsiteY31" fmla="*/ 316706 h 321813"/>
                <a:gd name="connsiteX32" fmla="*/ 302772 w 302827"/>
                <a:gd name="connsiteY32" fmla="*/ 316706 h 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27" h="321813">
                  <a:moveTo>
                    <a:pt x="302772" y="316706"/>
                  </a:moveTo>
                  <a:cubicBezTo>
                    <a:pt x="303566" y="313134"/>
                    <a:pt x="295628" y="302633"/>
                    <a:pt x="295628" y="252413"/>
                  </a:cubicBezTo>
                  <a:cubicBezTo>
                    <a:pt x="295628" y="237329"/>
                    <a:pt x="299431" y="164431"/>
                    <a:pt x="300390" y="145256"/>
                  </a:cubicBezTo>
                  <a:cubicBezTo>
                    <a:pt x="299596" y="119856"/>
                    <a:pt x="299345" y="94433"/>
                    <a:pt x="298009" y="69056"/>
                  </a:cubicBezTo>
                  <a:cubicBezTo>
                    <a:pt x="297755" y="64235"/>
                    <a:pt x="299217" y="57999"/>
                    <a:pt x="295628" y="54769"/>
                  </a:cubicBezTo>
                  <a:cubicBezTo>
                    <a:pt x="290813" y="50435"/>
                    <a:pt x="270586" y="46903"/>
                    <a:pt x="262290" y="45244"/>
                  </a:cubicBezTo>
                  <a:cubicBezTo>
                    <a:pt x="259115" y="43656"/>
                    <a:pt x="256089" y="41727"/>
                    <a:pt x="252765" y="40481"/>
                  </a:cubicBezTo>
                  <a:cubicBezTo>
                    <a:pt x="249701" y="39332"/>
                    <a:pt x="246248" y="39389"/>
                    <a:pt x="243240" y="38100"/>
                  </a:cubicBezTo>
                  <a:cubicBezTo>
                    <a:pt x="240610" y="36973"/>
                    <a:pt x="238712" y="34500"/>
                    <a:pt x="236097" y="33338"/>
                  </a:cubicBezTo>
                  <a:cubicBezTo>
                    <a:pt x="231509" y="31299"/>
                    <a:pt x="226572" y="30163"/>
                    <a:pt x="221809" y="28575"/>
                  </a:cubicBezTo>
                  <a:lnTo>
                    <a:pt x="214665" y="26194"/>
                  </a:lnTo>
                  <a:lnTo>
                    <a:pt x="207522" y="23813"/>
                  </a:lnTo>
                  <a:cubicBezTo>
                    <a:pt x="193043" y="14160"/>
                    <a:pt x="208428" y="23260"/>
                    <a:pt x="190853" y="16669"/>
                  </a:cubicBezTo>
                  <a:cubicBezTo>
                    <a:pt x="187529" y="15423"/>
                    <a:pt x="184591" y="13304"/>
                    <a:pt x="181328" y="11906"/>
                  </a:cubicBezTo>
                  <a:cubicBezTo>
                    <a:pt x="166896" y="5721"/>
                    <a:pt x="182019" y="14634"/>
                    <a:pt x="162278" y="4763"/>
                  </a:cubicBezTo>
                  <a:cubicBezTo>
                    <a:pt x="159718" y="3483"/>
                    <a:pt x="157515" y="1588"/>
                    <a:pt x="155134" y="0"/>
                  </a:cubicBezTo>
                  <a:cubicBezTo>
                    <a:pt x="150187" y="824"/>
                    <a:pt x="137011" y="2630"/>
                    <a:pt x="131322" y="4763"/>
                  </a:cubicBezTo>
                  <a:cubicBezTo>
                    <a:pt x="108795" y="13211"/>
                    <a:pt x="135976" y="6690"/>
                    <a:pt x="109890" y="11906"/>
                  </a:cubicBezTo>
                  <a:cubicBezTo>
                    <a:pt x="91133" y="19410"/>
                    <a:pt x="105104" y="14659"/>
                    <a:pt x="86078" y="19050"/>
                  </a:cubicBezTo>
                  <a:cubicBezTo>
                    <a:pt x="79700" y="20522"/>
                    <a:pt x="67028" y="23813"/>
                    <a:pt x="67028" y="23813"/>
                  </a:cubicBezTo>
                  <a:cubicBezTo>
                    <a:pt x="31672" y="45025"/>
                    <a:pt x="74210" y="21075"/>
                    <a:pt x="45597" y="33338"/>
                  </a:cubicBezTo>
                  <a:cubicBezTo>
                    <a:pt x="42967" y="34465"/>
                    <a:pt x="40938" y="36680"/>
                    <a:pt x="38453" y="38100"/>
                  </a:cubicBezTo>
                  <a:cubicBezTo>
                    <a:pt x="35371" y="39861"/>
                    <a:pt x="32103" y="41275"/>
                    <a:pt x="28928" y="42863"/>
                  </a:cubicBezTo>
                  <a:cubicBezTo>
                    <a:pt x="27340" y="47625"/>
                    <a:pt x="20197" y="51197"/>
                    <a:pt x="17022" y="57150"/>
                  </a:cubicBezTo>
                  <a:cubicBezTo>
                    <a:pt x="13847" y="63103"/>
                    <a:pt x="11466" y="71437"/>
                    <a:pt x="9878" y="78581"/>
                  </a:cubicBezTo>
                  <a:cubicBezTo>
                    <a:pt x="8290" y="85725"/>
                    <a:pt x="8290" y="96837"/>
                    <a:pt x="7496" y="100012"/>
                  </a:cubicBezTo>
                  <a:cubicBezTo>
                    <a:pt x="6888" y="132874"/>
                    <a:pt x="10275" y="219472"/>
                    <a:pt x="9878" y="250031"/>
                  </a:cubicBezTo>
                  <a:cubicBezTo>
                    <a:pt x="9481" y="280590"/>
                    <a:pt x="9797" y="227188"/>
                    <a:pt x="5115" y="283369"/>
                  </a:cubicBezTo>
                  <a:cubicBezTo>
                    <a:pt x="4124" y="295261"/>
                    <a:pt x="-4202" y="309378"/>
                    <a:pt x="2734" y="319088"/>
                  </a:cubicBezTo>
                  <a:cubicBezTo>
                    <a:pt x="7830" y="326222"/>
                    <a:pt x="20172" y="317144"/>
                    <a:pt x="28928" y="316706"/>
                  </a:cubicBezTo>
                  <a:cubicBezTo>
                    <a:pt x="51932" y="315556"/>
                    <a:pt x="74965" y="315119"/>
                    <a:pt x="97984" y="314325"/>
                  </a:cubicBezTo>
                  <a:cubicBezTo>
                    <a:pt x="109890" y="315119"/>
                    <a:pt x="121775" y="316375"/>
                    <a:pt x="133703" y="316706"/>
                  </a:cubicBezTo>
                  <a:cubicBezTo>
                    <a:pt x="224961" y="319241"/>
                    <a:pt x="301978" y="320278"/>
                    <a:pt x="302772" y="316706"/>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EB0220F-A9A9-3BD9-81B5-395F33798750}"/>
                </a:ext>
              </a:extLst>
            </p:cNvPr>
            <p:cNvSpPr>
              <a:spLocks noGrp="1" noRot="1" noMove="1" noResize="1" noEditPoints="1" noAdjustHandles="1" noChangeArrowheads="1" noChangeShapeType="1"/>
            </p:cNvSpPr>
            <p:nvPr/>
          </p:nvSpPr>
          <p:spPr>
            <a:xfrm>
              <a:off x="9293861" y="785370"/>
              <a:ext cx="653163" cy="331093"/>
            </a:xfrm>
            <a:custGeom>
              <a:avLst/>
              <a:gdLst>
                <a:gd name="connsiteX0" fmla="*/ 38929 w 671464"/>
                <a:gd name="connsiteY0" fmla="*/ 97730 h 331093"/>
                <a:gd name="connsiteX1" fmla="*/ 38929 w 671464"/>
                <a:gd name="connsiteY1" fmla="*/ 66774 h 331093"/>
                <a:gd name="connsiteX2" fmla="*/ 41310 w 671464"/>
                <a:gd name="connsiteY2" fmla="*/ 54868 h 331093"/>
                <a:gd name="connsiteX3" fmla="*/ 53216 w 671464"/>
                <a:gd name="connsiteY3" fmla="*/ 47724 h 331093"/>
                <a:gd name="connsiteX4" fmla="*/ 134179 w 671464"/>
                <a:gd name="connsiteY4" fmla="*/ 54868 h 331093"/>
                <a:gd name="connsiteX5" fmla="*/ 136560 w 671464"/>
                <a:gd name="connsiteY5" fmla="*/ 64393 h 331093"/>
                <a:gd name="connsiteX6" fmla="*/ 148466 w 671464"/>
                <a:gd name="connsiteY6" fmla="*/ 62011 h 331093"/>
                <a:gd name="connsiteX7" fmla="*/ 162754 w 671464"/>
                <a:gd name="connsiteY7" fmla="*/ 59630 h 331093"/>
                <a:gd name="connsiteX8" fmla="*/ 186566 w 671464"/>
                <a:gd name="connsiteY8" fmla="*/ 47724 h 331093"/>
                <a:gd name="connsiteX9" fmla="*/ 196091 w 671464"/>
                <a:gd name="connsiteY9" fmla="*/ 42961 h 331093"/>
                <a:gd name="connsiteX10" fmla="*/ 205616 w 671464"/>
                <a:gd name="connsiteY10" fmla="*/ 40580 h 331093"/>
                <a:gd name="connsiteX11" fmla="*/ 227048 w 671464"/>
                <a:gd name="connsiteY11" fmla="*/ 31055 h 331093"/>
                <a:gd name="connsiteX12" fmla="*/ 236573 w 671464"/>
                <a:gd name="connsiteY12" fmla="*/ 28674 h 331093"/>
                <a:gd name="connsiteX13" fmla="*/ 260385 w 671464"/>
                <a:gd name="connsiteY13" fmla="*/ 19149 h 331093"/>
                <a:gd name="connsiteX14" fmla="*/ 272291 w 671464"/>
                <a:gd name="connsiteY14" fmla="*/ 16768 h 331093"/>
                <a:gd name="connsiteX15" fmla="*/ 293723 w 671464"/>
                <a:gd name="connsiteY15" fmla="*/ 9624 h 331093"/>
                <a:gd name="connsiteX16" fmla="*/ 300866 w 671464"/>
                <a:gd name="connsiteY16" fmla="*/ 7243 h 331093"/>
                <a:gd name="connsiteX17" fmla="*/ 317535 w 671464"/>
                <a:gd name="connsiteY17" fmla="*/ 99 h 331093"/>
                <a:gd name="connsiteX18" fmla="*/ 343729 w 671464"/>
                <a:gd name="connsiteY18" fmla="*/ 7243 h 331093"/>
                <a:gd name="connsiteX19" fmla="*/ 355635 w 671464"/>
                <a:gd name="connsiteY19" fmla="*/ 9624 h 331093"/>
                <a:gd name="connsiteX20" fmla="*/ 372304 w 671464"/>
                <a:gd name="connsiteY20" fmla="*/ 14386 h 331093"/>
                <a:gd name="connsiteX21" fmla="*/ 381829 w 671464"/>
                <a:gd name="connsiteY21" fmla="*/ 19149 h 331093"/>
                <a:gd name="connsiteX22" fmla="*/ 398498 w 671464"/>
                <a:gd name="connsiteY22" fmla="*/ 23911 h 331093"/>
                <a:gd name="connsiteX23" fmla="*/ 422310 w 671464"/>
                <a:gd name="connsiteY23" fmla="*/ 33436 h 331093"/>
                <a:gd name="connsiteX24" fmla="*/ 436598 w 671464"/>
                <a:gd name="connsiteY24" fmla="*/ 38199 h 331093"/>
                <a:gd name="connsiteX25" fmla="*/ 446123 w 671464"/>
                <a:gd name="connsiteY25" fmla="*/ 42961 h 331093"/>
                <a:gd name="connsiteX26" fmla="*/ 472316 w 671464"/>
                <a:gd name="connsiteY26" fmla="*/ 52486 h 331093"/>
                <a:gd name="connsiteX27" fmla="*/ 484223 w 671464"/>
                <a:gd name="connsiteY27" fmla="*/ 57249 h 331093"/>
                <a:gd name="connsiteX28" fmla="*/ 498510 w 671464"/>
                <a:gd name="connsiteY28" fmla="*/ 59630 h 331093"/>
                <a:gd name="connsiteX29" fmla="*/ 510416 w 671464"/>
                <a:gd name="connsiteY29" fmla="*/ 64393 h 331093"/>
                <a:gd name="connsiteX30" fmla="*/ 519941 w 671464"/>
                <a:gd name="connsiteY30" fmla="*/ 66774 h 331093"/>
                <a:gd name="connsiteX31" fmla="*/ 531848 w 671464"/>
                <a:gd name="connsiteY31" fmla="*/ 73918 h 331093"/>
                <a:gd name="connsiteX32" fmla="*/ 543754 w 671464"/>
                <a:gd name="connsiteY32" fmla="*/ 76299 h 331093"/>
                <a:gd name="connsiteX33" fmla="*/ 558041 w 671464"/>
                <a:gd name="connsiteY33" fmla="*/ 81061 h 331093"/>
                <a:gd name="connsiteX34" fmla="*/ 567566 w 671464"/>
                <a:gd name="connsiteY34" fmla="*/ 85824 h 331093"/>
                <a:gd name="connsiteX35" fmla="*/ 577091 w 671464"/>
                <a:gd name="connsiteY35" fmla="*/ 88205 h 331093"/>
                <a:gd name="connsiteX36" fmla="*/ 588998 w 671464"/>
                <a:gd name="connsiteY36" fmla="*/ 92968 h 331093"/>
                <a:gd name="connsiteX37" fmla="*/ 598523 w 671464"/>
                <a:gd name="connsiteY37" fmla="*/ 95349 h 331093"/>
                <a:gd name="connsiteX38" fmla="*/ 608048 w 671464"/>
                <a:gd name="connsiteY38" fmla="*/ 100111 h 331093"/>
                <a:gd name="connsiteX39" fmla="*/ 622335 w 671464"/>
                <a:gd name="connsiteY39" fmla="*/ 102493 h 331093"/>
                <a:gd name="connsiteX40" fmla="*/ 653291 w 671464"/>
                <a:gd name="connsiteY40" fmla="*/ 114399 h 331093"/>
                <a:gd name="connsiteX41" fmla="*/ 658054 w 671464"/>
                <a:gd name="connsiteY41" fmla="*/ 181074 h 331093"/>
                <a:gd name="connsiteX42" fmla="*/ 660435 w 671464"/>
                <a:gd name="connsiteY42" fmla="*/ 190599 h 331093"/>
                <a:gd name="connsiteX43" fmla="*/ 641385 w 671464"/>
                <a:gd name="connsiteY43" fmla="*/ 319186 h 331093"/>
                <a:gd name="connsiteX44" fmla="*/ 531848 w 671464"/>
                <a:gd name="connsiteY44" fmla="*/ 323949 h 331093"/>
                <a:gd name="connsiteX45" fmla="*/ 508035 w 671464"/>
                <a:gd name="connsiteY45" fmla="*/ 326330 h 331093"/>
                <a:gd name="connsiteX46" fmla="*/ 393735 w 671464"/>
                <a:gd name="connsiteY46" fmla="*/ 328711 h 331093"/>
                <a:gd name="connsiteX47" fmla="*/ 296104 w 671464"/>
                <a:gd name="connsiteY47" fmla="*/ 326330 h 331093"/>
                <a:gd name="connsiteX48" fmla="*/ 255623 w 671464"/>
                <a:gd name="connsiteY48" fmla="*/ 323949 h 331093"/>
                <a:gd name="connsiteX49" fmla="*/ 146085 w 671464"/>
                <a:gd name="connsiteY49" fmla="*/ 326330 h 331093"/>
                <a:gd name="connsiteX50" fmla="*/ 119891 w 671464"/>
                <a:gd name="connsiteY50" fmla="*/ 328711 h 331093"/>
                <a:gd name="connsiteX51" fmla="*/ 96079 w 671464"/>
                <a:gd name="connsiteY51" fmla="*/ 331093 h 331093"/>
                <a:gd name="connsiteX52" fmla="*/ 10354 w 671464"/>
                <a:gd name="connsiteY52" fmla="*/ 328711 h 331093"/>
                <a:gd name="connsiteX53" fmla="*/ 829 w 671464"/>
                <a:gd name="connsiteY53" fmla="*/ 326330 h 331093"/>
                <a:gd name="connsiteX54" fmla="*/ 15116 w 671464"/>
                <a:gd name="connsiteY54" fmla="*/ 126305 h 331093"/>
                <a:gd name="connsiteX55" fmla="*/ 24641 w 671464"/>
                <a:gd name="connsiteY55" fmla="*/ 119161 h 331093"/>
                <a:gd name="connsiteX56" fmla="*/ 41310 w 671464"/>
                <a:gd name="connsiteY56" fmla="*/ 107255 h 331093"/>
                <a:gd name="connsiteX57" fmla="*/ 38929 w 671464"/>
                <a:gd name="connsiteY57" fmla="*/ 97730 h 331093"/>
                <a:gd name="connsiteX0" fmla="*/ 38929 w 662561"/>
                <a:gd name="connsiteY0" fmla="*/ 97730 h 331093"/>
                <a:gd name="connsiteX1" fmla="*/ 38929 w 662561"/>
                <a:gd name="connsiteY1" fmla="*/ 66774 h 331093"/>
                <a:gd name="connsiteX2" fmla="*/ 41310 w 662561"/>
                <a:gd name="connsiteY2" fmla="*/ 54868 h 331093"/>
                <a:gd name="connsiteX3" fmla="*/ 53216 w 662561"/>
                <a:gd name="connsiteY3" fmla="*/ 47724 h 331093"/>
                <a:gd name="connsiteX4" fmla="*/ 134179 w 662561"/>
                <a:gd name="connsiteY4" fmla="*/ 54868 h 331093"/>
                <a:gd name="connsiteX5" fmla="*/ 136560 w 662561"/>
                <a:gd name="connsiteY5" fmla="*/ 64393 h 331093"/>
                <a:gd name="connsiteX6" fmla="*/ 148466 w 662561"/>
                <a:gd name="connsiteY6" fmla="*/ 62011 h 331093"/>
                <a:gd name="connsiteX7" fmla="*/ 162754 w 662561"/>
                <a:gd name="connsiteY7" fmla="*/ 59630 h 331093"/>
                <a:gd name="connsiteX8" fmla="*/ 186566 w 662561"/>
                <a:gd name="connsiteY8" fmla="*/ 47724 h 331093"/>
                <a:gd name="connsiteX9" fmla="*/ 196091 w 662561"/>
                <a:gd name="connsiteY9" fmla="*/ 42961 h 331093"/>
                <a:gd name="connsiteX10" fmla="*/ 205616 w 662561"/>
                <a:gd name="connsiteY10" fmla="*/ 40580 h 331093"/>
                <a:gd name="connsiteX11" fmla="*/ 227048 w 662561"/>
                <a:gd name="connsiteY11" fmla="*/ 31055 h 331093"/>
                <a:gd name="connsiteX12" fmla="*/ 236573 w 662561"/>
                <a:gd name="connsiteY12" fmla="*/ 28674 h 331093"/>
                <a:gd name="connsiteX13" fmla="*/ 260385 w 662561"/>
                <a:gd name="connsiteY13" fmla="*/ 19149 h 331093"/>
                <a:gd name="connsiteX14" fmla="*/ 272291 w 662561"/>
                <a:gd name="connsiteY14" fmla="*/ 16768 h 331093"/>
                <a:gd name="connsiteX15" fmla="*/ 293723 w 662561"/>
                <a:gd name="connsiteY15" fmla="*/ 9624 h 331093"/>
                <a:gd name="connsiteX16" fmla="*/ 300866 w 662561"/>
                <a:gd name="connsiteY16" fmla="*/ 7243 h 331093"/>
                <a:gd name="connsiteX17" fmla="*/ 317535 w 662561"/>
                <a:gd name="connsiteY17" fmla="*/ 99 h 331093"/>
                <a:gd name="connsiteX18" fmla="*/ 343729 w 662561"/>
                <a:gd name="connsiteY18" fmla="*/ 7243 h 331093"/>
                <a:gd name="connsiteX19" fmla="*/ 355635 w 662561"/>
                <a:gd name="connsiteY19" fmla="*/ 9624 h 331093"/>
                <a:gd name="connsiteX20" fmla="*/ 372304 w 662561"/>
                <a:gd name="connsiteY20" fmla="*/ 14386 h 331093"/>
                <a:gd name="connsiteX21" fmla="*/ 381829 w 662561"/>
                <a:gd name="connsiteY21" fmla="*/ 19149 h 331093"/>
                <a:gd name="connsiteX22" fmla="*/ 398498 w 662561"/>
                <a:gd name="connsiteY22" fmla="*/ 23911 h 331093"/>
                <a:gd name="connsiteX23" fmla="*/ 422310 w 662561"/>
                <a:gd name="connsiteY23" fmla="*/ 33436 h 331093"/>
                <a:gd name="connsiteX24" fmla="*/ 436598 w 662561"/>
                <a:gd name="connsiteY24" fmla="*/ 38199 h 331093"/>
                <a:gd name="connsiteX25" fmla="*/ 446123 w 662561"/>
                <a:gd name="connsiteY25" fmla="*/ 42961 h 331093"/>
                <a:gd name="connsiteX26" fmla="*/ 472316 w 662561"/>
                <a:gd name="connsiteY26" fmla="*/ 52486 h 331093"/>
                <a:gd name="connsiteX27" fmla="*/ 484223 w 662561"/>
                <a:gd name="connsiteY27" fmla="*/ 57249 h 331093"/>
                <a:gd name="connsiteX28" fmla="*/ 498510 w 662561"/>
                <a:gd name="connsiteY28" fmla="*/ 59630 h 331093"/>
                <a:gd name="connsiteX29" fmla="*/ 510416 w 662561"/>
                <a:gd name="connsiteY29" fmla="*/ 64393 h 331093"/>
                <a:gd name="connsiteX30" fmla="*/ 519941 w 662561"/>
                <a:gd name="connsiteY30" fmla="*/ 66774 h 331093"/>
                <a:gd name="connsiteX31" fmla="*/ 531848 w 662561"/>
                <a:gd name="connsiteY31" fmla="*/ 73918 h 331093"/>
                <a:gd name="connsiteX32" fmla="*/ 543754 w 662561"/>
                <a:gd name="connsiteY32" fmla="*/ 76299 h 331093"/>
                <a:gd name="connsiteX33" fmla="*/ 558041 w 662561"/>
                <a:gd name="connsiteY33" fmla="*/ 81061 h 331093"/>
                <a:gd name="connsiteX34" fmla="*/ 567566 w 662561"/>
                <a:gd name="connsiteY34" fmla="*/ 85824 h 331093"/>
                <a:gd name="connsiteX35" fmla="*/ 577091 w 662561"/>
                <a:gd name="connsiteY35" fmla="*/ 88205 h 331093"/>
                <a:gd name="connsiteX36" fmla="*/ 588998 w 662561"/>
                <a:gd name="connsiteY36" fmla="*/ 92968 h 331093"/>
                <a:gd name="connsiteX37" fmla="*/ 598523 w 662561"/>
                <a:gd name="connsiteY37" fmla="*/ 95349 h 331093"/>
                <a:gd name="connsiteX38" fmla="*/ 608048 w 662561"/>
                <a:gd name="connsiteY38" fmla="*/ 100111 h 331093"/>
                <a:gd name="connsiteX39" fmla="*/ 622335 w 662561"/>
                <a:gd name="connsiteY39" fmla="*/ 102493 h 331093"/>
                <a:gd name="connsiteX40" fmla="*/ 653291 w 662561"/>
                <a:gd name="connsiteY40" fmla="*/ 114399 h 331093"/>
                <a:gd name="connsiteX41" fmla="*/ 658054 w 662561"/>
                <a:gd name="connsiteY41" fmla="*/ 181074 h 331093"/>
                <a:gd name="connsiteX42" fmla="*/ 660435 w 662561"/>
                <a:gd name="connsiteY42" fmla="*/ 190599 h 331093"/>
                <a:gd name="connsiteX43" fmla="*/ 641385 w 662561"/>
                <a:gd name="connsiteY43" fmla="*/ 319186 h 331093"/>
                <a:gd name="connsiteX44" fmla="*/ 531848 w 662561"/>
                <a:gd name="connsiteY44" fmla="*/ 323949 h 331093"/>
                <a:gd name="connsiteX45" fmla="*/ 508035 w 662561"/>
                <a:gd name="connsiteY45" fmla="*/ 326330 h 331093"/>
                <a:gd name="connsiteX46" fmla="*/ 393735 w 662561"/>
                <a:gd name="connsiteY46" fmla="*/ 328711 h 331093"/>
                <a:gd name="connsiteX47" fmla="*/ 296104 w 662561"/>
                <a:gd name="connsiteY47" fmla="*/ 326330 h 331093"/>
                <a:gd name="connsiteX48" fmla="*/ 255623 w 662561"/>
                <a:gd name="connsiteY48" fmla="*/ 323949 h 331093"/>
                <a:gd name="connsiteX49" fmla="*/ 146085 w 662561"/>
                <a:gd name="connsiteY49" fmla="*/ 326330 h 331093"/>
                <a:gd name="connsiteX50" fmla="*/ 119891 w 662561"/>
                <a:gd name="connsiteY50" fmla="*/ 328711 h 331093"/>
                <a:gd name="connsiteX51" fmla="*/ 96079 w 662561"/>
                <a:gd name="connsiteY51" fmla="*/ 331093 h 331093"/>
                <a:gd name="connsiteX52" fmla="*/ 10354 w 662561"/>
                <a:gd name="connsiteY52" fmla="*/ 328711 h 331093"/>
                <a:gd name="connsiteX53" fmla="*/ 829 w 662561"/>
                <a:gd name="connsiteY53" fmla="*/ 326330 h 331093"/>
                <a:gd name="connsiteX54" fmla="*/ 15116 w 662561"/>
                <a:gd name="connsiteY54" fmla="*/ 126305 h 331093"/>
                <a:gd name="connsiteX55" fmla="*/ 24641 w 662561"/>
                <a:gd name="connsiteY55" fmla="*/ 119161 h 331093"/>
                <a:gd name="connsiteX56" fmla="*/ 41310 w 662561"/>
                <a:gd name="connsiteY56" fmla="*/ 107255 h 331093"/>
                <a:gd name="connsiteX57" fmla="*/ 38929 w 662561"/>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62011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54867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03351 w 653163"/>
                <a:gd name="connsiteY4" fmla="*/ 42961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10495 w 653163"/>
                <a:gd name="connsiteY4" fmla="*/ 45342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53163" h="331093">
                  <a:moveTo>
                    <a:pt x="29531" y="97730"/>
                  </a:moveTo>
                  <a:cubicBezTo>
                    <a:pt x="29134" y="90983"/>
                    <a:pt x="26272" y="87960"/>
                    <a:pt x="29531" y="66774"/>
                  </a:cubicBezTo>
                  <a:cubicBezTo>
                    <a:pt x="30146" y="62774"/>
                    <a:pt x="29484" y="58106"/>
                    <a:pt x="31912" y="54868"/>
                  </a:cubicBezTo>
                  <a:cubicBezTo>
                    <a:pt x="34689" y="51165"/>
                    <a:pt x="39849" y="50105"/>
                    <a:pt x="43818" y="47724"/>
                  </a:cubicBezTo>
                  <a:cubicBezTo>
                    <a:pt x="55327" y="46930"/>
                    <a:pt x="97001" y="44151"/>
                    <a:pt x="110495" y="45342"/>
                  </a:cubicBezTo>
                  <a:cubicBezTo>
                    <a:pt x="123989" y="46533"/>
                    <a:pt x="122003" y="51693"/>
                    <a:pt x="124781" y="54868"/>
                  </a:cubicBezTo>
                  <a:cubicBezTo>
                    <a:pt x="127559" y="58043"/>
                    <a:pt x="124781" y="64393"/>
                    <a:pt x="127162" y="64393"/>
                  </a:cubicBezTo>
                  <a:cubicBezTo>
                    <a:pt x="129543" y="64393"/>
                    <a:pt x="135086" y="55591"/>
                    <a:pt x="139068" y="54867"/>
                  </a:cubicBezTo>
                  <a:cubicBezTo>
                    <a:pt x="143818" y="54003"/>
                    <a:pt x="148593" y="60424"/>
                    <a:pt x="153356" y="59630"/>
                  </a:cubicBezTo>
                  <a:cubicBezTo>
                    <a:pt x="173943" y="47277"/>
                    <a:pt x="156332" y="56985"/>
                    <a:pt x="177168" y="47724"/>
                  </a:cubicBezTo>
                  <a:cubicBezTo>
                    <a:pt x="180412" y="46282"/>
                    <a:pt x="183369" y="44207"/>
                    <a:pt x="186693" y="42961"/>
                  </a:cubicBezTo>
                  <a:cubicBezTo>
                    <a:pt x="189757" y="41812"/>
                    <a:pt x="193113" y="41615"/>
                    <a:pt x="196218" y="40580"/>
                  </a:cubicBezTo>
                  <a:cubicBezTo>
                    <a:pt x="235306" y="27553"/>
                    <a:pt x="184467" y="43499"/>
                    <a:pt x="217650" y="31055"/>
                  </a:cubicBezTo>
                  <a:cubicBezTo>
                    <a:pt x="220714" y="29906"/>
                    <a:pt x="224000" y="29468"/>
                    <a:pt x="227175" y="28674"/>
                  </a:cubicBezTo>
                  <a:cubicBezTo>
                    <a:pt x="237862" y="23330"/>
                    <a:pt x="238039" y="22680"/>
                    <a:pt x="250987" y="19149"/>
                  </a:cubicBezTo>
                  <a:cubicBezTo>
                    <a:pt x="254892" y="18084"/>
                    <a:pt x="259001" y="17880"/>
                    <a:pt x="262893" y="16768"/>
                  </a:cubicBezTo>
                  <a:cubicBezTo>
                    <a:pt x="270134" y="14699"/>
                    <a:pt x="277181" y="12005"/>
                    <a:pt x="284325" y="9624"/>
                  </a:cubicBezTo>
                  <a:lnTo>
                    <a:pt x="291468" y="7243"/>
                  </a:lnTo>
                  <a:cubicBezTo>
                    <a:pt x="296181" y="4101"/>
                    <a:pt x="301729" y="-755"/>
                    <a:pt x="308137" y="99"/>
                  </a:cubicBezTo>
                  <a:cubicBezTo>
                    <a:pt x="317108" y="1295"/>
                    <a:pt x="325551" y="5048"/>
                    <a:pt x="334331" y="7243"/>
                  </a:cubicBezTo>
                  <a:cubicBezTo>
                    <a:pt x="338257" y="8225"/>
                    <a:pt x="342286" y="8746"/>
                    <a:pt x="346237" y="9624"/>
                  </a:cubicBezTo>
                  <a:cubicBezTo>
                    <a:pt x="350418" y="10553"/>
                    <a:pt x="358624" y="12551"/>
                    <a:pt x="362906" y="14386"/>
                  </a:cubicBezTo>
                  <a:cubicBezTo>
                    <a:pt x="366169" y="15784"/>
                    <a:pt x="369095" y="17936"/>
                    <a:pt x="372431" y="19149"/>
                  </a:cubicBezTo>
                  <a:cubicBezTo>
                    <a:pt x="377862" y="21124"/>
                    <a:pt x="383651" y="21988"/>
                    <a:pt x="389100" y="23911"/>
                  </a:cubicBezTo>
                  <a:cubicBezTo>
                    <a:pt x="397161" y="26756"/>
                    <a:pt x="404802" y="30732"/>
                    <a:pt x="412912" y="33436"/>
                  </a:cubicBezTo>
                  <a:cubicBezTo>
                    <a:pt x="417675" y="35024"/>
                    <a:pt x="422539" y="36335"/>
                    <a:pt x="427200" y="38199"/>
                  </a:cubicBezTo>
                  <a:cubicBezTo>
                    <a:pt x="430496" y="39517"/>
                    <a:pt x="433481" y="41519"/>
                    <a:pt x="436725" y="42961"/>
                  </a:cubicBezTo>
                  <a:cubicBezTo>
                    <a:pt x="450050" y="48883"/>
                    <a:pt x="448383" y="47200"/>
                    <a:pt x="462918" y="52486"/>
                  </a:cubicBezTo>
                  <a:cubicBezTo>
                    <a:pt x="466935" y="53947"/>
                    <a:pt x="470701" y="56124"/>
                    <a:pt x="474825" y="57249"/>
                  </a:cubicBezTo>
                  <a:cubicBezTo>
                    <a:pt x="479483" y="58519"/>
                    <a:pt x="484350" y="58836"/>
                    <a:pt x="489112" y="59630"/>
                  </a:cubicBezTo>
                  <a:cubicBezTo>
                    <a:pt x="493081" y="61218"/>
                    <a:pt x="496963" y="63041"/>
                    <a:pt x="501018" y="64393"/>
                  </a:cubicBezTo>
                  <a:cubicBezTo>
                    <a:pt x="504123" y="65428"/>
                    <a:pt x="507552" y="65445"/>
                    <a:pt x="510543" y="66774"/>
                  </a:cubicBezTo>
                  <a:cubicBezTo>
                    <a:pt x="514773" y="68654"/>
                    <a:pt x="518152" y="72199"/>
                    <a:pt x="522450" y="73918"/>
                  </a:cubicBezTo>
                  <a:cubicBezTo>
                    <a:pt x="526208" y="75421"/>
                    <a:pt x="530451" y="75234"/>
                    <a:pt x="534356" y="76299"/>
                  </a:cubicBezTo>
                  <a:cubicBezTo>
                    <a:pt x="539199" y="77620"/>
                    <a:pt x="543982" y="79197"/>
                    <a:pt x="548643" y="81061"/>
                  </a:cubicBezTo>
                  <a:cubicBezTo>
                    <a:pt x="551939" y="82379"/>
                    <a:pt x="554844" y="84578"/>
                    <a:pt x="558168" y="85824"/>
                  </a:cubicBezTo>
                  <a:cubicBezTo>
                    <a:pt x="561232" y="86973"/>
                    <a:pt x="564588" y="87170"/>
                    <a:pt x="567693" y="88205"/>
                  </a:cubicBezTo>
                  <a:cubicBezTo>
                    <a:pt x="571748" y="89557"/>
                    <a:pt x="575545" y="91616"/>
                    <a:pt x="579600" y="92968"/>
                  </a:cubicBezTo>
                  <a:cubicBezTo>
                    <a:pt x="582705" y="94003"/>
                    <a:pt x="586061" y="94200"/>
                    <a:pt x="589125" y="95349"/>
                  </a:cubicBezTo>
                  <a:cubicBezTo>
                    <a:pt x="592449" y="96595"/>
                    <a:pt x="595250" y="99091"/>
                    <a:pt x="598650" y="100111"/>
                  </a:cubicBezTo>
                  <a:cubicBezTo>
                    <a:pt x="603274" y="101498"/>
                    <a:pt x="608233" y="101407"/>
                    <a:pt x="612937" y="102493"/>
                  </a:cubicBezTo>
                  <a:cubicBezTo>
                    <a:pt x="630283" y="106496"/>
                    <a:pt x="628531" y="106718"/>
                    <a:pt x="643893" y="114399"/>
                  </a:cubicBezTo>
                  <a:cubicBezTo>
                    <a:pt x="652843" y="141242"/>
                    <a:pt x="643909" y="112241"/>
                    <a:pt x="648656" y="181074"/>
                  </a:cubicBezTo>
                  <a:cubicBezTo>
                    <a:pt x="648881" y="184339"/>
                    <a:pt x="650243" y="187424"/>
                    <a:pt x="651037" y="190599"/>
                  </a:cubicBezTo>
                  <a:cubicBezTo>
                    <a:pt x="646100" y="326393"/>
                    <a:pt x="667934" y="331133"/>
                    <a:pt x="631987" y="319186"/>
                  </a:cubicBezTo>
                  <a:cubicBezTo>
                    <a:pt x="591098" y="320596"/>
                    <a:pt x="561465" y="321059"/>
                    <a:pt x="522450" y="323949"/>
                  </a:cubicBezTo>
                  <a:cubicBezTo>
                    <a:pt x="514495" y="324538"/>
                    <a:pt x="506610" y="326055"/>
                    <a:pt x="498637" y="326330"/>
                  </a:cubicBezTo>
                  <a:cubicBezTo>
                    <a:pt x="460551" y="327643"/>
                    <a:pt x="422437" y="327917"/>
                    <a:pt x="384337" y="328711"/>
                  </a:cubicBezTo>
                  <a:lnTo>
                    <a:pt x="286706" y="326330"/>
                  </a:lnTo>
                  <a:cubicBezTo>
                    <a:pt x="273197" y="325864"/>
                    <a:pt x="259742" y="323949"/>
                    <a:pt x="246225" y="323949"/>
                  </a:cubicBezTo>
                  <a:cubicBezTo>
                    <a:pt x="209704" y="323949"/>
                    <a:pt x="173200" y="325536"/>
                    <a:pt x="136687" y="326330"/>
                  </a:cubicBezTo>
                  <a:lnTo>
                    <a:pt x="110493" y="328711"/>
                  </a:lnTo>
                  <a:cubicBezTo>
                    <a:pt x="102552" y="329467"/>
                    <a:pt x="94658" y="331093"/>
                    <a:pt x="86681" y="331093"/>
                  </a:cubicBezTo>
                  <a:cubicBezTo>
                    <a:pt x="58095" y="331093"/>
                    <a:pt x="29531" y="329505"/>
                    <a:pt x="956" y="328711"/>
                  </a:cubicBezTo>
                  <a:cubicBezTo>
                    <a:pt x="-2219" y="327917"/>
                    <a:pt x="3550" y="331978"/>
                    <a:pt x="3337" y="328712"/>
                  </a:cubicBezTo>
                  <a:cubicBezTo>
                    <a:pt x="87" y="278874"/>
                    <a:pt x="3734" y="161230"/>
                    <a:pt x="5718" y="126305"/>
                  </a:cubicBezTo>
                  <a:cubicBezTo>
                    <a:pt x="7702" y="91380"/>
                    <a:pt x="12230" y="121744"/>
                    <a:pt x="15243" y="119161"/>
                  </a:cubicBezTo>
                  <a:cubicBezTo>
                    <a:pt x="26130" y="109830"/>
                    <a:pt x="18076" y="113185"/>
                    <a:pt x="31912" y="107255"/>
                  </a:cubicBezTo>
                  <a:cubicBezTo>
                    <a:pt x="39809" y="103871"/>
                    <a:pt x="29928" y="104477"/>
                    <a:pt x="29531" y="97730"/>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A8CC797-B4F3-388E-01A6-531D22A9F04E}"/>
                </a:ext>
              </a:extLst>
            </p:cNvPr>
            <p:cNvSpPr>
              <a:spLocks noGrp="1" noRot="1" noMove="1" noResize="1" noEditPoints="1" noAdjustHandles="1" noChangeArrowheads="1" noChangeShapeType="1"/>
            </p:cNvSpPr>
            <p:nvPr/>
          </p:nvSpPr>
          <p:spPr>
            <a:xfrm>
              <a:off x="10500415" y="1431608"/>
              <a:ext cx="921416" cy="368193"/>
            </a:xfrm>
            <a:custGeom>
              <a:avLst/>
              <a:gdLst>
                <a:gd name="connsiteX0" fmla="*/ 2381 w 922593"/>
                <a:gd name="connsiteY0" fmla="*/ 138112 h 367398"/>
                <a:gd name="connsiteX1" fmla="*/ 23812 w 922593"/>
                <a:gd name="connsiteY1" fmla="*/ 130968 h 367398"/>
                <a:gd name="connsiteX2" fmla="*/ 28575 w 922593"/>
                <a:gd name="connsiteY2" fmla="*/ 123825 h 367398"/>
                <a:gd name="connsiteX3" fmla="*/ 38100 w 922593"/>
                <a:gd name="connsiteY3" fmla="*/ 119062 h 367398"/>
                <a:gd name="connsiteX4" fmla="*/ 52387 w 922593"/>
                <a:gd name="connsiteY4" fmla="*/ 111918 h 367398"/>
                <a:gd name="connsiteX5" fmla="*/ 61912 w 922593"/>
                <a:gd name="connsiteY5" fmla="*/ 107156 h 367398"/>
                <a:gd name="connsiteX6" fmla="*/ 69056 w 922593"/>
                <a:gd name="connsiteY6" fmla="*/ 102393 h 367398"/>
                <a:gd name="connsiteX7" fmla="*/ 80962 w 922593"/>
                <a:gd name="connsiteY7" fmla="*/ 100012 h 367398"/>
                <a:gd name="connsiteX8" fmla="*/ 92868 w 922593"/>
                <a:gd name="connsiteY8" fmla="*/ 95250 h 367398"/>
                <a:gd name="connsiteX9" fmla="*/ 104775 w 922593"/>
                <a:gd name="connsiteY9" fmla="*/ 92868 h 367398"/>
                <a:gd name="connsiteX10" fmla="*/ 145256 w 922593"/>
                <a:gd name="connsiteY10" fmla="*/ 88106 h 367398"/>
                <a:gd name="connsiteX11" fmla="*/ 159543 w 922593"/>
                <a:gd name="connsiteY11" fmla="*/ 85725 h 367398"/>
                <a:gd name="connsiteX12" fmla="*/ 173831 w 922593"/>
                <a:gd name="connsiteY12" fmla="*/ 80962 h 367398"/>
                <a:gd name="connsiteX13" fmla="*/ 185737 w 922593"/>
                <a:gd name="connsiteY13" fmla="*/ 78581 h 367398"/>
                <a:gd name="connsiteX14" fmla="*/ 214312 w 922593"/>
                <a:gd name="connsiteY14" fmla="*/ 66675 h 367398"/>
                <a:gd name="connsiteX15" fmla="*/ 230981 w 922593"/>
                <a:gd name="connsiteY15" fmla="*/ 59531 h 367398"/>
                <a:gd name="connsiteX16" fmla="*/ 254793 w 922593"/>
                <a:gd name="connsiteY16" fmla="*/ 50006 h 367398"/>
                <a:gd name="connsiteX17" fmla="*/ 271462 w 922593"/>
                <a:gd name="connsiteY17" fmla="*/ 42862 h 367398"/>
                <a:gd name="connsiteX18" fmla="*/ 290512 w 922593"/>
                <a:gd name="connsiteY18" fmla="*/ 40481 h 367398"/>
                <a:gd name="connsiteX19" fmla="*/ 335756 w 922593"/>
                <a:gd name="connsiteY19" fmla="*/ 28575 h 367398"/>
                <a:gd name="connsiteX20" fmla="*/ 354806 w 922593"/>
                <a:gd name="connsiteY20" fmla="*/ 26193 h 367398"/>
                <a:gd name="connsiteX21" fmla="*/ 390525 w 922593"/>
                <a:gd name="connsiteY21" fmla="*/ 16668 h 367398"/>
                <a:gd name="connsiteX22" fmla="*/ 404812 w 922593"/>
                <a:gd name="connsiteY22" fmla="*/ 14287 h 367398"/>
                <a:gd name="connsiteX23" fmla="*/ 419100 w 922593"/>
                <a:gd name="connsiteY23" fmla="*/ 9525 h 367398"/>
                <a:gd name="connsiteX24" fmla="*/ 450056 w 922593"/>
                <a:gd name="connsiteY24" fmla="*/ 4762 h 367398"/>
                <a:gd name="connsiteX25" fmla="*/ 466725 w 922593"/>
                <a:gd name="connsiteY25" fmla="*/ 0 h 367398"/>
                <a:gd name="connsiteX26" fmla="*/ 485775 w 922593"/>
                <a:gd name="connsiteY26" fmla="*/ 2381 h 367398"/>
                <a:gd name="connsiteX27" fmla="*/ 504825 w 922593"/>
                <a:gd name="connsiteY27" fmla="*/ 7143 h 367398"/>
                <a:gd name="connsiteX28" fmla="*/ 554831 w 922593"/>
                <a:gd name="connsiteY28" fmla="*/ 21431 h 367398"/>
                <a:gd name="connsiteX29" fmla="*/ 578643 w 922593"/>
                <a:gd name="connsiteY29" fmla="*/ 28575 h 367398"/>
                <a:gd name="connsiteX30" fmla="*/ 607218 w 922593"/>
                <a:gd name="connsiteY30" fmla="*/ 35718 h 367398"/>
                <a:gd name="connsiteX31" fmla="*/ 650081 w 922593"/>
                <a:gd name="connsiteY31" fmla="*/ 45243 h 367398"/>
                <a:gd name="connsiteX32" fmla="*/ 688181 w 922593"/>
                <a:gd name="connsiteY32" fmla="*/ 57150 h 367398"/>
                <a:gd name="connsiteX33" fmla="*/ 707231 w 922593"/>
                <a:gd name="connsiteY33" fmla="*/ 59531 h 367398"/>
                <a:gd name="connsiteX34" fmla="*/ 742950 w 922593"/>
                <a:gd name="connsiteY34" fmla="*/ 66675 h 367398"/>
                <a:gd name="connsiteX35" fmla="*/ 783431 w 922593"/>
                <a:gd name="connsiteY35" fmla="*/ 76200 h 367398"/>
                <a:gd name="connsiteX36" fmla="*/ 807243 w 922593"/>
                <a:gd name="connsiteY36" fmla="*/ 83343 h 367398"/>
                <a:gd name="connsiteX37" fmla="*/ 828675 w 922593"/>
                <a:gd name="connsiteY37" fmla="*/ 88106 h 367398"/>
                <a:gd name="connsiteX38" fmla="*/ 845343 w 922593"/>
                <a:gd name="connsiteY38" fmla="*/ 92868 h 367398"/>
                <a:gd name="connsiteX39" fmla="*/ 857250 w 922593"/>
                <a:gd name="connsiteY39" fmla="*/ 95250 h 367398"/>
                <a:gd name="connsiteX40" fmla="*/ 881062 w 922593"/>
                <a:gd name="connsiteY40" fmla="*/ 102393 h 367398"/>
                <a:gd name="connsiteX41" fmla="*/ 892968 w 922593"/>
                <a:gd name="connsiteY41" fmla="*/ 107156 h 367398"/>
                <a:gd name="connsiteX42" fmla="*/ 900112 w 922593"/>
                <a:gd name="connsiteY42" fmla="*/ 111918 h 367398"/>
                <a:gd name="connsiteX43" fmla="*/ 904875 w 922593"/>
                <a:gd name="connsiteY43" fmla="*/ 130968 h 367398"/>
                <a:gd name="connsiteX44" fmla="*/ 909637 w 922593"/>
                <a:gd name="connsiteY44" fmla="*/ 157162 h 367398"/>
                <a:gd name="connsiteX45" fmla="*/ 914400 w 922593"/>
                <a:gd name="connsiteY45" fmla="*/ 183356 h 367398"/>
                <a:gd name="connsiteX46" fmla="*/ 912018 w 922593"/>
                <a:gd name="connsiteY46" fmla="*/ 307181 h 367398"/>
                <a:gd name="connsiteX47" fmla="*/ 921543 w 922593"/>
                <a:gd name="connsiteY47" fmla="*/ 364331 h 367398"/>
                <a:gd name="connsiteX48" fmla="*/ 897731 w 922593"/>
                <a:gd name="connsiteY48" fmla="*/ 361950 h 367398"/>
                <a:gd name="connsiteX49" fmla="*/ 857250 w 922593"/>
                <a:gd name="connsiteY49" fmla="*/ 357187 h 367398"/>
                <a:gd name="connsiteX50" fmla="*/ 709612 w 922593"/>
                <a:gd name="connsiteY50" fmla="*/ 352425 h 367398"/>
                <a:gd name="connsiteX51" fmla="*/ 576262 w 922593"/>
                <a:gd name="connsiteY51" fmla="*/ 357187 h 367398"/>
                <a:gd name="connsiteX52" fmla="*/ 561975 w 922593"/>
                <a:gd name="connsiteY52" fmla="*/ 359568 h 367398"/>
                <a:gd name="connsiteX53" fmla="*/ 435768 w 922593"/>
                <a:gd name="connsiteY53" fmla="*/ 357187 h 367398"/>
                <a:gd name="connsiteX54" fmla="*/ 364331 w 922593"/>
                <a:gd name="connsiteY54" fmla="*/ 354806 h 367398"/>
                <a:gd name="connsiteX55" fmla="*/ 316706 w 922593"/>
                <a:gd name="connsiteY55" fmla="*/ 352425 h 367398"/>
                <a:gd name="connsiteX56" fmla="*/ 38100 w 922593"/>
                <a:gd name="connsiteY56" fmla="*/ 347662 h 367398"/>
                <a:gd name="connsiteX57" fmla="*/ 19050 w 922593"/>
                <a:gd name="connsiteY57" fmla="*/ 345281 h 367398"/>
                <a:gd name="connsiteX58" fmla="*/ 16668 w 922593"/>
                <a:gd name="connsiteY58" fmla="*/ 333375 h 367398"/>
                <a:gd name="connsiteX59" fmla="*/ 9525 w 922593"/>
                <a:gd name="connsiteY59" fmla="*/ 321468 h 367398"/>
                <a:gd name="connsiteX60" fmla="*/ 7143 w 922593"/>
                <a:gd name="connsiteY60" fmla="*/ 302418 h 367398"/>
                <a:gd name="connsiteX61" fmla="*/ 0 w 922593"/>
                <a:gd name="connsiteY61" fmla="*/ 269081 h 367398"/>
                <a:gd name="connsiteX62" fmla="*/ 7143 w 922593"/>
                <a:gd name="connsiteY62" fmla="*/ 202406 h 367398"/>
                <a:gd name="connsiteX63" fmla="*/ 9525 w 922593"/>
                <a:gd name="connsiteY63" fmla="*/ 195262 h 367398"/>
                <a:gd name="connsiteX64" fmla="*/ 2381 w 922593"/>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95262 h 367398"/>
                <a:gd name="connsiteX64" fmla="*/ 309 w 920521"/>
                <a:gd name="connsiteY64" fmla="*/ 138112 h 367398"/>
                <a:gd name="connsiteX0" fmla="*/ 56 w 920268"/>
                <a:gd name="connsiteY0" fmla="*/ 138112 h 367398"/>
                <a:gd name="connsiteX1" fmla="*/ 21487 w 920268"/>
                <a:gd name="connsiteY1" fmla="*/ 130968 h 367398"/>
                <a:gd name="connsiteX2" fmla="*/ 26250 w 920268"/>
                <a:gd name="connsiteY2" fmla="*/ 123825 h 367398"/>
                <a:gd name="connsiteX3" fmla="*/ 35775 w 920268"/>
                <a:gd name="connsiteY3" fmla="*/ 119062 h 367398"/>
                <a:gd name="connsiteX4" fmla="*/ 50062 w 920268"/>
                <a:gd name="connsiteY4" fmla="*/ 111918 h 367398"/>
                <a:gd name="connsiteX5" fmla="*/ 59587 w 920268"/>
                <a:gd name="connsiteY5" fmla="*/ 107156 h 367398"/>
                <a:gd name="connsiteX6" fmla="*/ 66731 w 920268"/>
                <a:gd name="connsiteY6" fmla="*/ 102393 h 367398"/>
                <a:gd name="connsiteX7" fmla="*/ 78637 w 920268"/>
                <a:gd name="connsiteY7" fmla="*/ 100012 h 367398"/>
                <a:gd name="connsiteX8" fmla="*/ 90543 w 920268"/>
                <a:gd name="connsiteY8" fmla="*/ 95250 h 367398"/>
                <a:gd name="connsiteX9" fmla="*/ 102450 w 920268"/>
                <a:gd name="connsiteY9" fmla="*/ 92868 h 367398"/>
                <a:gd name="connsiteX10" fmla="*/ 142931 w 920268"/>
                <a:gd name="connsiteY10" fmla="*/ 88106 h 367398"/>
                <a:gd name="connsiteX11" fmla="*/ 157218 w 920268"/>
                <a:gd name="connsiteY11" fmla="*/ 85725 h 367398"/>
                <a:gd name="connsiteX12" fmla="*/ 171506 w 920268"/>
                <a:gd name="connsiteY12" fmla="*/ 80962 h 367398"/>
                <a:gd name="connsiteX13" fmla="*/ 183412 w 920268"/>
                <a:gd name="connsiteY13" fmla="*/ 78581 h 367398"/>
                <a:gd name="connsiteX14" fmla="*/ 211987 w 920268"/>
                <a:gd name="connsiteY14" fmla="*/ 66675 h 367398"/>
                <a:gd name="connsiteX15" fmla="*/ 228656 w 920268"/>
                <a:gd name="connsiteY15" fmla="*/ 59531 h 367398"/>
                <a:gd name="connsiteX16" fmla="*/ 252468 w 920268"/>
                <a:gd name="connsiteY16" fmla="*/ 50006 h 367398"/>
                <a:gd name="connsiteX17" fmla="*/ 269137 w 920268"/>
                <a:gd name="connsiteY17" fmla="*/ 42862 h 367398"/>
                <a:gd name="connsiteX18" fmla="*/ 288187 w 920268"/>
                <a:gd name="connsiteY18" fmla="*/ 40481 h 367398"/>
                <a:gd name="connsiteX19" fmla="*/ 333431 w 920268"/>
                <a:gd name="connsiteY19" fmla="*/ 28575 h 367398"/>
                <a:gd name="connsiteX20" fmla="*/ 352481 w 920268"/>
                <a:gd name="connsiteY20" fmla="*/ 26193 h 367398"/>
                <a:gd name="connsiteX21" fmla="*/ 388200 w 920268"/>
                <a:gd name="connsiteY21" fmla="*/ 16668 h 367398"/>
                <a:gd name="connsiteX22" fmla="*/ 402487 w 920268"/>
                <a:gd name="connsiteY22" fmla="*/ 14287 h 367398"/>
                <a:gd name="connsiteX23" fmla="*/ 416775 w 920268"/>
                <a:gd name="connsiteY23" fmla="*/ 9525 h 367398"/>
                <a:gd name="connsiteX24" fmla="*/ 447731 w 920268"/>
                <a:gd name="connsiteY24" fmla="*/ 4762 h 367398"/>
                <a:gd name="connsiteX25" fmla="*/ 464400 w 920268"/>
                <a:gd name="connsiteY25" fmla="*/ 0 h 367398"/>
                <a:gd name="connsiteX26" fmla="*/ 483450 w 920268"/>
                <a:gd name="connsiteY26" fmla="*/ 2381 h 367398"/>
                <a:gd name="connsiteX27" fmla="*/ 502500 w 920268"/>
                <a:gd name="connsiteY27" fmla="*/ 7143 h 367398"/>
                <a:gd name="connsiteX28" fmla="*/ 552506 w 920268"/>
                <a:gd name="connsiteY28" fmla="*/ 21431 h 367398"/>
                <a:gd name="connsiteX29" fmla="*/ 576318 w 920268"/>
                <a:gd name="connsiteY29" fmla="*/ 28575 h 367398"/>
                <a:gd name="connsiteX30" fmla="*/ 604893 w 920268"/>
                <a:gd name="connsiteY30" fmla="*/ 35718 h 367398"/>
                <a:gd name="connsiteX31" fmla="*/ 647756 w 920268"/>
                <a:gd name="connsiteY31" fmla="*/ 45243 h 367398"/>
                <a:gd name="connsiteX32" fmla="*/ 685856 w 920268"/>
                <a:gd name="connsiteY32" fmla="*/ 57150 h 367398"/>
                <a:gd name="connsiteX33" fmla="*/ 704906 w 920268"/>
                <a:gd name="connsiteY33" fmla="*/ 59531 h 367398"/>
                <a:gd name="connsiteX34" fmla="*/ 740625 w 920268"/>
                <a:gd name="connsiteY34" fmla="*/ 66675 h 367398"/>
                <a:gd name="connsiteX35" fmla="*/ 781106 w 920268"/>
                <a:gd name="connsiteY35" fmla="*/ 76200 h 367398"/>
                <a:gd name="connsiteX36" fmla="*/ 804918 w 920268"/>
                <a:gd name="connsiteY36" fmla="*/ 83343 h 367398"/>
                <a:gd name="connsiteX37" fmla="*/ 826350 w 920268"/>
                <a:gd name="connsiteY37" fmla="*/ 88106 h 367398"/>
                <a:gd name="connsiteX38" fmla="*/ 843018 w 920268"/>
                <a:gd name="connsiteY38" fmla="*/ 92868 h 367398"/>
                <a:gd name="connsiteX39" fmla="*/ 854925 w 920268"/>
                <a:gd name="connsiteY39" fmla="*/ 95250 h 367398"/>
                <a:gd name="connsiteX40" fmla="*/ 878737 w 920268"/>
                <a:gd name="connsiteY40" fmla="*/ 102393 h 367398"/>
                <a:gd name="connsiteX41" fmla="*/ 890643 w 920268"/>
                <a:gd name="connsiteY41" fmla="*/ 107156 h 367398"/>
                <a:gd name="connsiteX42" fmla="*/ 897787 w 920268"/>
                <a:gd name="connsiteY42" fmla="*/ 111918 h 367398"/>
                <a:gd name="connsiteX43" fmla="*/ 902550 w 920268"/>
                <a:gd name="connsiteY43" fmla="*/ 130968 h 367398"/>
                <a:gd name="connsiteX44" fmla="*/ 907312 w 920268"/>
                <a:gd name="connsiteY44" fmla="*/ 157162 h 367398"/>
                <a:gd name="connsiteX45" fmla="*/ 912075 w 920268"/>
                <a:gd name="connsiteY45" fmla="*/ 183356 h 367398"/>
                <a:gd name="connsiteX46" fmla="*/ 909693 w 920268"/>
                <a:gd name="connsiteY46" fmla="*/ 307181 h 367398"/>
                <a:gd name="connsiteX47" fmla="*/ 919218 w 920268"/>
                <a:gd name="connsiteY47" fmla="*/ 364331 h 367398"/>
                <a:gd name="connsiteX48" fmla="*/ 895406 w 920268"/>
                <a:gd name="connsiteY48" fmla="*/ 361950 h 367398"/>
                <a:gd name="connsiteX49" fmla="*/ 854925 w 920268"/>
                <a:gd name="connsiteY49" fmla="*/ 357187 h 367398"/>
                <a:gd name="connsiteX50" fmla="*/ 707287 w 920268"/>
                <a:gd name="connsiteY50" fmla="*/ 352425 h 367398"/>
                <a:gd name="connsiteX51" fmla="*/ 573937 w 920268"/>
                <a:gd name="connsiteY51" fmla="*/ 357187 h 367398"/>
                <a:gd name="connsiteX52" fmla="*/ 559650 w 920268"/>
                <a:gd name="connsiteY52" fmla="*/ 359568 h 367398"/>
                <a:gd name="connsiteX53" fmla="*/ 433443 w 920268"/>
                <a:gd name="connsiteY53" fmla="*/ 357187 h 367398"/>
                <a:gd name="connsiteX54" fmla="*/ 362006 w 920268"/>
                <a:gd name="connsiteY54" fmla="*/ 354806 h 367398"/>
                <a:gd name="connsiteX55" fmla="*/ 314381 w 920268"/>
                <a:gd name="connsiteY55" fmla="*/ 352425 h 367398"/>
                <a:gd name="connsiteX56" fmla="*/ 35775 w 920268"/>
                <a:gd name="connsiteY56" fmla="*/ 347662 h 367398"/>
                <a:gd name="connsiteX57" fmla="*/ 16725 w 920268"/>
                <a:gd name="connsiteY57" fmla="*/ 345281 h 367398"/>
                <a:gd name="connsiteX58" fmla="*/ 14343 w 920268"/>
                <a:gd name="connsiteY58" fmla="*/ 333375 h 367398"/>
                <a:gd name="connsiteX59" fmla="*/ 7200 w 920268"/>
                <a:gd name="connsiteY59" fmla="*/ 321468 h 367398"/>
                <a:gd name="connsiteX60" fmla="*/ 4818 w 920268"/>
                <a:gd name="connsiteY60" fmla="*/ 302418 h 367398"/>
                <a:gd name="connsiteX61" fmla="*/ 7200 w 920268"/>
                <a:gd name="connsiteY61" fmla="*/ 269081 h 367398"/>
                <a:gd name="connsiteX62" fmla="*/ 4818 w 920268"/>
                <a:gd name="connsiteY62" fmla="*/ 202406 h 367398"/>
                <a:gd name="connsiteX63" fmla="*/ 14344 w 920268"/>
                <a:gd name="connsiteY63" fmla="*/ 195262 h 367398"/>
                <a:gd name="connsiteX64" fmla="*/ 56 w 920268"/>
                <a:gd name="connsiteY64" fmla="*/ 138112 h 367398"/>
                <a:gd name="connsiteX0" fmla="*/ 480 w 920692"/>
                <a:gd name="connsiteY0" fmla="*/ 138112 h 367398"/>
                <a:gd name="connsiteX1" fmla="*/ 21911 w 920692"/>
                <a:gd name="connsiteY1" fmla="*/ 130968 h 367398"/>
                <a:gd name="connsiteX2" fmla="*/ 26674 w 920692"/>
                <a:gd name="connsiteY2" fmla="*/ 123825 h 367398"/>
                <a:gd name="connsiteX3" fmla="*/ 36199 w 920692"/>
                <a:gd name="connsiteY3" fmla="*/ 119062 h 367398"/>
                <a:gd name="connsiteX4" fmla="*/ 50486 w 920692"/>
                <a:gd name="connsiteY4" fmla="*/ 111918 h 367398"/>
                <a:gd name="connsiteX5" fmla="*/ 60011 w 920692"/>
                <a:gd name="connsiteY5" fmla="*/ 107156 h 367398"/>
                <a:gd name="connsiteX6" fmla="*/ 67155 w 920692"/>
                <a:gd name="connsiteY6" fmla="*/ 102393 h 367398"/>
                <a:gd name="connsiteX7" fmla="*/ 79061 w 920692"/>
                <a:gd name="connsiteY7" fmla="*/ 100012 h 367398"/>
                <a:gd name="connsiteX8" fmla="*/ 90967 w 920692"/>
                <a:gd name="connsiteY8" fmla="*/ 95250 h 367398"/>
                <a:gd name="connsiteX9" fmla="*/ 102874 w 920692"/>
                <a:gd name="connsiteY9" fmla="*/ 92868 h 367398"/>
                <a:gd name="connsiteX10" fmla="*/ 143355 w 920692"/>
                <a:gd name="connsiteY10" fmla="*/ 88106 h 367398"/>
                <a:gd name="connsiteX11" fmla="*/ 157642 w 920692"/>
                <a:gd name="connsiteY11" fmla="*/ 85725 h 367398"/>
                <a:gd name="connsiteX12" fmla="*/ 171930 w 920692"/>
                <a:gd name="connsiteY12" fmla="*/ 80962 h 367398"/>
                <a:gd name="connsiteX13" fmla="*/ 183836 w 920692"/>
                <a:gd name="connsiteY13" fmla="*/ 78581 h 367398"/>
                <a:gd name="connsiteX14" fmla="*/ 212411 w 920692"/>
                <a:gd name="connsiteY14" fmla="*/ 66675 h 367398"/>
                <a:gd name="connsiteX15" fmla="*/ 229080 w 920692"/>
                <a:gd name="connsiteY15" fmla="*/ 59531 h 367398"/>
                <a:gd name="connsiteX16" fmla="*/ 252892 w 920692"/>
                <a:gd name="connsiteY16" fmla="*/ 50006 h 367398"/>
                <a:gd name="connsiteX17" fmla="*/ 269561 w 920692"/>
                <a:gd name="connsiteY17" fmla="*/ 42862 h 367398"/>
                <a:gd name="connsiteX18" fmla="*/ 288611 w 920692"/>
                <a:gd name="connsiteY18" fmla="*/ 40481 h 367398"/>
                <a:gd name="connsiteX19" fmla="*/ 333855 w 920692"/>
                <a:gd name="connsiteY19" fmla="*/ 28575 h 367398"/>
                <a:gd name="connsiteX20" fmla="*/ 352905 w 920692"/>
                <a:gd name="connsiteY20" fmla="*/ 26193 h 367398"/>
                <a:gd name="connsiteX21" fmla="*/ 388624 w 920692"/>
                <a:gd name="connsiteY21" fmla="*/ 16668 h 367398"/>
                <a:gd name="connsiteX22" fmla="*/ 402911 w 920692"/>
                <a:gd name="connsiteY22" fmla="*/ 14287 h 367398"/>
                <a:gd name="connsiteX23" fmla="*/ 417199 w 920692"/>
                <a:gd name="connsiteY23" fmla="*/ 9525 h 367398"/>
                <a:gd name="connsiteX24" fmla="*/ 448155 w 920692"/>
                <a:gd name="connsiteY24" fmla="*/ 4762 h 367398"/>
                <a:gd name="connsiteX25" fmla="*/ 464824 w 920692"/>
                <a:gd name="connsiteY25" fmla="*/ 0 h 367398"/>
                <a:gd name="connsiteX26" fmla="*/ 483874 w 920692"/>
                <a:gd name="connsiteY26" fmla="*/ 2381 h 367398"/>
                <a:gd name="connsiteX27" fmla="*/ 502924 w 920692"/>
                <a:gd name="connsiteY27" fmla="*/ 7143 h 367398"/>
                <a:gd name="connsiteX28" fmla="*/ 552930 w 920692"/>
                <a:gd name="connsiteY28" fmla="*/ 21431 h 367398"/>
                <a:gd name="connsiteX29" fmla="*/ 576742 w 920692"/>
                <a:gd name="connsiteY29" fmla="*/ 28575 h 367398"/>
                <a:gd name="connsiteX30" fmla="*/ 605317 w 920692"/>
                <a:gd name="connsiteY30" fmla="*/ 35718 h 367398"/>
                <a:gd name="connsiteX31" fmla="*/ 648180 w 920692"/>
                <a:gd name="connsiteY31" fmla="*/ 45243 h 367398"/>
                <a:gd name="connsiteX32" fmla="*/ 686280 w 920692"/>
                <a:gd name="connsiteY32" fmla="*/ 57150 h 367398"/>
                <a:gd name="connsiteX33" fmla="*/ 705330 w 920692"/>
                <a:gd name="connsiteY33" fmla="*/ 59531 h 367398"/>
                <a:gd name="connsiteX34" fmla="*/ 741049 w 920692"/>
                <a:gd name="connsiteY34" fmla="*/ 66675 h 367398"/>
                <a:gd name="connsiteX35" fmla="*/ 781530 w 920692"/>
                <a:gd name="connsiteY35" fmla="*/ 76200 h 367398"/>
                <a:gd name="connsiteX36" fmla="*/ 805342 w 920692"/>
                <a:gd name="connsiteY36" fmla="*/ 83343 h 367398"/>
                <a:gd name="connsiteX37" fmla="*/ 826774 w 920692"/>
                <a:gd name="connsiteY37" fmla="*/ 88106 h 367398"/>
                <a:gd name="connsiteX38" fmla="*/ 843442 w 920692"/>
                <a:gd name="connsiteY38" fmla="*/ 92868 h 367398"/>
                <a:gd name="connsiteX39" fmla="*/ 855349 w 920692"/>
                <a:gd name="connsiteY39" fmla="*/ 95250 h 367398"/>
                <a:gd name="connsiteX40" fmla="*/ 879161 w 920692"/>
                <a:gd name="connsiteY40" fmla="*/ 102393 h 367398"/>
                <a:gd name="connsiteX41" fmla="*/ 891067 w 920692"/>
                <a:gd name="connsiteY41" fmla="*/ 107156 h 367398"/>
                <a:gd name="connsiteX42" fmla="*/ 898211 w 920692"/>
                <a:gd name="connsiteY42" fmla="*/ 111918 h 367398"/>
                <a:gd name="connsiteX43" fmla="*/ 902974 w 920692"/>
                <a:gd name="connsiteY43" fmla="*/ 130968 h 367398"/>
                <a:gd name="connsiteX44" fmla="*/ 907736 w 920692"/>
                <a:gd name="connsiteY44" fmla="*/ 157162 h 367398"/>
                <a:gd name="connsiteX45" fmla="*/ 912499 w 920692"/>
                <a:gd name="connsiteY45" fmla="*/ 183356 h 367398"/>
                <a:gd name="connsiteX46" fmla="*/ 910117 w 920692"/>
                <a:gd name="connsiteY46" fmla="*/ 307181 h 367398"/>
                <a:gd name="connsiteX47" fmla="*/ 919642 w 920692"/>
                <a:gd name="connsiteY47" fmla="*/ 364331 h 367398"/>
                <a:gd name="connsiteX48" fmla="*/ 895830 w 920692"/>
                <a:gd name="connsiteY48" fmla="*/ 361950 h 367398"/>
                <a:gd name="connsiteX49" fmla="*/ 855349 w 920692"/>
                <a:gd name="connsiteY49" fmla="*/ 357187 h 367398"/>
                <a:gd name="connsiteX50" fmla="*/ 707711 w 920692"/>
                <a:gd name="connsiteY50" fmla="*/ 352425 h 367398"/>
                <a:gd name="connsiteX51" fmla="*/ 574361 w 920692"/>
                <a:gd name="connsiteY51" fmla="*/ 357187 h 367398"/>
                <a:gd name="connsiteX52" fmla="*/ 560074 w 920692"/>
                <a:gd name="connsiteY52" fmla="*/ 359568 h 367398"/>
                <a:gd name="connsiteX53" fmla="*/ 433867 w 920692"/>
                <a:gd name="connsiteY53" fmla="*/ 357187 h 367398"/>
                <a:gd name="connsiteX54" fmla="*/ 362430 w 920692"/>
                <a:gd name="connsiteY54" fmla="*/ 354806 h 367398"/>
                <a:gd name="connsiteX55" fmla="*/ 314805 w 920692"/>
                <a:gd name="connsiteY55" fmla="*/ 352425 h 367398"/>
                <a:gd name="connsiteX56" fmla="*/ 36199 w 920692"/>
                <a:gd name="connsiteY56" fmla="*/ 347662 h 367398"/>
                <a:gd name="connsiteX57" fmla="*/ 17149 w 920692"/>
                <a:gd name="connsiteY57" fmla="*/ 345281 h 367398"/>
                <a:gd name="connsiteX58" fmla="*/ 14767 w 920692"/>
                <a:gd name="connsiteY58" fmla="*/ 333375 h 367398"/>
                <a:gd name="connsiteX59" fmla="*/ 7624 w 920692"/>
                <a:gd name="connsiteY59" fmla="*/ 321468 h 367398"/>
                <a:gd name="connsiteX60" fmla="*/ 5242 w 920692"/>
                <a:gd name="connsiteY60" fmla="*/ 302418 h 367398"/>
                <a:gd name="connsiteX61" fmla="*/ 7624 w 920692"/>
                <a:gd name="connsiteY61" fmla="*/ 269081 h 367398"/>
                <a:gd name="connsiteX62" fmla="*/ 5242 w 920692"/>
                <a:gd name="connsiteY62" fmla="*/ 202406 h 367398"/>
                <a:gd name="connsiteX63" fmla="*/ 5243 w 920692"/>
                <a:gd name="connsiteY63" fmla="*/ 192881 h 367398"/>
                <a:gd name="connsiteX64" fmla="*/ 480 w 920692"/>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21741 w 920521"/>
                <a:gd name="connsiteY59" fmla="*/ 328612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1416"/>
                <a:gd name="connsiteY0" fmla="*/ 138112 h 368193"/>
                <a:gd name="connsiteX1" fmla="*/ 21740 w 921416"/>
                <a:gd name="connsiteY1" fmla="*/ 130968 h 368193"/>
                <a:gd name="connsiteX2" fmla="*/ 26503 w 921416"/>
                <a:gd name="connsiteY2" fmla="*/ 123825 h 368193"/>
                <a:gd name="connsiteX3" fmla="*/ 36028 w 921416"/>
                <a:gd name="connsiteY3" fmla="*/ 119062 h 368193"/>
                <a:gd name="connsiteX4" fmla="*/ 50315 w 921416"/>
                <a:gd name="connsiteY4" fmla="*/ 111918 h 368193"/>
                <a:gd name="connsiteX5" fmla="*/ 59840 w 921416"/>
                <a:gd name="connsiteY5" fmla="*/ 107156 h 368193"/>
                <a:gd name="connsiteX6" fmla="*/ 66984 w 921416"/>
                <a:gd name="connsiteY6" fmla="*/ 102393 h 368193"/>
                <a:gd name="connsiteX7" fmla="*/ 78890 w 921416"/>
                <a:gd name="connsiteY7" fmla="*/ 100012 h 368193"/>
                <a:gd name="connsiteX8" fmla="*/ 90796 w 921416"/>
                <a:gd name="connsiteY8" fmla="*/ 95250 h 368193"/>
                <a:gd name="connsiteX9" fmla="*/ 102703 w 921416"/>
                <a:gd name="connsiteY9" fmla="*/ 92868 h 368193"/>
                <a:gd name="connsiteX10" fmla="*/ 143184 w 921416"/>
                <a:gd name="connsiteY10" fmla="*/ 88106 h 368193"/>
                <a:gd name="connsiteX11" fmla="*/ 157471 w 921416"/>
                <a:gd name="connsiteY11" fmla="*/ 85725 h 368193"/>
                <a:gd name="connsiteX12" fmla="*/ 171759 w 921416"/>
                <a:gd name="connsiteY12" fmla="*/ 80962 h 368193"/>
                <a:gd name="connsiteX13" fmla="*/ 183665 w 921416"/>
                <a:gd name="connsiteY13" fmla="*/ 78581 h 368193"/>
                <a:gd name="connsiteX14" fmla="*/ 212240 w 921416"/>
                <a:gd name="connsiteY14" fmla="*/ 66675 h 368193"/>
                <a:gd name="connsiteX15" fmla="*/ 228909 w 921416"/>
                <a:gd name="connsiteY15" fmla="*/ 59531 h 368193"/>
                <a:gd name="connsiteX16" fmla="*/ 252721 w 921416"/>
                <a:gd name="connsiteY16" fmla="*/ 50006 h 368193"/>
                <a:gd name="connsiteX17" fmla="*/ 269390 w 921416"/>
                <a:gd name="connsiteY17" fmla="*/ 42862 h 368193"/>
                <a:gd name="connsiteX18" fmla="*/ 288440 w 921416"/>
                <a:gd name="connsiteY18" fmla="*/ 40481 h 368193"/>
                <a:gd name="connsiteX19" fmla="*/ 333684 w 921416"/>
                <a:gd name="connsiteY19" fmla="*/ 28575 h 368193"/>
                <a:gd name="connsiteX20" fmla="*/ 352734 w 921416"/>
                <a:gd name="connsiteY20" fmla="*/ 26193 h 368193"/>
                <a:gd name="connsiteX21" fmla="*/ 388453 w 921416"/>
                <a:gd name="connsiteY21" fmla="*/ 16668 h 368193"/>
                <a:gd name="connsiteX22" fmla="*/ 402740 w 921416"/>
                <a:gd name="connsiteY22" fmla="*/ 14287 h 368193"/>
                <a:gd name="connsiteX23" fmla="*/ 417028 w 921416"/>
                <a:gd name="connsiteY23" fmla="*/ 9525 h 368193"/>
                <a:gd name="connsiteX24" fmla="*/ 447984 w 921416"/>
                <a:gd name="connsiteY24" fmla="*/ 4762 h 368193"/>
                <a:gd name="connsiteX25" fmla="*/ 464653 w 921416"/>
                <a:gd name="connsiteY25" fmla="*/ 0 h 368193"/>
                <a:gd name="connsiteX26" fmla="*/ 483703 w 921416"/>
                <a:gd name="connsiteY26" fmla="*/ 2381 h 368193"/>
                <a:gd name="connsiteX27" fmla="*/ 502753 w 921416"/>
                <a:gd name="connsiteY27" fmla="*/ 7143 h 368193"/>
                <a:gd name="connsiteX28" fmla="*/ 552759 w 921416"/>
                <a:gd name="connsiteY28" fmla="*/ 21431 h 368193"/>
                <a:gd name="connsiteX29" fmla="*/ 576571 w 921416"/>
                <a:gd name="connsiteY29" fmla="*/ 28575 h 368193"/>
                <a:gd name="connsiteX30" fmla="*/ 605146 w 921416"/>
                <a:gd name="connsiteY30" fmla="*/ 35718 h 368193"/>
                <a:gd name="connsiteX31" fmla="*/ 648009 w 921416"/>
                <a:gd name="connsiteY31" fmla="*/ 45243 h 368193"/>
                <a:gd name="connsiteX32" fmla="*/ 686109 w 921416"/>
                <a:gd name="connsiteY32" fmla="*/ 57150 h 368193"/>
                <a:gd name="connsiteX33" fmla="*/ 705159 w 921416"/>
                <a:gd name="connsiteY33" fmla="*/ 59531 h 368193"/>
                <a:gd name="connsiteX34" fmla="*/ 740878 w 921416"/>
                <a:gd name="connsiteY34" fmla="*/ 66675 h 368193"/>
                <a:gd name="connsiteX35" fmla="*/ 781359 w 921416"/>
                <a:gd name="connsiteY35" fmla="*/ 76200 h 368193"/>
                <a:gd name="connsiteX36" fmla="*/ 805171 w 921416"/>
                <a:gd name="connsiteY36" fmla="*/ 83343 h 368193"/>
                <a:gd name="connsiteX37" fmla="*/ 826603 w 921416"/>
                <a:gd name="connsiteY37" fmla="*/ 88106 h 368193"/>
                <a:gd name="connsiteX38" fmla="*/ 843271 w 921416"/>
                <a:gd name="connsiteY38" fmla="*/ 92868 h 368193"/>
                <a:gd name="connsiteX39" fmla="*/ 855178 w 921416"/>
                <a:gd name="connsiteY39" fmla="*/ 95250 h 368193"/>
                <a:gd name="connsiteX40" fmla="*/ 878990 w 921416"/>
                <a:gd name="connsiteY40" fmla="*/ 102393 h 368193"/>
                <a:gd name="connsiteX41" fmla="*/ 890896 w 921416"/>
                <a:gd name="connsiteY41" fmla="*/ 107156 h 368193"/>
                <a:gd name="connsiteX42" fmla="*/ 898040 w 921416"/>
                <a:gd name="connsiteY42" fmla="*/ 111918 h 368193"/>
                <a:gd name="connsiteX43" fmla="*/ 902803 w 921416"/>
                <a:gd name="connsiteY43" fmla="*/ 130968 h 368193"/>
                <a:gd name="connsiteX44" fmla="*/ 907565 w 921416"/>
                <a:gd name="connsiteY44" fmla="*/ 157162 h 368193"/>
                <a:gd name="connsiteX45" fmla="*/ 912328 w 921416"/>
                <a:gd name="connsiteY45" fmla="*/ 183356 h 368193"/>
                <a:gd name="connsiteX46" fmla="*/ 919471 w 921416"/>
                <a:gd name="connsiteY46" fmla="*/ 304799 h 368193"/>
                <a:gd name="connsiteX47" fmla="*/ 919471 w 921416"/>
                <a:gd name="connsiteY47" fmla="*/ 364331 h 368193"/>
                <a:gd name="connsiteX48" fmla="*/ 895659 w 921416"/>
                <a:gd name="connsiteY48" fmla="*/ 361950 h 368193"/>
                <a:gd name="connsiteX49" fmla="*/ 855178 w 921416"/>
                <a:gd name="connsiteY49" fmla="*/ 357187 h 368193"/>
                <a:gd name="connsiteX50" fmla="*/ 707540 w 921416"/>
                <a:gd name="connsiteY50" fmla="*/ 352425 h 368193"/>
                <a:gd name="connsiteX51" fmla="*/ 574190 w 921416"/>
                <a:gd name="connsiteY51" fmla="*/ 357187 h 368193"/>
                <a:gd name="connsiteX52" fmla="*/ 559903 w 921416"/>
                <a:gd name="connsiteY52" fmla="*/ 359568 h 368193"/>
                <a:gd name="connsiteX53" fmla="*/ 433696 w 921416"/>
                <a:gd name="connsiteY53" fmla="*/ 357187 h 368193"/>
                <a:gd name="connsiteX54" fmla="*/ 362259 w 921416"/>
                <a:gd name="connsiteY54" fmla="*/ 354806 h 368193"/>
                <a:gd name="connsiteX55" fmla="*/ 314634 w 921416"/>
                <a:gd name="connsiteY55" fmla="*/ 352425 h 368193"/>
                <a:gd name="connsiteX56" fmla="*/ 36028 w 921416"/>
                <a:gd name="connsiteY56" fmla="*/ 347662 h 368193"/>
                <a:gd name="connsiteX57" fmla="*/ 16978 w 921416"/>
                <a:gd name="connsiteY57" fmla="*/ 345281 h 368193"/>
                <a:gd name="connsiteX58" fmla="*/ 14596 w 921416"/>
                <a:gd name="connsiteY58" fmla="*/ 333375 h 368193"/>
                <a:gd name="connsiteX59" fmla="*/ 21741 w 921416"/>
                <a:gd name="connsiteY59" fmla="*/ 328612 h 368193"/>
                <a:gd name="connsiteX60" fmla="*/ 24122 w 921416"/>
                <a:gd name="connsiteY60" fmla="*/ 304799 h 368193"/>
                <a:gd name="connsiteX61" fmla="*/ 14597 w 921416"/>
                <a:gd name="connsiteY61" fmla="*/ 266700 h 368193"/>
                <a:gd name="connsiteX62" fmla="*/ 5071 w 921416"/>
                <a:gd name="connsiteY62" fmla="*/ 202406 h 368193"/>
                <a:gd name="connsiteX63" fmla="*/ 7453 w 921416"/>
                <a:gd name="connsiteY63" fmla="*/ 180975 h 368193"/>
                <a:gd name="connsiteX64" fmla="*/ 309 w 921416"/>
                <a:gd name="connsiteY64" fmla="*/ 138112 h 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1416" h="368193">
                  <a:moveTo>
                    <a:pt x="309" y="138112"/>
                  </a:moveTo>
                  <a:cubicBezTo>
                    <a:pt x="2690" y="129778"/>
                    <a:pt x="15512" y="136158"/>
                    <a:pt x="21740" y="130968"/>
                  </a:cubicBezTo>
                  <a:cubicBezTo>
                    <a:pt x="23939" y="129136"/>
                    <a:pt x="24304" y="125657"/>
                    <a:pt x="26503" y="123825"/>
                  </a:cubicBezTo>
                  <a:cubicBezTo>
                    <a:pt x="29230" y="121553"/>
                    <a:pt x="32946" y="120823"/>
                    <a:pt x="36028" y="119062"/>
                  </a:cubicBezTo>
                  <a:cubicBezTo>
                    <a:pt x="58897" y="105994"/>
                    <a:pt x="28494" y="121270"/>
                    <a:pt x="50315" y="111918"/>
                  </a:cubicBezTo>
                  <a:cubicBezTo>
                    <a:pt x="53578" y="110520"/>
                    <a:pt x="56758" y="108917"/>
                    <a:pt x="59840" y="107156"/>
                  </a:cubicBezTo>
                  <a:cubicBezTo>
                    <a:pt x="62325" y="105736"/>
                    <a:pt x="64304" y="103398"/>
                    <a:pt x="66984" y="102393"/>
                  </a:cubicBezTo>
                  <a:cubicBezTo>
                    <a:pt x="70774" y="100972"/>
                    <a:pt x="75013" y="101175"/>
                    <a:pt x="78890" y="100012"/>
                  </a:cubicBezTo>
                  <a:cubicBezTo>
                    <a:pt x="82984" y="98784"/>
                    <a:pt x="86702" y="96478"/>
                    <a:pt x="90796" y="95250"/>
                  </a:cubicBezTo>
                  <a:cubicBezTo>
                    <a:pt x="94673" y="94087"/>
                    <a:pt x="98721" y="93592"/>
                    <a:pt x="102703" y="92868"/>
                  </a:cubicBezTo>
                  <a:cubicBezTo>
                    <a:pt x="127325" y="88391"/>
                    <a:pt x="109119" y="92113"/>
                    <a:pt x="143184" y="88106"/>
                  </a:cubicBezTo>
                  <a:cubicBezTo>
                    <a:pt x="147979" y="87542"/>
                    <a:pt x="152709" y="86519"/>
                    <a:pt x="157471" y="85725"/>
                  </a:cubicBezTo>
                  <a:cubicBezTo>
                    <a:pt x="162234" y="84137"/>
                    <a:pt x="166916" y="82283"/>
                    <a:pt x="171759" y="80962"/>
                  </a:cubicBezTo>
                  <a:cubicBezTo>
                    <a:pt x="175664" y="79897"/>
                    <a:pt x="179848" y="79928"/>
                    <a:pt x="183665" y="78581"/>
                  </a:cubicBezTo>
                  <a:cubicBezTo>
                    <a:pt x="193395" y="75147"/>
                    <a:pt x="202730" y="70679"/>
                    <a:pt x="212240" y="66675"/>
                  </a:cubicBezTo>
                  <a:lnTo>
                    <a:pt x="228909" y="59531"/>
                  </a:lnTo>
                  <a:cubicBezTo>
                    <a:pt x="236800" y="56243"/>
                    <a:pt x="244830" y="53294"/>
                    <a:pt x="252721" y="50006"/>
                  </a:cubicBezTo>
                  <a:cubicBezTo>
                    <a:pt x="258301" y="47681"/>
                    <a:pt x="263392" y="43612"/>
                    <a:pt x="269390" y="42862"/>
                  </a:cubicBezTo>
                  <a:lnTo>
                    <a:pt x="288440" y="40481"/>
                  </a:lnTo>
                  <a:cubicBezTo>
                    <a:pt x="306888" y="34947"/>
                    <a:pt x="315090" y="31856"/>
                    <a:pt x="333684" y="28575"/>
                  </a:cubicBezTo>
                  <a:cubicBezTo>
                    <a:pt x="339986" y="27463"/>
                    <a:pt x="346384" y="26987"/>
                    <a:pt x="352734" y="26193"/>
                  </a:cubicBezTo>
                  <a:cubicBezTo>
                    <a:pt x="364801" y="22746"/>
                    <a:pt x="376138" y="19307"/>
                    <a:pt x="388453" y="16668"/>
                  </a:cubicBezTo>
                  <a:cubicBezTo>
                    <a:pt x="393174" y="15656"/>
                    <a:pt x="398056" y="15458"/>
                    <a:pt x="402740" y="14287"/>
                  </a:cubicBezTo>
                  <a:cubicBezTo>
                    <a:pt x="407610" y="13070"/>
                    <a:pt x="412158" y="10743"/>
                    <a:pt x="417028" y="9525"/>
                  </a:cubicBezTo>
                  <a:cubicBezTo>
                    <a:pt x="423185" y="7986"/>
                    <a:pt x="442423" y="5773"/>
                    <a:pt x="447984" y="4762"/>
                  </a:cubicBezTo>
                  <a:cubicBezTo>
                    <a:pt x="454562" y="3566"/>
                    <a:pt x="458533" y="2040"/>
                    <a:pt x="464653" y="0"/>
                  </a:cubicBezTo>
                  <a:cubicBezTo>
                    <a:pt x="471003" y="794"/>
                    <a:pt x="477413" y="1202"/>
                    <a:pt x="483703" y="2381"/>
                  </a:cubicBezTo>
                  <a:cubicBezTo>
                    <a:pt x="490136" y="3587"/>
                    <a:pt x="496443" y="5402"/>
                    <a:pt x="502753" y="7143"/>
                  </a:cubicBezTo>
                  <a:lnTo>
                    <a:pt x="552759" y="21431"/>
                  </a:lnTo>
                  <a:cubicBezTo>
                    <a:pt x="560696" y="23812"/>
                    <a:pt x="568576" y="26395"/>
                    <a:pt x="576571" y="28575"/>
                  </a:cubicBezTo>
                  <a:cubicBezTo>
                    <a:pt x="586043" y="31158"/>
                    <a:pt x="595572" y="33542"/>
                    <a:pt x="605146" y="35718"/>
                  </a:cubicBezTo>
                  <a:cubicBezTo>
                    <a:pt x="625731" y="40396"/>
                    <a:pt x="628906" y="39624"/>
                    <a:pt x="648009" y="45243"/>
                  </a:cubicBezTo>
                  <a:cubicBezTo>
                    <a:pt x="657759" y="48111"/>
                    <a:pt x="675371" y="55002"/>
                    <a:pt x="686109" y="57150"/>
                  </a:cubicBezTo>
                  <a:cubicBezTo>
                    <a:pt x="692384" y="58405"/>
                    <a:pt x="698869" y="58352"/>
                    <a:pt x="705159" y="59531"/>
                  </a:cubicBezTo>
                  <a:cubicBezTo>
                    <a:pt x="763992" y="70561"/>
                    <a:pt x="688284" y="59159"/>
                    <a:pt x="740878" y="66675"/>
                  </a:cubicBezTo>
                  <a:cubicBezTo>
                    <a:pt x="795684" y="84942"/>
                    <a:pt x="731632" y="65149"/>
                    <a:pt x="781359" y="76200"/>
                  </a:cubicBezTo>
                  <a:cubicBezTo>
                    <a:pt x="789448" y="77998"/>
                    <a:pt x="797157" y="81234"/>
                    <a:pt x="805171" y="83343"/>
                  </a:cubicBezTo>
                  <a:cubicBezTo>
                    <a:pt x="812248" y="85205"/>
                    <a:pt x="819503" y="86331"/>
                    <a:pt x="826603" y="88106"/>
                  </a:cubicBezTo>
                  <a:cubicBezTo>
                    <a:pt x="832209" y="89507"/>
                    <a:pt x="837665" y="91467"/>
                    <a:pt x="843271" y="92868"/>
                  </a:cubicBezTo>
                  <a:cubicBezTo>
                    <a:pt x="847198" y="93850"/>
                    <a:pt x="851227" y="94372"/>
                    <a:pt x="855178" y="95250"/>
                  </a:cubicBezTo>
                  <a:cubicBezTo>
                    <a:pt x="863072" y="97004"/>
                    <a:pt x="871570" y="99425"/>
                    <a:pt x="878990" y="102393"/>
                  </a:cubicBezTo>
                  <a:cubicBezTo>
                    <a:pt x="882959" y="103981"/>
                    <a:pt x="887073" y="105244"/>
                    <a:pt x="890896" y="107156"/>
                  </a:cubicBezTo>
                  <a:cubicBezTo>
                    <a:pt x="893456" y="108436"/>
                    <a:pt x="895659" y="110331"/>
                    <a:pt x="898040" y="111918"/>
                  </a:cubicBezTo>
                  <a:cubicBezTo>
                    <a:pt x="899628" y="118268"/>
                    <a:pt x="901727" y="124512"/>
                    <a:pt x="902803" y="130968"/>
                  </a:cubicBezTo>
                  <a:cubicBezTo>
                    <a:pt x="909819" y="173072"/>
                    <a:pt x="900909" y="120552"/>
                    <a:pt x="907565" y="157162"/>
                  </a:cubicBezTo>
                  <a:cubicBezTo>
                    <a:pt x="913645" y="190605"/>
                    <a:pt x="906456" y="154006"/>
                    <a:pt x="912328" y="183356"/>
                  </a:cubicBezTo>
                  <a:cubicBezTo>
                    <a:pt x="911534" y="224631"/>
                    <a:pt x="917843" y="263548"/>
                    <a:pt x="919471" y="304799"/>
                  </a:cubicBezTo>
                  <a:cubicBezTo>
                    <a:pt x="920233" y="324097"/>
                    <a:pt x="923440" y="354806"/>
                    <a:pt x="919471" y="364331"/>
                  </a:cubicBezTo>
                  <a:cubicBezTo>
                    <a:pt x="915502" y="373856"/>
                    <a:pt x="903581" y="362882"/>
                    <a:pt x="895659" y="361950"/>
                  </a:cubicBezTo>
                  <a:cubicBezTo>
                    <a:pt x="863076" y="358116"/>
                    <a:pt x="895969" y="360586"/>
                    <a:pt x="855178" y="357187"/>
                  </a:cubicBezTo>
                  <a:cubicBezTo>
                    <a:pt x="797420" y="352374"/>
                    <a:pt x="786488" y="354070"/>
                    <a:pt x="707540" y="352425"/>
                  </a:cubicBezTo>
                  <a:cubicBezTo>
                    <a:pt x="666026" y="353368"/>
                    <a:pt x="617656" y="352358"/>
                    <a:pt x="574190" y="357187"/>
                  </a:cubicBezTo>
                  <a:cubicBezTo>
                    <a:pt x="569392" y="357720"/>
                    <a:pt x="564665" y="358774"/>
                    <a:pt x="559903" y="359568"/>
                  </a:cubicBezTo>
                  <a:lnTo>
                    <a:pt x="433696" y="357187"/>
                  </a:lnTo>
                  <a:lnTo>
                    <a:pt x="362259" y="354806"/>
                  </a:lnTo>
                  <a:cubicBezTo>
                    <a:pt x="346377" y="354171"/>
                    <a:pt x="330522" y="352886"/>
                    <a:pt x="314634" y="352425"/>
                  </a:cubicBezTo>
                  <a:cubicBezTo>
                    <a:pt x="246414" y="350447"/>
                    <a:pt x="94715" y="348525"/>
                    <a:pt x="36028" y="347662"/>
                  </a:cubicBezTo>
                  <a:cubicBezTo>
                    <a:pt x="29678" y="346868"/>
                    <a:pt x="22303" y="348831"/>
                    <a:pt x="16978" y="345281"/>
                  </a:cubicBezTo>
                  <a:cubicBezTo>
                    <a:pt x="13610" y="343036"/>
                    <a:pt x="13802" y="336153"/>
                    <a:pt x="14596" y="333375"/>
                  </a:cubicBezTo>
                  <a:cubicBezTo>
                    <a:pt x="15390" y="330597"/>
                    <a:pt x="24122" y="332581"/>
                    <a:pt x="21741" y="328612"/>
                  </a:cubicBezTo>
                  <a:cubicBezTo>
                    <a:pt x="20947" y="322262"/>
                    <a:pt x="25313" y="315118"/>
                    <a:pt x="24122" y="304799"/>
                  </a:cubicBezTo>
                  <a:cubicBezTo>
                    <a:pt x="22931" y="294480"/>
                    <a:pt x="22383" y="321212"/>
                    <a:pt x="14597" y="266700"/>
                  </a:cubicBezTo>
                  <a:cubicBezTo>
                    <a:pt x="14738" y="265222"/>
                    <a:pt x="2050" y="217511"/>
                    <a:pt x="5071" y="202406"/>
                  </a:cubicBezTo>
                  <a:cubicBezTo>
                    <a:pt x="5563" y="199945"/>
                    <a:pt x="6763" y="183389"/>
                    <a:pt x="7453" y="180975"/>
                  </a:cubicBezTo>
                  <a:cubicBezTo>
                    <a:pt x="10219" y="171295"/>
                    <a:pt x="-2072" y="146446"/>
                    <a:pt x="309" y="138112"/>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grpSp>
      <p:sp>
        <p:nvSpPr>
          <p:cNvPr id="53" name="TextBox 52">
            <a:extLst>
              <a:ext uri="{FF2B5EF4-FFF2-40B4-BE49-F238E27FC236}">
                <a16:creationId xmlns:a16="http://schemas.microsoft.com/office/drawing/2014/main" id="{64277742-1E1D-EBB3-DB22-C5339A6CA254}"/>
              </a:ext>
            </a:extLst>
          </p:cNvPr>
          <p:cNvSpPr txBox="1">
            <a:spLocks/>
          </p:cNvSpPr>
          <p:nvPr/>
        </p:nvSpPr>
        <p:spPr>
          <a:xfrm>
            <a:off x="4432136" y="140602"/>
            <a:ext cx="3610295" cy="369332"/>
          </a:xfrm>
          <a:prstGeom prst="rect">
            <a:avLst/>
          </a:prstGeom>
          <a:noFill/>
        </p:spPr>
        <p:txBody>
          <a:bodyPr wrap="square" rtlCol="0">
            <a:spAutoFit/>
          </a:bodyPr>
          <a:lstStyle/>
          <a:p>
            <a:r>
              <a:rPr lang="en-US" dirty="0"/>
              <a:t>Solar Responders</a:t>
            </a:r>
          </a:p>
        </p:txBody>
      </p:sp>
      <p:grpSp>
        <p:nvGrpSpPr>
          <p:cNvPr id="69" name="Group 68">
            <a:extLst>
              <a:ext uri="{FF2B5EF4-FFF2-40B4-BE49-F238E27FC236}">
                <a16:creationId xmlns:a16="http://schemas.microsoft.com/office/drawing/2014/main" id="{1956FAB0-1073-FB28-6A08-60BDA56175F6}"/>
              </a:ext>
            </a:extLst>
          </p:cNvPr>
          <p:cNvGrpSpPr>
            <a:grpSpLocks noGrp="1" noUngrp="1" noRot="1" noMove="1" noResize="1"/>
          </p:cNvGrpSpPr>
          <p:nvPr/>
        </p:nvGrpSpPr>
        <p:grpSpPr>
          <a:xfrm>
            <a:off x="70349" y="4753012"/>
            <a:ext cx="1297556" cy="2050105"/>
            <a:chOff x="70349" y="4753012"/>
            <a:chExt cx="1297556" cy="2050105"/>
          </a:xfrm>
        </p:grpSpPr>
        <p:sp>
          <p:nvSpPr>
            <p:cNvPr id="54" name="Rectangle 53">
              <a:extLst>
                <a:ext uri="{FF2B5EF4-FFF2-40B4-BE49-F238E27FC236}">
                  <a16:creationId xmlns:a16="http://schemas.microsoft.com/office/drawing/2014/main" id="{45B250E2-6FDC-1744-6B54-A3C66DBBFF66}"/>
                </a:ext>
              </a:extLst>
            </p:cNvPr>
            <p:cNvSpPr>
              <a:spLocks noGrp="1" noRot="1" noMove="1" noResize="1" noEditPoints="1" noAdjustHandles="1" noChangeArrowheads="1" noChangeShapeType="1"/>
            </p:cNvSpPr>
            <p:nvPr/>
          </p:nvSpPr>
          <p:spPr>
            <a:xfrm>
              <a:off x="70349" y="4753012"/>
              <a:ext cx="1297556" cy="2050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Legend:</a:t>
              </a:r>
            </a:p>
          </p:txBody>
        </p:sp>
        <p:sp>
          <p:nvSpPr>
            <p:cNvPr id="55" name="Rectangle 54">
              <a:extLst>
                <a:ext uri="{FF2B5EF4-FFF2-40B4-BE49-F238E27FC236}">
                  <a16:creationId xmlns:a16="http://schemas.microsoft.com/office/drawing/2014/main" id="{ACAFF3FC-C287-67F5-C246-8C8AEFBFE878}"/>
                </a:ext>
              </a:extLst>
            </p:cNvPr>
            <p:cNvSpPr>
              <a:spLocks noGrp="1" noRot="1" noMove="1" noResize="1" noEditPoints="1" noAdjustHandles="1" noChangeArrowheads="1" noChangeShapeType="1"/>
            </p:cNvSpPr>
            <p:nvPr/>
          </p:nvSpPr>
          <p:spPr>
            <a:xfrm>
              <a:off x="142955" y="5200979"/>
              <a:ext cx="251030" cy="228709"/>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08EBFEB-8E44-EF11-C5BB-B731050DFF07}"/>
                </a:ext>
              </a:extLst>
            </p:cNvPr>
            <p:cNvSpPr>
              <a:spLocks noGrp="1" noRot="1" noMove="1" noResize="1" noEditPoints="1" noAdjustHandles="1" noChangeArrowheads="1" noChangeShapeType="1"/>
            </p:cNvSpPr>
            <p:nvPr/>
          </p:nvSpPr>
          <p:spPr>
            <a:xfrm>
              <a:off x="143803" y="5765205"/>
              <a:ext cx="251030" cy="228709"/>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A8422D-3166-AE91-AC9C-E0B43A55B5EB}"/>
                </a:ext>
              </a:extLst>
            </p:cNvPr>
            <p:cNvSpPr>
              <a:spLocks noGrp="1" noRot="1" noMove="1" noResize="1" noEditPoints="1" noAdjustHandles="1" noChangeArrowheads="1" noChangeShapeType="1"/>
            </p:cNvSpPr>
            <p:nvPr/>
          </p:nvSpPr>
          <p:spPr>
            <a:xfrm>
              <a:off x="142955" y="6355714"/>
              <a:ext cx="251030" cy="2287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8607A5C-4F71-E0D1-6150-42C8D29F6360}"/>
                </a:ext>
              </a:extLst>
            </p:cNvPr>
            <p:cNvSpPr txBox="1">
              <a:spLocks noGrp="1" noRot="1" noMove="1" noResize="1" noEditPoints="1" noAdjustHandles="1" noChangeArrowheads="1" noChangeShapeType="1"/>
            </p:cNvSpPr>
            <p:nvPr/>
          </p:nvSpPr>
          <p:spPr>
            <a:xfrm>
              <a:off x="373679" y="5084282"/>
              <a:ext cx="947211" cy="461665"/>
            </a:xfrm>
            <a:prstGeom prst="rect">
              <a:avLst/>
            </a:prstGeom>
            <a:noFill/>
          </p:spPr>
          <p:txBody>
            <a:bodyPr wrap="square" rtlCol="0">
              <a:spAutoFit/>
            </a:bodyPr>
            <a:lstStyle/>
            <a:p>
              <a:r>
                <a:rPr lang="en-US" sz="1200" dirty="0"/>
                <a:t>Solar info available</a:t>
              </a:r>
            </a:p>
          </p:txBody>
        </p:sp>
        <p:sp>
          <p:nvSpPr>
            <p:cNvPr id="59" name="TextBox 58">
              <a:extLst>
                <a:ext uri="{FF2B5EF4-FFF2-40B4-BE49-F238E27FC236}">
                  <a16:creationId xmlns:a16="http://schemas.microsoft.com/office/drawing/2014/main" id="{ECA33195-D875-8FCF-8080-7499CEA24883}"/>
                </a:ext>
              </a:extLst>
            </p:cNvPr>
            <p:cNvSpPr txBox="1">
              <a:spLocks noGrp="1" noRot="1" noMove="1" noResize="1" noEditPoints="1" noAdjustHandles="1" noChangeArrowheads="1" noChangeShapeType="1"/>
            </p:cNvSpPr>
            <p:nvPr/>
          </p:nvSpPr>
          <p:spPr>
            <a:xfrm>
              <a:off x="381419" y="5542357"/>
              <a:ext cx="939471" cy="646331"/>
            </a:xfrm>
            <a:prstGeom prst="rect">
              <a:avLst/>
            </a:prstGeom>
            <a:noFill/>
          </p:spPr>
          <p:txBody>
            <a:bodyPr wrap="square" rtlCol="0">
              <a:spAutoFit/>
            </a:bodyPr>
            <a:lstStyle/>
            <a:p>
              <a:r>
                <a:rPr lang="en-US" sz="1200" dirty="0"/>
                <a:t>Confirmed no solar panels</a:t>
              </a:r>
            </a:p>
          </p:txBody>
        </p:sp>
        <p:sp>
          <p:nvSpPr>
            <p:cNvPr id="60" name="TextBox 59">
              <a:extLst>
                <a:ext uri="{FF2B5EF4-FFF2-40B4-BE49-F238E27FC236}">
                  <a16:creationId xmlns:a16="http://schemas.microsoft.com/office/drawing/2014/main" id="{E80BF4D7-17BA-0EB3-D6BF-E07E00166103}"/>
                </a:ext>
              </a:extLst>
            </p:cNvPr>
            <p:cNvSpPr txBox="1">
              <a:spLocks noGrp="1" noRot="1" noMove="1" noResize="1" noEditPoints="1" noAdjustHandles="1" noChangeArrowheads="1" noChangeShapeType="1"/>
            </p:cNvSpPr>
            <p:nvPr/>
          </p:nvSpPr>
          <p:spPr>
            <a:xfrm>
              <a:off x="381419" y="6146904"/>
              <a:ext cx="939470" cy="646331"/>
            </a:xfrm>
            <a:prstGeom prst="rect">
              <a:avLst/>
            </a:prstGeom>
            <a:noFill/>
          </p:spPr>
          <p:txBody>
            <a:bodyPr wrap="square" rtlCol="0">
              <a:spAutoFit/>
            </a:bodyPr>
            <a:lstStyle/>
            <a:p>
              <a:r>
                <a:rPr lang="en-US" sz="1200" dirty="0"/>
                <a:t>Solar information unknown</a:t>
              </a:r>
            </a:p>
          </p:txBody>
        </p:sp>
      </p:grpSp>
      <p:pic>
        <p:nvPicPr>
          <p:cNvPr id="62" name="Picture 61" descr="A compass with a red needle&#10;&#10;Description automatically generated">
            <a:extLst>
              <a:ext uri="{FF2B5EF4-FFF2-40B4-BE49-F238E27FC236}">
                <a16:creationId xmlns:a16="http://schemas.microsoft.com/office/drawing/2014/main" id="{0AFAD332-0BDF-878A-5809-DB9B551D1EDC}"/>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9610"/>
          <a:stretch/>
        </p:blipFill>
        <p:spPr>
          <a:xfrm>
            <a:off x="11359652" y="735935"/>
            <a:ext cx="762000" cy="757201"/>
          </a:xfrm>
          <a:prstGeom prst="rect">
            <a:avLst/>
          </a:prstGeom>
        </p:spPr>
      </p:pic>
      <p:grpSp>
        <p:nvGrpSpPr>
          <p:cNvPr id="68" name="Group 67">
            <a:extLst>
              <a:ext uri="{FF2B5EF4-FFF2-40B4-BE49-F238E27FC236}">
                <a16:creationId xmlns:a16="http://schemas.microsoft.com/office/drawing/2014/main" id="{D8FC1249-6C6F-D7D7-E383-AFEADD81BDFD}"/>
              </a:ext>
            </a:extLst>
          </p:cNvPr>
          <p:cNvGrpSpPr/>
          <p:nvPr/>
        </p:nvGrpSpPr>
        <p:grpSpPr>
          <a:xfrm>
            <a:off x="11483322" y="1494059"/>
            <a:ext cx="514660" cy="1243394"/>
            <a:chOff x="6277273" y="2369320"/>
            <a:chExt cx="890344" cy="1852727"/>
          </a:xfrm>
        </p:grpSpPr>
        <p:pic>
          <p:nvPicPr>
            <p:cNvPr id="64" name="Picture 63" descr="A screenshot of a map&#10;&#10;Description automatically generated">
              <a:extLst>
                <a:ext uri="{FF2B5EF4-FFF2-40B4-BE49-F238E27FC236}">
                  <a16:creationId xmlns:a16="http://schemas.microsoft.com/office/drawing/2014/main" id="{1D236987-8CB9-7A77-3CD1-75DA4CAAE6A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76299" t="44140" r="8219" b="29374"/>
            <a:stretch/>
          </p:blipFill>
          <p:spPr>
            <a:xfrm>
              <a:off x="6277274" y="2369320"/>
              <a:ext cx="890343" cy="1852727"/>
            </a:xfrm>
            <a:prstGeom prst="rect">
              <a:avLst/>
            </a:prstGeom>
          </p:spPr>
        </p:pic>
        <p:sp>
          <p:nvSpPr>
            <p:cNvPr id="67" name="Isosceles Triangle 66">
              <a:extLst>
                <a:ext uri="{FF2B5EF4-FFF2-40B4-BE49-F238E27FC236}">
                  <a16:creationId xmlns:a16="http://schemas.microsoft.com/office/drawing/2014/main" id="{A335C65C-4292-C79D-9E11-7F2C6B4B2CB9}"/>
                </a:ext>
              </a:extLst>
            </p:cNvPr>
            <p:cNvSpPr/>
            <p:nvPr/>
          </p:nvSpPr>
          <p:spPr>
            <a:xfrm rot="5400000">
              <a:off x="6191400" y="3162453"/>
              <a:ext cx="352423" cy="180677"/>
            </a:xfrm>
            <a:prstGeom prst="triangle">
              <a:avLst>
                <a:gd name="adj" fmla="val 5202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4" name="Content Placeholder 10" descr="A black and white symbol&#10;&#10;Description automatically generated">
            <a:hlinkClick r:id="rId9" action="ppaction://hlinksldjump"/>
            <a:extLst>
              <a:ext uri="{FF2B5EF4-FFF2-40B4-BE49-F238E27FC236}">
                <a16:creationId xmlns:a16="http://schemas.microsoft.com/office/drawing/2014/main" id="{6B7695B3-01E3-D2A3-961E-3BB919FD4E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pic>
        <p:nvPicPr>
          <p:cNvPr id="5" name="Picture 4" descr="A black background with a black square&#10;&#10;Description automatically generated with medium confidence">
            <a:hlinkClick r:id="rId11" action="ppaction://hlinksldjump"/>
            <a:extLst>
              <a:ext uri="{FF2B5EF4-FFF2-40B4-BE49-F238E27FC236}">
                <a16:creationId xmlns:a16="http://schemas.microsoft.com/office/drawing/2014/main" id="{59AD574B-E2E2-1571-196F-71D29067299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61123" y="58033"/>
            <a:ext cx="526915" cy="526915"/>
          </a:xfrm>
          <a:prstGeom prst="rect">
            <a:avLst/>
          </a:prstGeom>
        </p:spPr>
      </p:pic>
      <p:sp>
        <p:nvSpPr>
          <p:cNvPr id="6" name="Freeform: Shape 5">
            <a:hlinkHover r:id="rId14" action="ppaction://hlinksldjump"/>
            <a:extLst>
              <a:ext uri="{FF2B5EF4-FFF2-40B4-BE49-F238E27FC236}">
                <a16:creationId xmlns:a16="http://schemas.microsoft.com/office/drawing/2014/main" id="{0A05A34C-9F93-991A-3323-49F66381B3B3}"/>
              </a:ext>
            </a:extLst>
          </p:cNvPr>
          <p:cNvSpPr/>
          <p:nvPr/>
        </p:nvSpPr>
        <p:spPr>
          <a:xfrm>
            <a:off x="2369783" y="2897505"/>
            <a:ext cx="545726" cy="266700"/>
          </a:xfrm>
          <a:custGeom>
            <a:avLst/>
            <a:gdLst>
              <a:gd name="connsiteX0" fmla="*/ 4703 w 547533"/>
              <a:gd name="connsiteY0" fmla="*/ 9525 h 266700"/>
              <a:gd name="connsiteX1" fmla="*/ 21371 w 547533"/>
              <a:gd name="connsiteY1" fmla="*/ 23813 h 266700"/>
              <a:gd name="connsiteX2" fmla="*/ 18990 w 547533"/>
              <a:gd name="connsiteY2" fmla="*/ 47625 h 266700"/>
              <a:gd name="connsiteX3" fmla="*/ 14228 w 547533"/>
              <a:gd name="connsiteY3" fmla="*/ 71438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1371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8514 w 547533"/>
              <a:gd name="connsiteY5" fmla="*/ 102393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26134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4327 w 545726"/>
              <a:gd name="connsiteY4" fmla="*/ 95250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1945 w 545726"/>
              <a:gd name="connsiteY4" fmla="*/ 97631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5726" h="266700">
                <a:moveTo>
                  <a:pt x="2896" y="9525"/>
                </a:moveTo>
                <a:cubicBezTo>
                  <a:pt x="-8216" y="13494"/>
                  <a:pt x="15992" y="17066"/>
                  <a:pt x="19564" y="23813"/>
                </a:cubicBezTo>
                <a:cubicBezTo>
                  <a:pt x="23136" y="30560"/>
                  <a:pt x="24327" y="41673"/>
                  <a:pt x="24327" y="50007"/>
                </a:cubicBezTo>
                <a:cubicBezTo>
                  <a:pt x="24327" y="58341"/>
                  <a:pt x="23387" y="62351"/>
                  <a:pt x="19565" y="73819"/>
                </a:cubicBezTo>
                <a:cubicBezTo>
                  <a:pt x="20359" y="81756"/>
                  <a:pt x="21152" y="81359"/>
                  <a:pt x="21945" y="97631"/>
                </a:cubicBezTo>
                <a:cubicBezTo>
                  <a:pt x="22739" y="113903"/>
                  <a:pt x="24723" y="166687"/>
                  <a:pt x="24326" y="171449"/>
                </a:cubicBezTo>
                <a:cubicBezTo>
                  <a:pt x="23929" y="176211"/>
                  <a:pt x="18770" y="118269"/>
                  <a:pt x="19564" y="126206"/>
                </a:cubicBezTo>
                <a:cubicBezTo>
                  <a:pt x="17649" y="147275"/>
                  <a:pt x="22670" y="192255"/>
                  <a:pt x="24327" y="207169"/>
                </a:cubicBezTo>
                <a:cubicBezTo>
                  <a:pt x="26326" y="225158"/>
                  <a:pt x="24327" y="242094"/>
                  <a:pt x="29089" y="259556"/>
                </a:cubicBezTo>
                <a:lnTo>
                  <a:pt x="167202" y="257175"/>
                </a:lnTo>
                <a:cubicBezTo>
                  <a:pt x="183097" y="257175"/>
                  <a:pt x="198945" y="258921"/>
                  <a:pt x="214827" y="259556"/>
                </a:cubicBezTo>
                <a:lnTo>
                  <a:pt x="286264" y="261938"/>
                </a:lnTo>
                <a:cubicBezTo>
                  <a:pt x="357185" y="267393"/>
                  <a:pt x="271844" y="261938"/>
                  <a:pt x="395802" y="261938"/>
                </a:cubicBezTo>
                <a:cubicBezTo>
                  <a:pt x="408013" y="261938"/>
                  <a:pt x="493935" y="265965"/>
                  <a:pt x="510102" y="266700"/>
                </a:cubicBezTo>
                <a:cubicBezTo>
                  <a:pt x="521109" y="263949"/>
                  <a:pt x="522008" y="266773"/>
                  <a:pt x="522008" y="252413"/>
                </a:cubicBezTo>
                <a:cubicBezTo>
                  <a:pt x="522008" y="180300"/>
                  <a:pt x="522241" y="187836"/>
                  <a:pt x="517246" y="142875"/>
                </a:cubicBezTo>
                <a:cubicBezTo>
                  <a:pt x="525977" y="142081"/>
                  <a:pt x="536923" y="146359"/>
                  <a:pt x="543439" y="140494"/>
                </a:cubicBezTo>
                <a:cubicBezTo>
                  <a:pt x="548196" y="136213"/>
                  <a:pt x="544608" y="126769"/>
                  <a:pt x="541058" y="121444"/>
                </a:cubicBezTo>
                <a:cubicBezTo>
                  <a:pt x="538813" y="118076"/>
                  <a:pt x="533144" y="119728"/>
                  <a:pt x="529152" y="119063"/>
                </a:cubicBezTo>
                <a:cubicBezTo>
                  <a:pt x="523616" y="118140"/>
                  <a:pt x="518039" y="117475"/>
                  <a:pt x="512483" y="116681"/>
                </a:cubicBezTo>
                <a:cubicBezTo>
                  <a:pt x="510102" y="115887"/>
                  <a:pt x="507646" y="115289"/>
                  <a:pt x="505339" y="114300"/>
                </a:cubicBezTo>
                <a:cubicBezTo>
                  <a:pt x="502076" y="112902"/>
                  <a:pt x="499138" y="110784"/>
                  <a:pt x="495814" y="109538"/>
                </a:cubicBezTo>
                <a:cubicBezTo>
                  <a:pt x="488471" y="106784"/>
                  <a:pt x="481944" y="107043"/>
                  <a:pt x="474383" y="104775"/>
                </a:cubicBezTo>
                <a:cubicBezTo>
                  <a:pt x="472565" y="104230"/>
                  <a:pt x="459239" y="98341"/>
                  <a:pt x="455333" y="97631"/>
                </a:cubicBezTo>
                <a:cubicBezTo>
                  <a:pt x="449037" y="96486"/>
                  <a:pt x="442633" y="96044"/>
                  <a:pt x="436283" y="95250"/>
                </a:cubicBezTo>
                <a:cubicBezTo>
                  <a:pt x="419128" y="89532"/>
                  <a:pt x="440579" y="96479"/>
                  <a:pt x="419614" y="90488"/>
                </a:cubicBezTo>
                <a:cubicBezTo>
                  <a:pt x="402523" y="85604"/>
                  <a:pt x="424783" y="90568"/>
                  <a:pt x="400564" y="85725"/>
                </a:cubicBezTo>
                <a:cubicBezTo>
                  <a:pt x="386091" y="76076"/>
                  <a:pt x="401466" y="85170"/>
                  <a:pt x="383896" y="78581"/>
                </a:cubicBezTo>
                <a:cubicBezTo>
                  <a:pt x="364935" y="71470"/>
                  <a:pt x="383467" y="72780"/>
                  <a:pt x="352939" y="66675"/>
                </a:cubicBezTo>
                <a:cubicBezTo>
                  <a:pt x="345002" y="65088"/>
                  <a:pt x="336806" y="64473"/>
                  <a:pt x="329127" y="61913"/>
                </a:cubicBezTo>
                <a:cubicBezTo>
                  <a:pt x="312806" y="56471"/>
                  <a:pt x="333051" y="62893"/>
                  <a:pt x="310077" y="57150"/>
                </a:cubicBezTo>
                <a:cubicBezTo>
                  <a:pt x="307642" y="56541"/>
                  <a:pt x="305347" y="55459"/>
                  <a:pt x="302933" y="54769"/>
                </a:cubicBezTo>
                <a:cubicBezTo>
                  <a:pt x="299786" y="53870"/>
                  <a:pt x="296555" y="53287"/>
                  <a:pt x="293408" y="52388"/>
                </a:cubicBezTo>
                <a:cubicBezTo>
                  <a:pt x="290994" y="51698"/>
                  <a:pt x="288678" y="50696"/>
                  <a:pt x="286264" y="50006"/>
                </a:cubicBezTo>
                <a:cubicBezTo>
                  <a:pt x="278423" y="47765"/>
                  <a:pt x="273010" y="46879"/>
                  <a:pt x="264833" y="45244"/>
                </a:cubicBezTo>
                <a:cubicBezTo>
                  <a:pt x="260864" y="43656"/>
                  <a:pt x="256982" y="41833"/>
                  <a:pt x="252927" y="40481"/>
                </a:cubicBezTo>
                <a:cubicBezTo>
                  <a:pt x="243308" y="37275"/>
                  <a:pt x="241871" y="38549"/>
                  <a:pt x="231496" y="35719"/>
                </a:cubicBezTo>
                <a:cubicBezTo>
                  <a:pt x="202730" y="27874"/>
                  <a:pt x="232411" y="33128"/>
                  <a:pt x="200539" y="28575"/>
                </a:cubicBezTo>
                <a:cubicBezTo>
                  <a:pt x="188162" y="24449"/>
                  <a:pt x="187971" y="24058"/>
                  <a:pt x="169583" y="21431"/>
                </a:cubicBezTo>
                <a:cubicBezTo>
                  <a:pt x="164027" y="20637"/>
                  <a:pt x="158436" y="20054"/>
                  <a:pt x="152914" y="19050"/>
                </a:cubicBezTo>
                <a:cubicBezTo>
                  <a:pt x="124415" y="13869"/>
                  <a:pt x="159177" y="19384"/>
                  <a:pt x="136246" y="14288"/>
                </a:cubicBezTo>
                <a:cubicBezTo>
                  <a:pt x="131533" y="13240"/>
                  <a:pt x="126721" y="12700"/>
                  <a:pt x="121958" y="11906"/>
                </a:cubicBezTo>
                <a:cubicBezTo>
                  <a:pt x="118783" y="10319"/>
                  <a:pt x="115801" y="8267"/>
                  <a:pt x="112433" y="7144"/>
                </a:cubicBezTo>
                <a:cubicBezTo>
                  <a:pt x="106223" y="5074"/>
                  <a:pt x="99593" y="4451"/>
                  <a:pt x="93383" y="2381"/>
                </a:cubicBezTo>
                <a:lnTo>
                  <a:pt x="86239" y="0"/>
                </a:lnTo>
                <a:cubicBezTo>
                  <a:pt x="30703" y="3267"/>
                  <a:pt x="14008" y="5556"/>
                  <a:pt x="2896" y="9525"/>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hlinkHover r:id="rId15" action="ppaction://hlinksldjump"/>
            <a:extLst>
              <a:ext uri="{FF2B5EF4-FFF2-40B4-BE49-F238E27FC236}">
                <a16:creationId xmlns:a16="http://schemas.microsoft.com/office/drawing/2014/main" id="{D25FBFBB-C8A5-D73F-FBE3-0F60918C373C}"/>
              </a:ext>
            </a:extLst>
          </p:cNvPr>
          <p:cNvSpPr/>
          <p:nvPr/>
        </p:nvSpPr>
        <p:spPr>
          <a:xfrm>
            <a:off x="5365347" y="2274833"/>
            <a:ext cx="1245394" cy="373650"/>
          </a:xfrm>
          <a:custGeom>
            <a:avLst/>
            <a:gdLst>
              <a:gd name="connsiteX0" fmla="*/ 628650 w 1245394"/>
              <a:gd name="connsiteY0" fmla="*/ 5681 h 373650"/>
              <a:gd name="connsiteX1" fmla="*/ 604838 w 1245394"/>
              <a:gd name="connsiteY1" fmla="*/ 10444 h 373650"/>
              <a:gd name="connsiteX2" fmla="*/ 585788 w 1245394"/>
              <a:gd name="connsiteY2" fmla="*/ 15206 h 373650"/>
              <a:gd name="connsiteX3" fmla="*/ 576263 w 1245394"/>
              <a:gd name="connsiteY3" fmla="*/ 17587 h 373650"/>
              <a:gd name="connsiteX4" fmla="*/ 554832 w 1245394"/>
              <a:gd name="connsiteY4" fmla="*/ 19969 h 373650"/>
              <a:gd name="connsiteX5" fmla="*/ 545307 w 1245394"/>
              <a:gd name="connsiteY5" fmla="*/ 22350 h 373650"/>
              <a:gd name="connsiteX6" fmla="*/ 516732 w 1245394"/>
              <a:gd name="connsiteY6" fmla="*/ 27112 h 373650"/>
              <a:gd name="connsiteX7" fmla="*/ 507207 w 1245394"/>
              <a:gd name="connsiteY7" fmla="*/ 29494 h 373650"/>
              <a:gd name="connsiteX8" fmla="*/ 492919 w 1245394"/>
              <a:gd name="connsiteY8" fmla="*/ 34256 h 373650"/>
              <a:gd name="connsiteX9" fmla="*/ 478632 w 1245394"/>
              <a:gd name="connsiteY9" fmla="*/ 36637 h 373650"/>
              <a:gd name="connsiteX10" fmla="*/ 461963 w 1245394"/>
              <a:gd name="connsiteY10" fmla="*/ 41400 h 373650"/>
              <a:gd name="connsiteX11" fmla="*/ 433388 w 1245394"/>
              <a:gd name="connsiteY11" fmla="*/ 43781 h 373650"/>
              <a:gd name="connsiteX12" fmla="*/ 395288 w 1245394"/>
              <a:gd name="connsiteY12" fmla="*/ 53306 h 373650"/>
              <a:gd name="connsiteX13" fmla="*/ 383382 w 1245394"/>
              <a:gd name="connsiteY13" fmla="*/ 55687 h 373650"/>
              <a:gd name="connsiteX14" fmla="*/ 354807 w 1245394"/>
              <a:gd name="connsiteY14" fmla="*/ 60450 h 373650"/>
              <a:gd name="connsiteX15" fmla="*/ 340519 w 1245394"/>
              <a:gd name="connsiteY15" fmla="*/ 62831 h 373650"/>
              <a:gd name="connsiteX16" fmla="*/ 323850 w 1245394"/>
              <a:gd name="connsiteY16" fmla="*/ 65212 h 373650"/>
              <a:gd name="connsiteX17" fmla="*/ 288132 w 1245394"/>
              <a:gd name="connsiteY17" fmla="*/ 72356 h 373650"/>
              <a:gd name="connsiteX18" fmla="*/ 276225 w 1245394"/>
              <a:gd name="connsiteY18" fmla="*/ 74737 h 373650"/>
              <a:gd name="connsiteX19" fmla="*/ 261938 w 1245394"/>
              <a:gd name="connsiteY19" fmla="*/ 77119 h 373650"/>
              <a:gd name="connsiteX20" fmla="*/ 252413 w 1245394"/>
              <a:gd name="connsiteY20" fmla="*/ 79500 h 373650"/>
              <a:gd name="connsiteX21" fmla="*/ 233363 w 1245394"/>
              <a:gd name="connsiteY21" fmla="*/ 81881 h 373650"/>
              <a:gd name="connsiteX22" fmla="*/ 223838 w 1245394"/>
              <a:gd name="connsiteY22" fmla="*/ 84262 h 373650"/>
              <a:gd name="connsiteX23" fmla="*/ 164307 w 1245394"/>
              <a:gd name="connsiteY23" fmla="*/ 91406 h 373650"/>
              <a:gd name="connsiteX24" fmla="*/ 138113 w 1245394"/>
              <a:gd name="connsiteY24" fmla="*/ 98550 h 373650"/>
              <a:gd name="connsiteX25" fmla="*/ 130969 w 1245394"/>
              <a:gd name="connsiteY25" fmla="*/ 100931 h 373650"/>
              <a:gd name="connsiteX26" fmla="*/ 121444 w 1245394"/>
              <a:gd name="connsiteY26" fmla="*/ 103312 h 373650"/>
              <a:gd name="connsiteX27" fmla="*/ 104775 w 1245394"/>
              <a:gd name="connsiteY27" fmla="*/ 108075 h 373650"/>
              <a:gd name="connsiteX28" fmla="*/ 85725 w 1245394"/>
              <a:gd name="connsiteY28" fmla="*/ 110456 h 373650"/>
              <a:gd name="connsiteX29" fmla="*/ 76200 w 1245394"/>
              <a:gd name="connsiteY29" fmla="*/ 112837 h 373650"/>
              <a:gd name="connsiteX30" fmla="*/ 61913 w 1245394"/>
              <a:gd name="connsiteY30" fmla="*/ 115219 h 373650"/>
              <a:gd name="connsiteX31" fmla="*/ 14288 w 1245394"/>
              <a:gd name="connsiteY31" fmla="*/ 122362 h 373650"/>
              <a:gd name="connsiteX32" fmla="*/ 0 w 1245394"/>
              <a:gd name="connsiteY32" fmla="*/ 124744 h 373650"/>
              <a:gd name="connsiteX33" fmla="*/ 7144 w 1245394"/>
              <a:gd name="connsiteY33" fmla="*/ 129506 h 373650"/>
              <a:gd name="connsiteX34" fmla="*/ 38100 w 1245394"/>
              <a:gd name="connsiteY34" fmla="*/ 134269 h 373650"/>
              <a:gd name="connsiteX35" fmla="*/ 47625 w 1245394"/>
              <a:gd name="connsiteY35" fmla="*/ 136650 h 373650"/>
              <a:gd name="connsiteX36" fmla="*/ 50007 w 1245394"/>
              <a:gd name="connsiteY36" fmla="*/ 146175 h 373650"/>
              <a:gd name="connsiteX37" fmla="*/ 47625 w 1245394"/>
              <a:gd name="connsiteY37" fmla="*/ 208087 h 373650"/>
              <a:gd name="connsiteX38" fmla="*/ 45244 w 1245394"/>
              <a:gd name="connsiteY38" fmla="*/ 277144 h 373650"/>
              <a:gd name="connsiteX39" fmla="*/ 47625 w 1245394"/>
              <a:gd name="connsiteY39" fmla="*/ 362869 h 373650"/>
              <a:gd name="connsiteX40" fmla="*/ 57150 w 1245394"/>
              <a:gd name="connsiteY40" fmla="*/ 365250 h 373650"/>
              <a:gd name="connsiteX41" fmla="*/ 109538 w 1245394"/>
              <a:gd name="connsiteY41" fmla="*/ 358106 h 373650"/>
              <a:gd name="connsiteX42" fmla="*/ 211932 w 1245394"/>
              <a:gd name="connsiteY42" fmla="*/ 362869 h 373650"/>
              <a:gd name="connsiteX43" fmla="*/ 433388 w 1245394"/>
              <a:gd name="connsiteY43" fmla="*/ 367631 h 373650"/>
              <a:gd name="connsiteX44" fmla="*/ 602457 w 1245394"/>
              <a:gd name="connsiteY44" fmla="*/ 365250 h 373650"/>
              <a:gd name="connsiteX45" fmla="*/ 681038 w 1245394"/>
              <a:gd name="connsiteY45" fmla="*/ 367631 h 373650"/>
              <a:gd name="connsiteX46" fmla="*/ 812007 w 1245394"/>
              <a:gd name="connsiteY46" fmla="*/ 370012 h 373650"/>
              <a:gd name="connsiteX47" fmla="*/ 1040607 w 1245394"/>
              <a:gd name="connsiteY47" fmla="*/ 370012 h 373650"/>
              <a:gd name="connsiteX48" fmla="*/ 1207294 w 1245394"/>
              <a:gd name="connsiteY48" fmla="*/ 367631 h 373650"/>
              <a:gd name="connsiteX49" fmla="*/ 1202532 w 1245394"/>
              <a:gd name="connsiteY49" fmla="*/ 241425 h 373650"/>
              <a:gd name="connsiteX50" fmla="*/ 1200150 w 1245394"/>
              <a:gd name="connsiteY50" fmla="*/ 186656 h 373650"/>
              <a:gd name="connsiteX51" fmla="*/ 1202532 w 1245394"/>
              <a:gd name="connsiteY51" fmla="*/ 165225 h 373650"/>
              <a:gd name="connsiteX52" fmla="*/ 1214438 w 1245394"/>
              <a:gd name="connsiteY52" fmla="*/ 155700 h 373650"/>
              <a:gd name="connsiteX53" fmla="*/ 1221582 w 1245394"/>
              <a:gd name="connsiteY53" fmla="*/ 150937 h 373650"/>
              <a:gd name="connsiteX54" fmla="*/ 1245394 w 1245394"/>
              <a:gd name="connsiteY54" fmla="*/ 134269 h 373650"/>
              <a:gd name="connsiteX55" fmla="*/ 1238250 w 1245394"/>
              <a:gd name="connsiteY55" fmla="*/ 124744 h 373650"/>
              <a:gd name="connsiteX56" fmla="*/ 1223963 w 1245394"/>
              <a:gd name="connsiteY56" fmla="*/ 119981 h 373650"/>
              <a:gd name="connsiteX57" fmla="*/ 1197769 w 1245394"/>
              <a:gd name="connsiteY57" fmla="*/ 110456 h 373650"/>
              <a:gd name="connsiteX58" fmla="*/ 1185863 w 1245394"/>
              <a:gd name="connsiteY58" fmla="*/ 105694 h 373650"/>
              <a:gd name="connsiteX59" fmla="*/ 1173957 w 1245394"/>
              <a:gd name="connsiteY59" fmla="*/ 103312 h 373650"/>
              <a:gd name="connsiteX60" fmla="*/ 1143000 w 1245394"/>
              <a:gd name="connsiteY60" fmla="*/ 98550 h 373650"/>
              <a:gd name="connsiteX61" fmla="*/ 1123950 w 1245394"/>
              <a:gd name="connsiteY61" fmla="*/ 93787 h 373650"/>
              <a:gd name="connsiteX62" fmla="*/ 1116807 w 1245394"/>
              <a:gd name="connsiteY62" fmla="*/ 91406 h 373650"/>
              <a:gd name="connsiteX63" fmla="*/ 1104900 w 1245394"/>
              <a:gd name="connsiteY63" fmla="*/ 89025 h 373650"/>
              <a:gd name="connsiteX64" fmla="*/ 1090613 w 1245394"/>
              <a:gd name="connsiteY64" fmla="*/ 84262 h 373650"/>
              <a:gd name="connsiteX65" fmla="*/ 1054894 w 1245394"/>
              <a:gd name="connsiteY65" fmla="*/ 79500 h 373650"/>
              <a:gd name="connsiteX66" fmla="*/ 1038225 w 1245394"/>
              <a:gd name="connsiteY66" fmla="*/ 77119 h 373650"/>
              <a:gd name="connsiteX67" fmla="*/ 983457 w 1245394"/>
              <a:gd name="connsiteY67" fmla="*/ 72356 h 373650"/>
              <a:gd name="connsiteX68" fmla="*/ 954882 w 1245394"/>
              <a:gd name="connsiteY68" fmla="*/ 67594 h 373650"/>
              <a:gd name="connsiteX69" fmla="*/ 947738 w 1245394"/>
              <a:gd name="connsiteY69" fmla="*/ 65212 h 373650"/>
              <a:gd name="connsiteX70" fmla="*/ 926307 w 1245394"/>
              <a:gd name="connsiteY70" fmla="*/ 60450 h 373650"/>
              <a:gd name="connsiteX71" fmla="*/ 909638 w 1245394"/>
              <a:gd name="connsiteY71" fmla="*/ 55687 h 373650"/>
              <a:gd name="connsiteX72" fmla="*/ 895350 w 1245394"/>
              <a:gd name="connsiteY72" fmla="*/ 53306 h 373650"/>
              <a:gd name="connsiteX73" fmla="*/ 878682 w 1245394"/>
              <a:gd name="connsiteY73" fmla="*/ 48544 h 373650"/>
              <a:gd name="connsiteX74" fmla="*/ 857250 w 1245394"/>
              <a:gd name="connsiteY74" fmla="*/ 46162 h 373650"/>
              <a:gd name="connsiteX75" fmla="*/ 838200 w 1245394"/>
              <a:gd name="connsiteY75" fmla="*/ 43781 h 373650"/>
              <a:gd name="connsiteX76" fmla="*/ 804863 w 1245394"/>
              <a:gd name="connsiteY76" fmla="*/ 39019 h 373650"/>
              <a:gd name="connsiteX77" fmla="*/ 783432 w 1245394"/>
              <a:gd name="connsiteY77" fmla="*/ 36637 h 373650"/>
              <a:gd name="connsiteX78" fmla="*/ 762000 w 1245394"/>
              <a:gd name="connsiteY78" fmla="*/ 31875 h 373650"/>
              <a:gd name="connsiteX79" fmla="*/ 747713 w 1245394"/>
              <a:gd name="connsiteY79" fmla="*/ 29494 h 373650"/>
              <a:gd name="connsiteX80" fmla="*/ 728663 w 1245394"/>
              <a:gd name="connsiteY80" fmla="*/ 27112 h 373650"/>
              <a:gd name="connsiteX81" fmla="*/ 709613 w 1245394"/>
              <a:gd name="connsiteY81" fmla="*/ 22350 h 373650"/>
              <a:gd name="connsiteX82" fmla="*/ 700088 w 1245394"/>
              <a:gd name="connsiteY82" fmla="*/ 19969 h 373650"/>
              <a:gd name="connsiteX83" fmla="*/ 671513 w 1245394"/>
              <a:gd name="connsiteY83" fmla="*/ 10444 h 373650"/>
              <a:gd name="connsiteX84" fmla="*/ 654844 w 1245394"/>
              <a:gd name="connsiteY84" fmla="*/ 8062 h 373650"/>
              <a:gd name="connsiteX85" fmla="*/ 647700 w 1245394"/>
              <a:gd name="connsiteY85" fmla="*/ 5681 h 373650"/>
              <a:gd name="connsiteX86" fmla="*/ 638175 w 1245394"/>
              <a:gd name="connsiteY86" fmla="*/ 919 h 373650"/>
              <a:gd name="connsiteX87" fmla="*/ 628650 w 1245394"/>
              <a:gd name="connsiteY87" fmla="*/ 5681 h 37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45394" h="373650">
                <a:moveTo>
                  <a:pt x="628650" y="5681"/>
                </a:moveTo>
                <a:cubicBezTo>
                  <a:pt x="620713" y="7269"/>
                  <a:pt x="612691" y="8481"/>
                  <a:pt x="604838" y="10444"/>
                </a:cubicBezTo>
                <a:lnTo>
                  <a:pt x="585788" y="15206"/>
                </a:lnTo>
                <a:cubicBezTo>
                  <a:pt x="582613" y="16000"/>
                  <a:pt x="579516" y="17225"/>
                  <a:pt x="576263" y="17587"/>
                </a:cubicBezTo>
                <a:lnTo>
                  <a:pt x="554832" y="19969"/>
                </a:lnTo>
                <a:cubicBezTo>
                  <a:pt x="551657" y="20763"/>
                  <a:pt x="548527" y="21765"/>
                  <a:pt x="545307" y="22350"/>
                </a:cubicBezTo>
                <a:cubicBezTo>
                  <a:pt x="518008" y="27313"/>
                  <a:pt x="538917" y="22181"/>
                  <a:pt x="516732" y="27112"/>
                </a:cubicBezTo>
                <a:cubicBezTo>
                  <a:pt x="513537" y="27822"/>
                  <a:pt x="510342" y="28554"/>
                  <a:pt x="507207" y="29494"/>
                </a:cubicBezTo>
                <a:cubicBezTo>
                  <a:pt x="502399" y="30937"/>
                  <a:pt x="497871" y="33431"/>
                  <a:pt x="492919" y="34256"/>
                </a:cubicBezTo>
                <a:lnTo>
                  <a:pt x="478632" y="36637"/>
                </a:lnTo>
                <a:cubicBezTo>
                  <a:pt x="473884" y="38220"/>
                  <a:pt x="466752" y="40801"/>
                  <a:pt x="461963" y="41400"/>
                </a:cubicBezTo>
                <a:cubicBezTo>
                  <a:pt x="452479" y="42585"/>
                  <a:pt x="442913" y="42987"/>
                  <a:pt x="433388" y="43781"/>
                </a:cubicBezTo>
                <a:cubicBezTo>
                  <a:pt x="414869" y="53041"/>
                  <a:pt x="428336" y="47475"/>
                  <a:pt x="395288" y="53306"/>
                </a:cubicBezTo>
                <a:cubicBezTo>
                  <a:pt x="391302" y="54009"/>
                  <a:pt x="387368" y="54984"/>
                  <a:pt x="383382" y="55687"/>
                </a:cubicBezTo>
                <a:lnTo>
                  <a:pt x="354807" y="60450"/>
                </a:lnTo>
                <a:cubicBezTo>
                  <a:pt x="350044" y="61244"/>
                  <a:pt x="345299" y="62148"/>
                  <a:pt x="340519" y="62831"/>
                </a:cubicBezTo>
                <a:cubicBezTo>
                  <a:pt x="334963" y="63625"/>
                  <a:pt x="329377" y="64237"/>
                  <a:pt x="323850" y="65212"/>
                </a:cubicBezTo>
                <a:cubicBezTo>
                  <a:pt x="311893" y="67322"/>
                  <a:pt x="300038" y="69975"/>
                  <a:pt x="288132" y="72356"/>
                </a:cubicBezTo>
                <a:cubicBezTo>
                  <a:pt x="284163" y="73150"/>
                  <a:pt x="280217" y="74071"/>
                  <a:pt x="276225" y="74737"/>
                </a:cubicBezTo>
                <a:cubicBezTo>
                  <a:pt x="271463" y="75531"/>
                  <a:pt x="266672" y="76172"/>
                  <a:pt x="261938" y="77119"/>
                </a:cubicBezTo>
                <a:cubicBezTo>
                  <a:pt x="258729" y="77761"/>
                  <a:pt x="255641" y="78962"/>
                  <a:pt x="252413" y="79500"/>
                </a:cubicBezTo>
                <a:cubicBezTo>
                  <a:pt x="246101" y="80552"/>
                  <a:pt x="239675" y="80829"/>
                  <a:pt x="233363" y="81881"/>
                </a:cubicBezTo>
                <a:cubicBezTo>
                  <a:pt x="230135" y="82419"/>
                  <a:pt x="227085" y="83856"/>
                  <a:pt x="223838" y="84262"/>
                </a:cubicBezTo>
                <a:cubicBezTo>
                  <a:pt x="154968" y="92871"/>
                  <a:pt x="196225" y="85023"/>
                  <a:pt x="164307" y="91406"/>
                </a:cubicBezTo>
                <a:cubicBezTo>
                  <a:pt x="150692" y="100484"/>
                  <a:pt x="162567" y="94104"/>
                  <a:pt x="138113" y="98550"/>
                </a:cubicBezTo>
                <a:cubicBezTo>
                  <a:pt x="135643" y="98999"/>
                  <a:pt x="133383" y="100241"/>
                  <a:pt x="130969" y="100931"/>
                </a:cubicBezTo>
                <a:cubicBezTo>
                  <a:pt x="127822" y="101830"/>
                  <a:pt x="124591" y="102413"/>
                  <a:pt x="121444" y="103312"/>
                </a:cubicBezTo>
                <a:cubicBezTo>
                  <a:pt x="113510" y="105579"/>
                  <a:pt x="113717" y="106585"/>
                  <a:pt x="104775" y="108075"/>
                </a:cubicBezTo>
                <a:cubicBezTo>
                  <a:pt x="98463" y="109127"/>
                  <a:pt x="92037" y="109404"/>
                  <a:pt x="85725" y="110456"/>
                </a:cubicBezTo>
                <a:cubicBezTo>
                  <a:pt x="82497" y="110994"/>
                  <a:pt x="79409" y="112195"/>
                  <a:pt x="76200" y="112837"/>
                </a:cubicBezTo>
                <a:cubicBezTo>
                  <a:pt x="71466" y="113784"/>
                  <a:pt x="66693" y="114536"/>
                  <a:pt x="61913" y="115219"/>
                </a:cubicBezTo>
                <a:cubicBezTo>
                  <a:pt x="11780" y="122382"/>
                  <a:pt x="81620" y="111140"/>
                  <a:pt x="14288" y="122362"/>
                </a:cubicBezTo>
                <a:lnTo>
                  <a:pt x="0" y="124744"/>
                </a:lnTo>
                <a:cubicBezTo>
                  <a:pt x="2381" y="126331"/>
                  <a:pt x="4513" y="128379"/>
                  <a:pt x="7144" y="129506"/>
                </a:cubicBezTo>
                <a:cubicBezTo>
                  <a:pt x="14361" y="132598"/>
                  <a:pt x="33801" y="133791"/>
                  <a:pt x="38100" y="134269"/>
                </a:cubicBezTo>
                <a:cubicBezTo>
                  <a:pt x="41275" y="135063"/>
                  <a:pt x="45311" y="134336"/>
                  <a:pt x="47625" y="136650"/>
                </a:cubicBezTo>
                <a:cubicBezTo>
                  <a:pt x="49939" y="138964"/>
                  <a:pt x="50007" y="142902"/>
                  <a:pt x="50007" y="146175"/>
                </a:cubicBezTo>
                <a:cubicBezTo>
                  <a:pt x="50007" y="166828"/>
                  <a:pt x="48376" y="187448"/>
                  <a:pt x="47625" y="208087"/>
                </a:cubicBezTo>
                <a:cubicBezTo>
                  <a:pt x="46788" y="231104"/>
                  <a:pt x="46038" y="254125"/>
                  <a:pt x="45244" y="277144"/>
                </a:cubicBezTo>
                <a:cubicBezTo>
                  <a:pt x="46038" y="305719"/>
                  <a:pt x="43797" y="334540"/>
                  <a:pt x="47625" y="362869"/>
                </a:cubicBezTo>
                <a:cubicBezTo>
                  <a:pt x="48063" y="366112"/>
                  <a:pt x="53887" y="365501"/>
                  <a:pt x="57150" y="365250"/>
                </a:cubicBezTo>
                <a:cubicBezTo>
                  <a:pt x="74722" y="363898"/>
                  <a:pt x="109538" y="358106"/>
                  <a:pt x="109538" y="358106"/>
                </a:cubicBezTo>
                <a:cubicBezTo>
                  <a:pt x="167923" y="362276"/>
                  <a:pt x="127454" y="359797"/>
                  <a:pt x="211932" y="362869"/>
                </a:cubicBezTo>
                <a:cubicBezTo>
                  <a:pt x="338209" y="367461"/>
                  <a:pt x="224307" y="364511"/>
                  <a:pt x="433388" y="367631"/>
                </a:cubicBezTo>
                <a:lnTo>
                  <a:pt x="602457" y="365250"/>
                </a:lnTo>
                <a:cubicBezTo>
                  <a:pt x="628663" y="365250"/>
                  <a:pt x="654839" y="367036"/>
                  <a:pt x="681038" y="367631"/>
                </a:cubicBezTo>
                <a:lnTo>
                  <a:pt x="812007" y="370012"/>
                </a:lnTo>
                <a:cubicBezTo>
                  <a:pt x="911455" y="376644"/>
                  <a:pt x="838092" y="372695"/>
                  <a:pt x="1040607" y="370012"/>
                </a:cubicBezTo>
                <a:lnTo>
                  <a:pt x="1207294" y="367631"/>
                </a:lnTo>
                <a:cubicBezTo>
                  <a:pt x="1201864" y="302466"/>
                  <a:pt x="1206324" y="362744"/>
                  <a:pt x="1202532" y="241425"/>
                </a:cubicBezTo>
                <a:cubicBezTo>
                  <a:pt x="1201961" y="223160"/>
                  <a:pt x="1200944" y="204912"/>
                  <a:pt x="1200150" y="186656"/>
                </a:cubicBezTo>
                <a:cubicBezTo>
                  <a:pt x="1200944" y="179512"/>
                  <a:pt x="1199520" y="171751"/>
                  <a:pt x="1202532" y="165225"/>
                </a:cubicBezTo>
                <a:cubicBezTo>
                  <a:pt x="1204662" y="160610"/>
                  <a:pt x="1210372" y="158750"/>
                  <a:pt x="1214438" y="155700"/>
                </a:cubicBezTo>
                <a:cubicBezTo>
                  <a:pt x="1216728" y="153983"/>
                  <a:pt x="1219292" y="152654"/>
                  <a:pt x="1221582" y="150937"/>
                </a:cubicBezTo>
                <a:cubicBezTo>
                  <a:pt x="1242272" y="135419"/>
                  <a:pt x="1224422" y="146851"/>
                  <a:pt x="1245394" y="134269"/>
                </a:cubicBezTo>
                <a:cubicBezTo>
                  <a:pt x="1243013" y="131094"/>
                  <a:pt x="1241552" y="126946"/>
                  <a:pt x="1238250" y="124744"/>
                </a:cubicBezTo>
                <a:cubicBezTo>
                  <a:pt x="1234073" y="121959"/>
                  <a:pt x="1228597" y="121912"/>
                  <a:pt x="1223963" y="119981"/>
                </a:cubicBezTo>
                <a:cubicBezTo>
                  <a:pt x="1173969" y="99149"/>
                  <a:pt x="1239284" y="122910"/>
                  <a:pt x="1197769" y="110456"/>
                </a:cubicBezTo>
                <a:cubicBezTo>
                  <a:pt x="1193675" y="109228"/>
                  <a:pt x="1189957" y="106922"/>
                  <a:pt x="1185863" y="105694"/>
                </a:cubicBezTo>
                <a:cubicBezTo>
                  <a:pt x="1181986" y="104531"/>
                  <a:pt x="1177949" y="103977"/>
                  <a:pt x="1173957" y="103312"/>
                </a:cubicBezTo>
                <a:cubicBezTo>
                  <a:pt x="1164830" y="101791"/>
                  <a:pt x="1152225" y="100527"/>
                  <a:pt x="1143000" y="98550"/>
                </a:cubicBezTo>
                <a:cubicBezTo>
                  <a:pt x="1136600" y="97179"/>
                  <a:pt x="1130160" y="95857"/>
                  <a:pt x="1123950" y="93787"/>
                </a:cubicBezTo>
                <a:cubicBezTo>
                  <a:pt x="1121569" y="92993"/>
                  <a:pt x="1119242" y="92015"/>
                  <a:pt x="1116807" y="91406"/>
                </a:cubicBezTo>
                <a:cubicBezTo>
                  <a:pt x="1112880" y="90424"/>
                  <a:pt x="1108805" y="90090"/>
                  <a:pt x="1104900" y="89025"/>
                </a:cubicBezTo>
                <a:cubicBezTo>
                  <a:pt x="1100057" y="87704"/>
                  <a:pt x="1095583" y="84972"/>
                  <a:pt x="1090613" y="84262"/>
                </a:cubicBezTo>
                <a:lnTo>
                  <a:pt x="1054894" y="79500"/>
                </a:lnTo>
                <a:cubicBezTo>
                  <a:pt x="1049330" y="78758"/>
                  <a:pt x="1043810" y="77678"/>
                  <a:pt x="1038225" y="77119"/>
                </a:cubicBezTo>
                <a:cubicBezTo>
                  <a:pt x="1019991" y="75296"/>
                  <a:pt x="1001533" y="75368"/>
                  <a:pt x="983457" y="72356"/>
                </a:cubicBezTo>
                <a:lnTo>
                  <a:pt x="954882" y="67594"/>
                </a:lnTo>
                <a:cubicBezTo>
                  <a:pt x="952501" y="66800"/>
                  <a:pt x="950173" y="65821"/>
                  <a:pt x="947738" y="65212"/>
                </a:cubicBezTo>
                <a:cubicBezTo>
                  <a:pt x="928067" y="60294"/>
                  <a:pt x="943442" y="65345"/>
                  <a:pt x="926307" y="60450"/>
                </a:cubicBezTo>
                <a:cubicBezTo>
                  <a:pt x="915723" y="57426"/>
                  <a:pt x="922035" y="58167"/>
                  <a:pt x="909638" y="55687"/>
                </a:cubicBezTo>
                <a:cubicBezTo>
                  <a:pt x="904903" y="54740"/>
                  <a:pt x="900113" y="54100"/>
                  <a:pt x="895350" y="53306"/>
                </a:cubicBezTo>
                <a:cubicBezTo>
                  <a:pt x="890014" y="51527"/>
                  <a:pt x="884237" y="49399"/>
                  <a:pt x="878682" y="48544"/>
                </a:cubicBezTo>
                <a:cubicBezTo>
                  <a:pt x="871578" y="47451"/>
                  <a:pt x="864389" y="47002"/>
                  <a:pt x="857250" y="46162"/>
                </a:cubicBezTo>
                <a:lnTo>
                  <a:pt x="838200" y="43781"/>
                </a:lnTo>
                <a:cubicBezTo>
                  <a:pt x="827078" y="42264"/>
                  <a:pt x="816019" y="40259"/>
                  <a:pt x="804863" y="39019"/>
                </a:cubicBezTo>
                <a:cubicBezTo>
                  <a:pt x="797719" y="38225"/>
                  <a:pt x="790547" y="37654"/>
                  <a:pt x="783432" y="36637"/>
                </a:cubicBezTo>
                <a:cubicBezTo>
                  <a:pt x="768866" y="34556"/>
                  <a:pt x="775007" y="34476"/>
                  <a:pt x="762000" y="31875"/>
                </a:cubicBezTo>
                <a:cubicBezTo>
                  <a:pt x="757266" y="30928"/>
                  <a:pt x="752492" y="30177"/>
                  <a:pt x="747713" y="29494"/>
                </a:cubicBezTo>
                <a:cubicBezTo>
                  <a:pt x="741378" y="28589"/>
                  <a:pt x="734953" y="28291"/>
                  <a:pt x="728663" y="27112"/>
                </a:cubicBezTo>
                <a:cubicBezTo>
                  <a:pt x="722230" y="25906"/>
                  <a:pt x="715963" y="23937"/>
                  <a:pt x="709613" y="22350"/>
                </a:cubicBezTo>
                <a:cubicBezTo>
                  <a:pt x="706438" y="21556"/>
                  <a:pt x="703193" y="21004"/>
                  <a:pt x="700088" y="19969"/>
                </a:cubicBezTo>
                <a:cubicBezTo>
                  <a:pt x="700084" y="19968"/>
                  <a:pt x="671518" y="10445"/>
                  <a:pt x="671513" y="10444"/>
                </a:cubicBezTo>
                <a:lnTo>
                  <a:pt x="654844" y="8062"/>
                </a:lnTo>
                <a:cubicBezTo>
                  <a:pt x="652463" y="7268"/>
                  <a:pt x="650007" y="6670"/>
                  <a:pt x="647700" y="5681"/>
                </a:cubicBezTo>
                <a:cubicBezTo>
                  <a:pt x="644437" y="4283"/>
                  <a:pt x="641646" y="1663"/>
                  <a:pt x="638175" y="919"/>
                </a:cubicBezTo>
                <a:cubicBezTo>
                  <a:pt x="630375" y="-752"/>
                  <a:pt x="622300" y="-669"/>
                  <a:pt x="628650" y="5681"/>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hlinkHover r:id="rId16" action="ppaction://hlinksldjump"/>
            <a:extLst>
              <a:ext uri="{FF2B5EF4-FFF2-40B4-BE49-F238E27FC236}">
                <a16:creationId xmlns:a16="http://schemas.microsoft.com/office/drawing/2014/main" id="{4B315898-016B-EDDF-CFFB-93E195B471F9}"/>
              </a:ext>
            </a:extLst>
          </p:cNvPr>
          <p:cNvSpPr/>
          <p:nvPr/>
        </p:nvSpPr>
        <p:spPr>
          <a:xfrm>
            <a:off x="7548617" y="2597216"/>
            <a:ext cx="952500" cy="353776"/>
          </a:xfrm>
          <a:custGeom>
            <a:avLst/>
            <a:gdLst>
              <a:gd name="connsiteX0" fmla="*/ 492919 w 952500"/>
              <a:gd name="connsiteY0" fmla="*/ 71438 h 353776"/>
              <a:gd name="connsiteX1" fmla="*/ 504825 w 952500"/>
              <a:gd name="connsiteY1" fmla="*/ 78582 h 353776"/>
              <a:gd name="connsiteX2" fmla="*/ 542925 w 952500"/>
              <a:gd name="connsiteY2" fmla="*/ 85725 h 353776"/>
              <a:gd name="connsiteX3" fmla="*/ 542925 w 952500"/>
              <a:gd name="connsiteY3" fmla="*/ 57150 h 353776"/>
              <a:gd name="connsiteX4" fmla="*/ 535781 w 952500"/>
              <a:gd name="connsiteY4" fmla="*/ 54769 h 353776"/>
              <a:gd name="connsiteX5" fmla="*/ 528638 w 952500"/>
              <a:gd name="connsiteY5" fmla="*/ 50007 h 353776"/>
              <a:gd name="connsiteX6" fmla="*/ 516731 w 952500"/>
              <a:gd name="connsiteY6" fmla="*/ 47625 h 353776"/>
              <a:gd name="connsiteX7" fmla="*/ 531019 w 952500"/>
              <a:gd name="connsiteY7" fmla="*/ 42863 h 353776"/>
              <a:gd name="connsiteX8" fmla="*/ 550069 w 952500"/>
              <a:gd name="connsiteY8" fmla="*/ 40482 h 353776"/>
              <a:gd name="connsiteX9" fmla="*/ 559594 w 952500"/>
              <a:gd name="connsiteY9" fmla="*/ 38100 h 353776"/>
              <a:gd name="connsiteX10" fmla="*/ 566738 w 952500"/>
              <a:gd name="connsiteY10" fmla="*/ 35719 h 353776"/>
              <a:gd name="connsiteX11" fmla="*/ 578644 w 952500"/>
              <a:gd name="connsiteY11" fmla="*/ 33338 h 353776"/>
              <a:gd name="connsiteX12" fmla="*/ 588169 w 952500"/>
              <a:gd name="connsiteY12" fmla="*/ 28575 h 353776"/>
              <a:gd name="connsiteX13" fmla="*/ 621506 w 952500"/>
              <a:gd name="connsiteY13" fmla="*/ 23813 h 353776"/>
              <a:gd name="connsiteX14" fmla="*/ 647700 w 952500"/>
              <a:gd name="connsiteY14" fmla="*/ 16669 h 353776"/>
              <a:gd name="connsiteX15" fmla="*/ 657225 w 952500"/>
              <a:gd name="connsiteY15" fmla="*/ 11907 h 353776"/>
              <a:gd name="connsiteX16" fmla="*/ 664369 w 952500"/>
              <a:gd name="connsiteY16" fmla="*/ 7144 h 353776"/>
              <a:gd name="connsiteX17" fmla="*/ 673894 w 952500"/>
              <a:gd name="connsiteY17" fmla="*/ 4763 h 353776"/>
              <a:gd name="connsiteX18" fmla="*/ 692944 w 952500"/>
              <a:gd name="connsiteY18" fmla="*/ 0 h 353776"/>
              <a:gd name="connsiteX19" fmla="*/ 711994 w 952500"/>
              <a:gd name="connsiteY19" fmla="*/ 4763 h 353776"/>
              <a:gd name="connsiteX20" fmla="*/ 723900 w 952500"/>
              <a:gd name="connsiteY20" fmla="*/ 7144 h 353776"/>
              <a:gd name="connsiteX21" fmla="*/ 752475 w 952500"/>
              <a:gd name="connsiteY21" fmla="*/ 16669 h 353776"/>
              <a:gd name="connsiteX22" fmla="*/ 766763 w 952500"/>
              <a:gd name="connsiteY22" fmla="*/ 19050 h 353776"/>
              <a:gd name="connsiteX23" fmla="*/ 788194 w 952500"/>
              <a:gd name="connsiteY23" fmla="*/ 28575 h 353776"/>
              <a:gd name="connsiteX24" fmla="*/ 809625 w 952500"/>
              <a:gd name="connsiteY24" fmla="*/ 33338 h 353776"/>
              <a:gd name="connsiteX25" fmla="*/ 823913 w 952500"/>
              <a:gd name="connsiteY25" fmla="*/ 38100 h 353776"/>
              <a:gd name="connsiteX26" fmla="*/ 852488 w 952500"/>
              <a:gd name="connsiteY26" fmla="*/ 42863 h 353776"/>
              <a:gd name="connsiteX27" fmla="*/ 873919 w 952500"/>
              <a:gd name="connsiteY27" fmla="*/ 47625 h 353776"/>
              <a:gd name="connsiteX28" fmla="*/ 881063 w 952500"/>
              <a:gd name="connsiteY28" fmla="*/ 50007 h 353776"/>
              <a:gd name="connsiteX29" fmla="*/ 873919 w 952500"/>
              <a:gd name="connsiteY29" fmla="*/ 57150 h 353776"/>
              <a:gd name="connsiteX30" fmla="*/ 859631 w 952500"/>
              <a:gd name="connsiteY30" fmla="*/ 66675 h 353776"/>
              <a:gd name="connsiteX31" fmla="*/ 864394 w 952500"/>
              <a:gd name="connsiteY31" fmla="*/ 133350 h 353776"/>
              <a:gd name="connsiteX32" fmla="*/ 871538 w 952500"/>
              <a:gd name="connsiteY32" fmla="*/ 138113 h 353776"/>
              <a:gd name="connsiteX33" fmla="*/ 883444 w 952500"/>
              <a:gd name="connsiteY33" fmla="*/ 140494 h 353776"/>
              <a:gd name="connsiteX34" fmla="*/ 897731 w 952500"/>
              <a:gd name="connsiteY34" fmla="*/ 147638 h 353776"/>
              <a:gd name="connsiteX35" fmla="*/ 912019 w 952500"/>
              <a:gd name="connsiteY35" fmla="*/ 152400 h 353776"/>
              <a:gd name="connsiteX36" fmla="*/ 921544 w 952500"/>
              <a:gd name="connsiteY36" fmla="*/ 157163 h 353776"/>
              <a:gd name="connsiteX37" fmla="*/ 933450 w 952500"/>
              <a:gd name="connsiteY37" fmla="*/ 161925 h 353776"/>
              <a:gd name="connsiteX38" fmla="*/ 952500 w 952500"/>
              <a:gd name="connsiteY38" fmla="*/ 173832 h 353776"/>
              <a:gd name="connsiteX39" fmla="*/ 950119 w 952500"/>
              <a:gd name="connsiteY39" fmla="*/ 180975 h 353776"/>
              <a:gd name="connsiteX40" fmla="*/ 942975 w 952500"/>
              <a:gd name="connsiteY40" fmla="*/ 183357 h 353776"/>
              <a:gd name="connsiteX41" fmla="*/ 931069 w 952500"/>
              <a:gd name="connsiteY41" fmla="*/ 188119 h 353776"/>
              <a:gd name="connsiteX42" fmla="*/ 916781 w 952500"/>
              <a:gd name="connsiteY42" fmla="*/ 192882 h 353776"/>
              <a:gd name="connsiteX43" fmla="*/ 919163 w 952500"/>
              <a:gd name="connsiteY43" fmla="*/ 216694 h 353776"/>
              <a:gd name="connsiteX44" fmla="*/ 921544 w 952500"/>
              <a:gd name="connsiteY44" fmla="*/ 223838 h 353776"/>
              <a:gd name="connsiteX45" fmla="*/ 919163 w 952500"/>
              <a:gd name="connsiteY45" fmla="*/ 335757 h 353776"/>
              <a:gd name="connsiteX46" fmla="*/ 900113 w 952500"/>
              <a:gd name="connsiteY46" fmla="*/ 352425 h 353776"/>
              <a:gd name="connsiteX47" fmla="*/ 540544 w 952500"/>
              <a:gd name="connsiteY47" fmla="*/ 350044 h 353776"/>
              <a:gd name="connsiteX48" fmla="*/ 409575 w 952500"/>
              <a:gd name="connsiteY48" fmla="*/ 350044 h 353776"/>
              <a:gd name="connsiteX49" fmla="*/ 283369 w 952500"/>
              <a:gd name="connsiteY49" fmla="*/ 352425 h 353776"/>
              <a:gd name="connsiteX50" fmla="*/ 23813 w 952500"/>
              <a:gd name="connsiteY50" fmla="*/ 347663 h 353776"/>
              <a:gd name="connsiteX51" fmla="*/ 14288 w 952500"/>
              <a:gd name="connsiteY51" fmla="*/ 345282 h 353776"/>
              <a:gd name="connsiteX52" fmla="*/ 11906 w 952500"/>
              <a:gd name="connsiteY52" fmla="*/ 338138 h 353776"/>
              <a:gd name="connsiteX53" fmla="*/ 16669 w 952500"/>
              <a:gd name="connsiteY53" fmla="*/ 295275 h 353776"/>
              <a:gd name="connsiteX54" fmla="*/ 14288 w 952500"/>
              <a:gd name="connsiteY54" fmla="*/ 266700 h 353776"/>
              <a:gd name="connsiteX55" fmla="*/ 11906 w 952500"/>
              <a:gd name="connsiteY55" fmla="*/ 254794 h 353776"/>
              <a:gd name="connsiteX56" fmla="*/ 7144 w 952500"/>
              <a:gd name="connsiteY56" fmla="*/ 185738 h 353776"/>
              <a:gd name="connsiteX57" fmla="*/ 0 w 952500"/>
              <a:gd name="connsiteY57" fmla="*/ 180975 h 353776"/>
              <a:gd name="connsiteX58" fmla="*/ 2381 w 952500"/>
              <a:gd name="connsiteY58" fmla="*/ 171450 h 353776"/>
              <a:gd name="connsiteX59" fmla="*/ 11906 w 952500"/>
              <a:gd name="connsiteY59" fmla="*/ 169069 h 353776"/>
              <a:gd name="connsiteX60" fmla="*/ 33338 w 952500"/>
              <a:gd name="connsiteY60" fmla="*/ 157163 h 353776"/>
              <a:gd name="connsiteX61" fmla="*/ 40481 w 952500"/>
              <a:gd name="connsiteY61" fmla="*/ 154782 h 353776"/>
              <a:gd name="connsiteX62" fmla="*/ 59531 w 952500"/>
              <a:gd name="connsiteY62" fmla="*/ 145257 h 353776"/>
              <a:gd name="connsiteX63" fmla="*/ 80963 w 952500"/>
              <a:gd name="connsiteY63" fmla="*/ 138113 h 353776"/>
              <a:gd name="connsiteX64" fmla="*/ 88106 w 952500"/>
              <a:gd name="connsiteY64" fmla="*/ 135732 h 353776"/>
              <a:gd name="connsiteX65" fmla="*/ 116681 w 952500"/>
              <a:gd name="connsiteY65" fmla="*/ 128588 h 353776"/>
              <a:gd name="connsiteX66" fmla="*/ 126206 w 952500"/>
              <a:gd name="connsiteY66" fmla="*/ 126207 h 353776"/>
              <a:gd name="connsiteX67" fmla="*/ 133350 w 952500"/>
              <a:gd name="connsiteY67" fmla="*/ 123825 h 353776"/>
              <a:gd name="connsiteX68" fmla="*/ 152400 w 952500"/>
              <a:gd name="connsiteY68" fmla="*/ 121444 h 353776"/>
              <a:gd name="connsiteX69" fmla="*/ 161925 w 952500"/>
              <a:gd name="connsiteY69" fmla="*/ 119063 h 353776"/>
              <a:gd name="connsiteX70" fmla="*/ 197644 w 952500"/>
              <a:gd name="connsiteY70" fmla="*/ 114300 h 353776"/>
              <a:gd name="connsiteX71" fmla="*/ 209550 w 952500"/>
              <a:gd name="connsiteY71" fmla="*/ 111919 h 353776"/>
              <a:gd name="connsiteX72" fmla="*/ 223838 w 952500"/>
              <a:gd name="connsiteY72" fmla="*/ 109538 h 353776"/>
              <a:gd name="connsiteX73" fmla="*/ 230981 w 952500"/>
              <a:gd name="connsiteY73" fmla="*/ 104775 h 353776"/>
              <a:gd name="connsiteX74" fmla="*/ 266700 w 952500"/>
              <a:gd name="connsiteY74" fmla="*/ 100013 h 353776"/>
              <a:gd name="connsiteX75" fmla="*/ 292894 w 952500"/>
              <a:gd name="connsiteY75" fmla="*/ 97632 h 353776"/>
              <a:gd name="connsiteX76" fmla="*/ 307181 w 952500"/>
              <a:gd name="connsiteY76" fmla="*/ 95250 h 353776"/>
              <a:gd name="connsiteX77" fmla="*/ 352425 w 952500"/>
              <a:gd name="connsiteY77" fmla="*/ 88107 h 353776"/>
              <a:gd name="connsiteX78" fmla="*/ 366713 w 952500"/>
              <a:gd name="connsiteY78" fmla="*/ 85725 h 353776"/>
              <a:gd name="connsiteX79" fmla="*/ 376238 w 952500"/>
              <a:gd name="connsiteY79" fmla="*/ 83344 h 353776"/>
              <a:gd name="connsiteX80" fmla="*/ 404813 w 952500"/>
              <a:gd name="connsiteY80" fmla="*/ 78582 h 353776"/>
              <a:gd name="connsiteX81" fmla="*/ 423863 w 952500"/>
              <a:gd name="connsiteY81" fmla="*/ 73819 h 353776"/>
              <a:gd name="connsiteX82" fmla="*/ 431006 w 952500"/>
              <a:gd name="connsiteY82" fmla="*/ 71438 h 353776"/>
              <a:gd name="connsiteX83" fmla="*/ 440531 w 952500"/>
              <a:gd name="connsiteY83" fmla="*/ 69057 h 353776"/>
              <a:gd name="connsiteX84" fmla="*/ 492919 w 952500"/>
              <a:gd name="connsiteY84" fmla="*/ 71438 h 35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52500" h="353776">
                <a:moveTo>
                  <a:pt x="492919" y="71438"/>
                </a:moveTo>
                <a:cubicBezTo>
                  <a:pt x="503635" y="73025"/>
                  <a:pt x="500505" y="76921"/>
                  <a:pt x="504825" y="78582"/>
                </a:cubicBezTo>
                <a:cubicBezTo>
                  <a:pt x="516985" y="83259"/>
                  <a:pt x="530187" y="84133"/>
                  <a:pt x="542925" y="85725"/>
                </a:cubicBezTo>
                <a:cubicBezTo>
                  <a:pt x="548850" y="73877"/>
                  <a:pt x="551805" y="73133"/>
                  <a:pt x="542925" y="57150"/>
                </a:cubicBezTo>
                <a:cubicBezTo>
                  <a:pt x="541706" y="54956"/>
                  <a:pt x="538162" y="55563"/>
                  <a:pt x="535781" y="54769"/>
                </a:cubicBezTo>
                <a:cubicBezTo>
                  <a:pt x="533400" y="53182"/>
                  <a:pt x="531317" y="51012"/>
                  <a:pt x="528638" y="50007"/>
                </a:cubicBezTo>
                <a:cubicBezTo>
                  <a:pt x="524848" y="48586"/>
                  <a:pt x="515451" y="51465"/>
                  <a:pt x="516731" y="47625"/>
                </a:cubicBezTo>
                <a:cubicBezTo>
                  <a:pt x="518318" y="42862"/>
                  <a:pt x="526038" y="43486"/>
                  <a:pt x="531019" y="42863"/>
                </a:cubicBezTo>
                <a:lnTo>
                  <a:pt x="550069" y="40482"/>
                </a:lnTo>
                <a:cubicBezTo>
                  <a:pt x="553244" y="39688"/>
                  <a:pt x="556447" y="38999"/>
                  <a:pt x="559594" y="38100"/>
                </a:cubicBezTo>
                <a:cubicBezTo>
                  <a:pt x="562008" y="37410"/>
                  <a:pt x="564303" y="36328"/>
                  <a:pt x="566738" y="35719"/>
                </a:cubicBezTo>
                <a:cubicBezTo>
                  <a:pt x="570664" y="34737"/>
                  <a:pt x="574675" y="34132"/>
                  <a:pt x="578644" y="33338"/>
                </a:cubicBezTo>
                <a:cubicBezTo>
                  <a:pt x="581819" y="31750"/>
                  <a:pt x="584801" y="29698"/>
                  <a:pt x="588169" y="28575"/>
                </a:cubicBezTo>
                <a:cubicBezTo>
                  <a:pt x="595749" y="26048"/>
                  <a:pt x="616252" y="24397"/>
                  <a:pt x="621506" y="23813"/>
                </a:cubicBezTo>
                <a:cubicBezTo>
                  <a:pt x="639634" y="17770"/>
                  <a:pt x="630871" y="20034"/>
                  <a:pt x="647700" y="16669"/>
                </a:cubicBezTo>
                <a:cubicBezTo>
                  <a:pt x="650875" y="15082"/>
                  <a:pt x="654143" y="13668"/>
                  <a:pt x="657225" y="11907"/>
                </a:cubicBezTo>
                <a:cubicBezTo>
                  <a:pt x="659710" y="10487"/>
                  <a:pt x="661738" y="8271"/>
                  <a:pt x="664369" y="7144"/>
                </a:cubicBezTo>
                <a:cubicBezTo>
                  <a:pt x="667377" y="5855"/>
                  <a:pt x="670747" y="5662"/>
                  <a:pt x="673894" y="4763"/>
                </a:cubicBezTo>
                <a:cubicBezTo>
                  <a:pt x="690985" y="-120"/>
                  <a:pt x="668729" y="4845"/>
                  <a:pt x="692944" y="0"/>
                </a:cubicBezTo>
                <a:lnTo>
                  <a:pt x="711994" y="4763"/>
                </a:lnTo>
                <a:cubicBezTo>
                  <a:pt x="715938" y="5673"/>
                  <a:pt x="719995" y="6079"/>
                  <a:pt x="723900" y="7144"/>
                </a:cubicBezTo>
                <a:cubicBezTo>
                  <a:pt x="723907" y="7146"/>
                  <a:pt x="752467" y="16668"/>
                  <a:pt x="752475" y="16669"/>
                </a:cubicBezTo>
                <a:lnTo>
                  <a:pt x="766763" y="19050"/>
                </a:lnTo>
                <a:cubicBezTo>
                  <a:pt x="803618" y="31337"/>
                  <a:pt x="765555" y="17256"/>
                  <a:pt x="788194" y="28575"/>
                </a:cubicBezTo>
                <a:cubicBezTo>
                  <a:pt x="795012" y="31984"/>
                  <a:pt x="802299" y="31507"/>
                  <a:pt x="809625" y="33338"/>
                </a:cubicBezTo>
                <a:cubicBezTo>
                  <a:pt x="814495" y="34555"/>
                  <a:pt x="818961" y="37275"/>
                  <a:pt x="823913" y="38100"/>
                </a:cubicBezTo>
                <a:lnTo>
                  <a:pt x="852488" y="42863"/>
                </a:lnTo>
                <a:cubicBezTo>
                  <a:pt x="868572" y="48224"/>
                  <a:pt x="848766" y="42035"/>
                  <a:pt x="873919" y="47625"/>
                </a:cubicBezTo>
                <a:cubicBezTo>
                  <a:pt x="876369" y="48170"/>
                  <a:pt x="878682" y="49213"/>
                  <a:pt x="881063" y="50007"/>
                </a:cubicBezTo>
                <a:cubicBezTo>
                  <a:pt x="878682" y="52388"/>
                  <a:pt x="876931" y="55644"/>
                  <a:pt x="873919" y="57150"/>
                </a:cubicBezTo>
                <a:cubicBezTo>
                  <a:pt x="857827" y="65196"/>
                  <a:pt x="864363" y="52486"/>
                  <a:pt x="859631" y="66675"/>
                </a:cubicBezTo>
                <a:cubicBezTo>
                  <a:pt x="858365" y="93268"/>
                  <a:pt x="850168" y="112012"/>
                  <a:pt x="864394" y="133350"/>
                </a:cubicBezTo>
                <a:cubicBezTo>
                  <a:pt x="865982" y="135731"/>
                  <a:pt x="868858" y="137108"/>
                  <a:pt x="871538" y="138113"/>
                </a:cubicBezTo>
                <a:cubicBezTo>
                  <a:pt x="875328" y="139534"/>
                  <a:pt x="879475" y="139700"/>
                  <a:pt x="883444" y="140494"/>
                </a:cubicBezTo>
                <a:cubicBezTo>
                  <a:pt x="888206" y="142875"/>
                  <a:pt x="892816" y="145590"/>
                  <a:pt x="897731" y="147638"/>
                </a:cubicBezTo>
                <a:cubicBezTo>
                  <a:pt x="902365" y="149569"/>
                  <a:pt x="907529" y="150155"/>
                  <a:pt x="912019" y="152400"/>
                </a:cubicBezTo>
                <a:cubicBezTo>
                  <a:pt x="915194" y="153988"/>
                  <a:pt x="918300" y="155721"/>
                  <a:pt x="921544" y="157163"/>
                </a:cubicBezTo>
                <a:cubicBezTo>
                  <a:pt x="925450" y="158899"/>
                  <a:pt x="929627" y="160013"/>
                  <a:pt x="933450" y="161925"/>
                </a:cubicBezTo>
                <a:cubicBezTo>
                  <a:pt x="939194" y="164797"/>
                  <a:pt x="946833" y="170054"/>
                  <a:pt x="952500" y="173832"/>
                </a:cubicBezTo>
                <a:cubicBezTo>
                  <a:pt x="951706" y="176213"/>
                  <a:pt x="951894" y="179200"/>
                  <a:pt x="950119" y="180975"/>
                </a:cubicBezTo>
                <a:cubicBezTo>
                  <a:pt x="948344" y="182750"/>
                  <a:pt x="945325" y="182476"/>
                  <a:pt x="942975" y="183357"/>
                </a:cubicBezTo>
                <a:cubicBezTo>
                  <a:pt x="938973" y="184858"/>
                  <a:pt x="935086" y="186658"/>
                  <a:pt x="931069" y="188119"/>
                </a:cubicBezTo>
                <a:cubicBezTo>
                  <a:pt x="926351" y="189835"/>
                  <a:pt x="916781" y="192882"/>
                  <a:pt x="916781" y="192882"/>
                </a:cubicBezTo>
                <a:cubicBezTo>
                  <a:pt x="917575" y="200819"/>
                  <a:pt x="917950" y="208810"/>
                  <a:pt x="919163" y="216694"/>
                </a:cubicBezTo>
                <a:cubicBezTo>
                  <a:pt x="919545" y="219175"/>
                  <a:pt x="921544" y="221328"/>
                  <a:pt x="921544" y="223838"/>
                </a:cubicBezTo>
                <a:cubicBezTo>
                  <a:pt x="921544" y="261153"/>
                  <a:pt x="920570" y="298469"/>
                  <a:pt x="919163" y="335757"/>
                </a:cubicBezTo>
                <a:cubicBezTo>
                  <a:pt x="918429" y="355213"/>
                  <a:pt x="918572" y="349788"/>
                  <a:pt x="900113" y="352425"/>
                </a:cubicBezTo>
                <a:lnTo>
                  <a:pt x="540544" y="350044"/>
                </a:lnTo>
                <a:cubicBezTo>
                  <a:pt x="388311" y="350044"/>
                  <a:pt x="506039" y="355402"/>
                  <a:pt x="409575" y="350044"/>
                </a:cubicBezTo>
                <a:lnTo>
                  <a:pt x="283369" y="352425"/>
                </a:lnTo>
                <a:cubicBezTo>
                  <a:pt x="64266" y="352425"/>
                  <a:pt x="123322" y="357613"/>
                  <a:pt x="23813" y="347663"/>
                </a:cubicBezTo>
                <a:cubicBezTo>
                  <a:pt x="20638" y="346869"/>
                  <a:pt x="16844" y="347326"/>
                  <a:pt x="14288" y="345282"/>
                </a:cubicBezTo>
                <a:cubicBezTo>
                  <a:pt x="12328" y="343714"/>
                  <a:pt x="11906" y="340648"/>
                  <a:pt x="11906" y="338138"/>
                </a:cubicBezTo>
                <a:cubicBezTo>
                  <a:pt x="11906" y="316611"/>
                  <a:pt x="13312" y="312064"/>
                  <a:pt x="16669" y="295275"/>
                </a:cubicBezTo>
                <a:cubicBezTo>
                  <a:pt x="15875" y="285750"/>
                  <a:pt x="15405" y="276193"/>
                  <a:pt x="14288" y="266700"/>
                </a:cubicBezTo>
                <a:cubicBezTo>
                  <a:pt x="13815" y="262680"/>
                  <a:pt x="12262" y="258826"/>
                  <a:pt x="11906" y="254794"/>
                </a:cubicBezTo>
                <a:cubicBezTo>
                  <a:pt x="9878" y="231810"/>
                  <a:pt x="10818" y="208517"/>
                  <a:pt x="7144" y="185738"/>
                </a:cubicBezTo>
                <a:cubicBezTo>
                  <a:pt x="6688" y="182912"/>
                  <a:pt x="2381" y="182563"/>
                  <a:pt x="0" y="180975"/>
                </a:cubicBezTo>
                <a:cubicBezTo>
                  <a:pt x="794" y="177800"/>
                  <a:pt x="67" y="173764"/>
                  <a:pt x="2381" y="171450"/>
                </a:cubicBezTo>
                <a:cubicBezTo>
                  <a:pt x="4695" y="169136"/>
                  <a:pt x="8842" y="170218"/>
                  <a:pt x="11906" y="169069"/>
                </a:cubicBezTo>
                <a:cubicBezTo>
                  <a:pt x="21080" y="165629"/>
                  <a:pt x="24243" y="161710"/>
                  <a:pt x="33338" y="157163"/>
                </a:cubicBezTo>
                <a:cubicBezTo>
                  <a:pt x="35583" y="156041"/>
                  <a:pt x="38196" y="155821"/>
                  <a:pt x="40481" y="154782"/>
                </a:cubicBezTo>
                <a:cubicBezTo>
                  <a:pt x="46944" y="151844"/>
                  <a:pt x="52796" y="147502"/>
                  <a:pt x="59531" y="145257"/>
                </a:cubicBezTo>
                <a:lnTo>
                  <a:pt x="80963" y="138113"/>
                </a:lnTo>
                <a:cubicBezTo>
                  <a:pt x="83344" y="137319"/>
                  <a:pt x="85671" y="136341"/>
                  <a:pt x="88106" y="135732"/>
                </a:cubicBezTo>
                <a:lnTo>
                  <a:pt x="116681" y="128588"/>
                </a:lnTo>
                <a:cubicBezTo>
                  <a:pt x="119856" y="127794"/>
                  <a:pt x="123101" y="127242"/>
                  <a:pt x="126206" y="126207"/>
                </a:cubicBezTo>
                <a:cubicBezTo>
                  <a:pt x="128587" y="125413"/>
                  <a:pt x="130880" y="124274"/>
                  <a:pt x="133350" y="123825"/>
                </a:cubicBezTo>
                <a:cubicBezTo>
                  <a:pt x="139646" y="122680"/>
                  <a:pt x="146088" y="122496"/>
                  <a:pt x="152400" y="121444"/>
                </a:cubicBezTo>
                <a:cubicBezTo>
                  <a:pt x="155628" y="120906"/>
                  <a:pt x="158716" y="119705"/>
                  <a:pt x="161925" y="119063"/>
                </a:cubicBezTo>
                <a:cubicBezTo>
                  <a:pt x="180614" y="115326"/>
                  <a:pt x="175417" y="117476"/>
                  <a:pt x="197644" y="114300"/>
                </a:cubicBezTo>
                <a:cubicBezTo>
                  <a:pt x="201651" y="113728"/>
                  <a:pt x="205568" y="112643"/>
                  <a:pt x="209550" y="111919"/>
                </a:cubicBezTo>
                <a:cubicBezTo>
                  <a:pt x="214300" y="111055"/>
                  <a:pt x="219075" y="110332"/>
                  <a:pt x="223838" y="109538"/>
                </a:cubicBezTo>
                <a:cubicBezTo>
                  <a:pt x="226219" y="107950"/>
                  <a:pt x="228266" y="105680"/>
                  <a:pt x="230981" y="104775"/>
                </a:cubicBezTo>
                <a:cubicBezTo>
                  <a:pt x="236248" y="103019"/>
                  <a:pt x="264453" y="100238"/>
                  <a:pt x="266700" y="100013"/>
                </a:cubicBezTo>
                <a:cubicBezTo>
                  <a:pt x="275424" y="99141"/>
                  <a:pt x="284187" y="98656"/>
                  <a:pt x="292894" y="97632"/>
                </a:cubicBezTo>
                <a:cubicBezTo>
                  <a:pt x="297689" y="97068"/>
                  <a:pt x="302409" y="95984"/>
                  <a:pt x="307181" y="95250"/>
                </a:cubicBezTo>
                <a:cubicBezTo>
                  <a:pt x="355952" y="87746"/>
                  <a:pt x="279530" y="100256"/>
                  <a:pt x="352425" y="88107"/>
                </a:cubicBezTo>
                <a:cubicBezTo>
                  <a:pt x="357188" y="87313"/>
                  <a:pt x="362029" y="86896"/>
                  <a:pt x="366713" y="85725"/>
                </a:cubicBezTo>
                <a:cubicBezTo>
                  <a:pt x="369888" y="84931"/>
                  <a:pt x="373021" y="83947"/>
                  <a:pt x="376238" y="83344"/>
                </a:cubicBezTo>
                <a:cubicBezTo>
                  <a:pt x="385729" y="81565"/>
                  <a:pt x="404813" y="78582"/>
                  <a:pt x="404813" y="78582"/>
                </a:cubicBezTo>
                <a:cubicBezTo>
                  <a:pt x="421132" y="73140"/>
                  <a:pt x="400890" y="79562"/>
                  <a:pt x="423863" y="73819"/>
                </a:cubicBezTo>
                <a:cubicBezTo>
                  <a:pt x="426298" y="73210"/>
                  <a:pt x="428593" y="72127"/>
                  <a:pt x="431006" y="71438"/>
                </a:cubicBezTo>
                <a:cubicBezTo>
                  <a:pt x="434153" y="70539"/>
                  <a:pt x="437396" y="69997"/>
                  <a:pt x="440531" y="69057"/>
                </a:cubicBezTo>
                <a:cubicBezTo>
                  <a:pt x="445340" y="67614"/>
                  <a:pt x="482203" y="69851"/>
                  <a:pt x="492919" y="71438"/>
                </a:cubicBezTo>
                <a:close/>
              </a:path>
            </a:pathLst>
          </a:custGeom>
          <a:solidFill>
            <a:srgbClr val="FF00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68319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black and white symbol&#10;&#10;Description automatically generated">
            <a:extLst>
              <a:ext uri="{FF2B5EF4-FFF2-40B4-BE49-F238E27FC236}">
                <a16:creationId xmlns:a16="http://schemas.microsoft.com/office/drawing/2014/main" id="{25EC7A5E-E7E1-135F-E008-5465EA5B12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7" y="0"/>
            <a:ext cx="642983" cy="642983"/>
          </a:xfrm>
        </p:spPr>
      </p:pic>
      <p:grpSp>
        <p:nvGrpSpPr>
          <p:cNvPr id="26" name="Group 25">
            <a:extLst>
              <a:ext uri="{FF2B5EF4-FFF2-40B4-BE49-F238E27FC236}">
                <a16:creationId xmlns:a16="http://schemas.microsoft.com/office/drawing/2014/main" id="{C7171E47-7D37-52ED-C9F3-EC892EE90BE6}"/>
              </a:ext>
            </a:extLst>
          </p:cNvPr>
          <p:cNvGrpSpPr/>
          <p:nvPr/>
        </p:nvGrpSpPr>
        <p:grpSpPr>
          <a:xfrm>
            <a:off x="688135" y="54883"/>
            <a:ext cx="3626122" cy="570754"/>
            <a:chOff x="1943787" y="14125"/>
            <a:chExt cx="3673634" cy="614589"/>
          </a:xfrm>
        </p:grpSpPr>
        <p:sp>
          <p:nvSpPr>
            <p:cNvPr id="12" name="Rectangle 11">
              <a:extLst>
                <a:ext uri="{FF2B5EF4-FFF2-40B4-BE49-F238E27FC236}">
                  <a16:creationId xmlns:a16="http://schemas.microsoft.com/office/drawing/2014/main" id="{9FF238A7-8524-A2BA-7BE7-2B4E7276BCEC}"/>
                </a:ext>
              </a:extLst>
            </p:cNvPr>
            <p:cNvSpPr/>
            <p:nvPr/>
          </p:nvSpPr>
          <p:spPr>
            <a:xfrm>
              <a:off x="1959821" y="14125"/>
              <a:ext cx="3657600" cy="6145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955929-E551-5688-6D51-F5A302C14072}"/>
                </a:ext>
              </a:extLst>
            </p:cNvPr>
            <p:cNvSpPr txBox="1">
              <a:spLocks/>
            </p:cNvSpPr>
            <p:nvPr/>
          </p:nvSpPr>
          <p:spPr>
            <a:xfrm>
              <a:off x="1943787" y="116466"/>
              <a:ext cx="3657600" cy="369332"/>
            </a:xfrm>
            <a:prstGeom prst="rect">
              <a:avLst/>
            </a:prstGeom>
            <a:noFill/>
          </p:spPr>
          <p:txBody>
            <a:bodyPr wrap="square" rtlCol="0">
              <a:spAutoFit/>
            </a:bodyPr>
            <a:lstStyle/>
            <a:p>
              <a:r>
                <a:rPr lang="en-US" dirty="0"/>
                <a:t>Search…</a:t>
              </a:r>
            </a:p>
          </p:txBody>
        </p:sp>
      </p:grpSp>
      <p:pic>
        <p:nvPicPr>
          <p:cNvPr id="16" name="Picture 15" descr="A map of a town&#10;&#10;Description automatically generated">
            <a:extLst>
              <a:ext uri="{FF2B5EF4-FFF2-40B4-BE49-F238E27FC236}">
                <a16:creationId xmlns:a16="http://schemas.microsoft.com/office/drawing/2014/main" id="{F72C2293-F7C0-60E3-32C6-8C6E4E2CC17E}"/>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14183" t="545" r="14243"/>
          <a:stretch/>
        </p:blipFill>
        <p:spPr>
          <a:xfrm>
            <a:off x="832349" y="756722"/>
            <a:ext cx="11289302" cy="6025608"/>
          </a:xfrm>
          <a:prstGeom prst="rect">
            <a:avLst/>
          </a:prstGeom>
          <a:ln>
            <a:noFill/>
          </a:ln>
        </p:spPr>
      </p:pic>
      <p:pic>
        <p:nvPicPr>
          <p:cNvPr id="18" name="Picture 17" descr="A black and white gear&#10;&#10;Description automatically generated">
            <a:extLst>
              <a:ext uri="{FF2B5EF4-FFF2-40B4-BE49-F238E27FC236}">
                <a16:creationId xmlns:a16="http://schemas.microsoft.com/office/drawing/2014/main" id="{1ACD4927-5981-6786-056A-8595152342A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557333" y="36043"/>
            <a:ext cx="627830" cy="570754"/>
          </a:xfrm>
          <a:prstGeom prst="rect">
            <a:avLst/>
          </a:prstGeom>
        </p:spPr>
      </p:pic>
      <p:pic>
        <p:nvPicPr>
          <p:cNvPr id="23" name="Picture 22" descr="A black background with a black square&#10;&#10;Description automatically generated with medium confidence">
            <a:extLst>
              <a:ext uri="{FF2B5EF4-FFF2-40B4-BE49-F238E27FC236}">
                <a16:creationId xmlns:a16="http://schemas.microsoft.com/office/drawing/2014/main" id="{BCB7DF8F-2786-C36B-C378-68C154249C3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10961123" y="58033"/>
            <a:ext cx="526915" cy="526915"/>
          </a:xfrm>
          <a:prstGeom prst="rect">
            <a:avLst/>
          </a:prstGeom>
        </p:spPr>
      </p:pic>
      <p:sp>
        <p:nvSpPr>
          <p:cNvPr id="25" name="Rectangle 24">
            <a:extLst>
              <a:ext uri="{FF2B5EF4-FFF2-40B4-BE49-F238E27FC236}">
                <a16:creationId xmlns:a16="http://schemas.microsoft.com/office/drawing/2014/main" id="{C33B4081-E6FC-2751-2168-48CBF05DB259}"/>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9A96B70-B16F-6AC8-5CEB-949F89286AD9}"/>
              </a:ext>
            </a:extLst>
          </p:cNvPr>
          <p:cNvSpPr/>
          <p:nvPr/>
        </p:nvSpPr>
        <p:spPr>
          <a:xfrm>
            <a:off x="7411453" y="2616868"/>
            <a:ext cx="981134" cy="360948"/>
          </a:xfrm>
          <a:custGeom>
            <a:avLst/>
            <a:gdLst>
              <a:gd name="connsiteX0" fmla="*/ 878305 w 981134"/>
              <a:gd name="connsiteY0" fmla="*/ 126332 h 360948"/>
              <a:gd name="connsiteX1" fmla="*/ 944479 w 981134"/>
              <a:gd name="connsiteY1" fmla="*/ 144379 h 360948"/>
              <a:gd name="connsiteX2" fmla="*/ 962526 w 981134"/>
              <a:gd name="connsiteY2" fmla="*/ 150395 h 360948"/>
              <a:gd name="connsiteX3" fmla="*/ 974558 w 981134"/>
              <a:gd name="connsiteY3" fmla="*/ 168443 h 360948"/>
              <a:gd name="connsiteX4" fmla="*/ 974558 w 981134"/>
              <a:gd name="connsiteY4" fmla="*/ 264695 h 360948"/>
              <a:gd name="connsiteX5" fmla="*/ 968542 w 981134"/>
              <a:gd name="connsiteY5" fmla="*/ 312821 h 360948"/>
              <a:gd name="connsiteX6" fmla="*/ 944479 w 981134"/>
              <a:gd name="connsiteY6" fmla="*/ 354932 h 360948"/>
              <a:gd name="connsiteX7" fmla="*/ 914400 w 981134"/>
              <a:gd name="connsiteY7" fmla="*/ 348916 h 360948"/>
              <a:gd name="connsiteX8" fmla="*/ 764005 w 981134"/>
              <a:gd name="connsiteY8" fmla="*/ 360948 h 360948"/>
              <a:gd name="connsiteX9" fmla="*/ 120315 w 981134"/>
              <a:gd name="connsiteY9" fmla="*/ 354932 h 360948"/>
              <a:gd name="connsiteX10" fmla="*/ 24063 w 981134"/>
              <a:gd name="connsiteY10" fmla="*/ 348916 h 360948"/>
              <a:gd name="connsiteX11" fmla="*/ 18047 w 981134"/>
              <a:gd name="connsiteY11" fmla="*/ 330869 h 360948"/>
              <a:gd name="connsiteX12" fmla="*/ 0 w 981134"/>
              <a:gd name="connsiteY12" fmla="*/ 288758 h 360948"/>
              <a:gd name="connsiteX13" fmla="*/ 12031 w 981134"/>
              <a:gd name="connsiteY13" fmla="*/ 180474 h 360948"/>
              <a:gd name="connsiteX14" fmla="*/ 60158 w 981134"/>
              <a:gd name="connsiteY14" fmla="*/ 168443 h 360948"/>
              <a:gd name="connsiteX15" fmla="*/ 84221 w 981134"/>
              <a:gd name="connsiteY15" fmla="*/ 162427 h 360948"/>
              <a:gd name="connsiteX16" fmla="*/ 120315 w 981134"/>
              <a:gd name="connsiteY16" fmla="*/ 150395 h 360948"/>
              <a:gd name="connsiteX17" fmla="*/ 174458 w 981134"/>
              <a:gd name="connsiteY17" fmla="*/ 138364 h 360948"/>
              <a:gd name="connsiteX18" fmla="*/ 204536 w 981134"/>
              <a:gd name="connsiteY18" fmla="*/ 132348 h 360948"/>
              <a:gd name="connsiteX19" fmla="*/ 222584 w 981134"/>
              <a:gd name="connsiteY19" fmla="*/ 126332 h 360948"/>
              <a:gd name="connsiteX20" fmla="*/ 246647 w 981134"/>
              <a:gd name="connsiteY20" fmla="*/ 120316 h 360948"/>
              <a:gd name="connsiteX21" fmla="*/ 300789 w 981134"/>
              <a:gd name="connsiteY21" fmla="*/ 102269 h 360948"/>
              <a:gd name="connsiteX22" fmla="*/ 318836 w 981134"/>
              <a:gd name="connsiteY22" fmla="*/ 96253 h 360948"/>
              <a:gd name="connsiteX23" fmla="*/ 360947 w 981134"/>
              <a:gd name="connsiteY23" fmla="*/ 90237 h 360948"/>
              <a:gd name="connsiteX24" fmla="*/ 403058 w 981134"/>
              <a:gd name="connsiteY24" fmla="*/ 78206 h 360948"/>
              <a:gd name="connsiteX25" fmla="*/ 433136 w 981134"/>
              <a:gd name="connsiteY25" fmla="*/ 72190 h 360948"/>
              <a:gd name="connsiteX26" fmla="*/ 475247 w 981134"/>
              <a:gd name="connsiteY26" fmla="*/ 60158 h 360948"/>
              <a:gd name="connsiteX27" fmla="*/ 541421 w 981134"/>
              <a:gd name="connsiteY27" fmla="*/ 66174 h 360948"/>
              <a:gd name="connsiteX28" fmla="*/ 547436 w 981134"/>
              <a:gd name="connsiteY28" fmla="*/ 30079 h 360948"/>
              <a:gd name="connsiteX29" fmla="*/ 607594 w 981134"/>
              <a:gd name="connsiteY29" fmla="*/ 24064 h 360948"/>
              <a:gd name="connsiteX30" fmla="*/ 649705 w 981134"/>
              <a:gd name="connsiteY30" fmla="*/ 18048 h 360948"/>
              <a:gd name="connsiteX31" fmla="*/ 667752 w 981134"/>
              <a:gd name="connsiteY31" fmla="*/ 12032 h 360948"/>
              <a:gd name="connsiteX32" fmla="*/ 709863 w 981134"/>
              <a:gd name="connsiteY32" fmla="*/ 0 h 360948"/>
              <a:gd name="connsiteX33" fmla="*/ 764005 w 981134"/>
              <a:gd name="connsiteY33" fmla="*/ 6016 h 360948"/>
              <a:gd name="connsiteX34" fmla="*/ 830179 w 981134"/>
              <a:gd name="connsiteY34" fmla="*/ 24064 h 360948"/>
              <a:gd name="connsiteX35" fmla="*/ 884321 w 981134"/>
              <a:gd name="connsiteY35" fmla="*/ 36095 h 360948"/>
              <a:gd name="connsiteX36" fmla="*/ 902368 w 981134"/>
              <a:gd name="connsiteY36" fmla="*/ 42111 h 360948"/>
              <a:gd name="connsiteX37" fmla="*/ 872289 w 981134"/>
              <a:gd name="connsiteY37" fmla="*/ 66174 h 360948"/>
              <a:gd name="connsiteX38" fmla="*/ 878305 w 981134"/>
              <a:gd name="connsiteY38" fmla="*/ 12633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81134" h="360948">
                <a:moveTo>
                  <a:pt x="878305" y="126332"/>
                </a:moveTo>
                <a:cubicBezTo>
                  <a:pt x="920817" y="134835"/>
                  <a:pt x="898688" y="129116"/>
                  <a:pt x="944479" y="144379"/>
                </a:cubicBezTo>
                <a:lnTo>
                  <a:pt x="962526" y="150395"/>
                </a:lnTo>
                <a:cubicBezTo>
                  <a:pt x="966537" y="156411"/>
                  <a:pt x="971710" y="161797"/>
                  <a:pt x="974558" y="168443"/>
                </a:cubicBezTo>
                <a:cubicBezTo>
                  <a:pt x="987661" y="199017"/>
                  <a:pt x="977661" y="233665"/>
                  <a:pt x="974558" y="264695"/>
                </a:cubicBezTo>
                <a:cubicBezTo>
                  <a:pt x="972949" y="280782"/>
                  <a:pt x="970828" y="296817"/>
                  <a:pt x="968542" y="312821"/>
                </a:cubicBezTo>
                <a:cubicBezTo>
                  <a:pt x="962542" y="354818"/>
                  <a:pt x="973547" y="345242"/>
                  <a:pt x="944479" y="354932"/>
                </a:cubicBezTo>
                <a:cubicBezTo>
                  <a:pt x="934453" y="352927"/>
                  <a:pt x="924625" y="348916"/>
                  <a:pt x="914400" y="348916"/>
                </a:cubicBezTo>
                <a:cubicBezTo>
                  <a:pt x="891619" y="348916"/>
                  <a:pt x="792472" y="358360"/>
                  <a:pt x="764005" y="360948"/>
                </a:cubicBezTo>
                <a:lnTo>
                  <a:pt x="120315" y="354932"/>
                </a:lnTo>
                <a:cubicBezTo>
                  <a:pt x="88173" y="354409"/>
                  <a:pt x="55355" y="356279"/>
                  <a:pt x="24063" y="348916"/>
                </a:cubicBezTo>
                <a:cubicBezTo>
                  <a:pt x="17890" y="347464"/>
                  <a:pt x="20545" y="336697"/>
                  <a:pt x="18047" y="330869"/>
                </a:cubicBezTo>
                <a:cubicBezTo>
                  <a:pt x="-4248" y="278851"/>
                  <a:pt x="14102" y="331071"/>
                  <a:pt x="0" y="288758"/>
                </a:cubicBezTo>
                <a:cubicBezTo>
                  <a:pt x="4010" y="252663"/>
                  <a:pt x="-4210" y="212957"/>
                  <a:pt x="12031" y="180474"/>
                </a:cubicBezTo>
                <a:cubicBezTo>
                  <a:pt x="19426" y="165684"/>
                  <a:pt x="44116" y="172453"/>
                  <a:pt x="60158" y="168443"/>
                </a:cubicBezTo>
                <a:cubicBezTo>
                  <a:pt x="68179" y="166438"/>
                  <a:pt x="76377" y="165042"/>
                  <a:pt x="84221" y="162427"/>
                </a:cubicBezTo>
                <a:cubicBezTo>
                  <a:pt x="96252" y="158416"/>
                  <a:pt x="107805" y="152480"/>
                  <a:pt x="120315" y="150395"/>
                </a:cubicBezTo>
                <a:cubicBezTo>
                  <a:pt x="219619" y="133844"/>
                  <a:pt x="115229" y="153171"/>
                  <a:pt x="174458" y="138364"/>
                </a:cubicBezTo>
                <a:cubicBezTo>
                  <a:pt x="184377" y="135884"/>
                  <a:pt x="194617" y="134828"/>
                  <a:pt x="204536" y="132348"/>
                </a:cubicBezTo>
                <a:cubicBezTo>
                  <a:pt x="210688" y="130810"/>
                  <a:pt x="216487" y="128074"/>
                  <a:pt x="222584" y="126332"/>
                </a:cubicBezTo>
                <a:cubicBezTo>
                  <a:pt x="230534" y="124061"/>
                  <a:pt x="238728" y="122692"/>
                  <a:pt x="246647" y="120316"/>
                </a:cubicBezTo>
                <a:cubicBezTo>
                  <a:pt x="246694" y="120302"/>
                  <a:pt x="291742" y="105285"/>
                  <a:pt x="300789" y="102269"/>
                </a:cubicBezTo>
                <a:cubicBezTo>
                  <a:pt x="306805" y="100264"/>
                  <a:pt x="312559" y="97150"/>
                  <a:pt x="318836" y="96253"/>
                </a:cubicBezTo>
                <a:cubicBezTo>
                  <a:pt x="332873" y="94248"/>
                  <a:pt x="346996" y="92774"/>
                  <a:pt x="360947" y="90237"/>
                </a:cubicBezTo>
                <a:cubicBezTo>
                  <a:pt x="402185" y="82739"/>
                  <a:pt x="368712" y="86792"/>
                  <a:pt x="403058" y="78206"/>
                </a:cubicBezTo>
                <a:cubicBezTo>
                  <a:pt x="412977" y="75726"/>
                  <a:pt x="423155" y="74408"/>
                  <a:pt x="433136" y="72190"/>
                </a:cubicBezTo>
                <a:cubicBezTo>
                  <a:pt x="455801" y="67153"/>
                  <a:pt x="455147" y="66858"/>
                  <a:pt x="475247" y="60158"/>
                </a:cubicBezTo>
                <a:cubicBezTo>
                  <a:pt x="497305" y="62163"/>
                  <a:pt x="520976" y="74693"/>
                  <a:pt x="541421" y="66174"/>
                </a:cubicBezTo>
                <a:cubicBezTo>
                  <a:pt x="552680" y="61483"/>
                  <a:pt x="537145" y="36628"/>
                  <a:pt x="547436" y="30079"/>
                </a:cubicBezTo>
                <a:cubicBezTo>
                  <a:pt x="564438" y="19260"/>
                  <a:pt x="587579" y="26419"/>
                  <a:pt x="607594" y="24064"/>
                </a:cubicBezTo>
                <a:cubicBezTo>
                  <a:pt x="621676" y="22407"/>
                  <a:pt x="635668" y="20053"/>
                  <a:pt x="649705" y="18048"/>
                </a:cubicBezTo>
                <a:cubicBezTo>
                  <a:pt x="655721" y="16043"/>
                  <a:pt x="661655" y="13774"/>
                  <a:pt x="667752" y="12032"/>
                </a:cubicBezTo>
                <a:cubicBezTo>
                  <a:pt x="720637" y="-3079"/>
                  <a:pt x="666584" y="14426"/>
                  <a:pt x="709863" y="0"/>
                </a:cubicBezTo>
                <a:cubicBezTo>
                  <a:pt x="727910" y="2005"/>
                  <a:pt x="746123" y="2860"/>
                  <a:pt x="764005" y="6016"/>
                </a:cubicBezTo>
                <a:cubicBezTo>
                  <a:pt x="820107" y="15917"/>
                  <a:pt x="795744" y="14226"/>
                  <a:pt x="830179" y="24064"/>
                </a:cubicBezTo>
                <a:cubicBezTo>
                  <a:pt x="873404" y="36413"/>
                  <a:pt x="834705" y="23690"/>
                  <a:pt x="884321" y="36095"/>
                </a:cubicBezTo>
                <a:cubicBezTo>
                  <a:pt x="890473" y="37633"/>
                  <a:pt x="896352" y="40106"/>
                  <a:pt x="902368" y="42111"/>
                </a:cubicBezTo>
                <a:cubicBezTo>
                  <a:pt x="926752" y="78685"/>
                  <a:pt x="912759" y="45939"/>
                  <a:pt x="872289" y="66174"/>
                </a:cubicBezTo>
                <a:cubicBezTo>
                  <a:pt x="865639" y="69499"/>
                  <a:pt x="866273" y="83137"/>
                  <a:pt x="878305" y="126332"/>
                </a:cubicBez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52" name="Group 51">
            <a:extLst>
              <a:ext uri="{FF2B5EF4-FFF2-40B4-BE49-F238E27FC236}">
                <a16:creationId xmlns:a16="http://schemas.microsoft.com/office/drawing/2014/main" id="{0B9F0EC7-C9CE-5EA1-8F65-B75F75E25CD7}"/>
              </a:ext>
            </a:extLst>
          </p:cNvPr>
          <p:cNvGrpSpPr>
            <a:grpSpLocks noGrp="1" noUngrp="1" noRot="1" noMove="1" noResize="1"/>
          </p:cNvGrpSpPr>
          <p:nvPr/>
        </p:nvGrpSpPr>
        <p:grpSpPr>
          <a:xfrm>
            <a:off x="886736" y="785370"/>
            <a:ext cx="10535095" cy="5813072"/>
            <a:chOff x="886736" y="785370"/>
            <a:chExt cx="10535095" cy="5813072"/>
          </a:xfrm>
          <a:solidFill>
            <a:schemeClr val="bg2">
              <a:alpha val="50000"/>
            </a:schemeClr>
          </a:solidFill>
        </p:grpSpPr>
        <p:sp>
          <p:nvSpPr>
            <p:cNvPr id="29" name="Freeform: Shape 28">
              <a:extLst>
                <a:ext uri="{FF2B5EF4-FFF2-40B4-BE49-F238E27FC236}">
                  <a16:creationId xmlns:a16="http://schemas.microsoft.com/office/drawing/2014/main" id="{5159F0F2-7D33-E6F5-5C63-ACFAC6F6A270}"/>
                </a:ext>
              </a:extLst>
            </p:cNvPr>
            <p:cNvSpPr>
              <a:spLocks noGrp="1" noRot="1" noMove="1" noResize="1" noEditPoints="1" noAdjustHandles="1" noChangeArrowheads="1" noChangeShapeType="1"/>
            </p:cNvSpPr>
            <p:nvPr/>
          </p:nvSpPr>
          <p:spPr>
            <a:xfrm>
              <a:off x="7548617" y="2597216"/>
              <a:ext cx="952500" cy="353776"/>
            </a:xfrm>
            <a:custGeom>
              <a:avLst/>
              <a:gdLst>
                <a:gd name="connsiteX0" fmla="*/ 492919 w 952500"/>
                <a:gd name="connsiteY0" fmla="*/ 71438 h 353776"/>
                <a:gd name="connsiteX1" fmla="*/ 504825 w 952500"/>
                <a:gd name="connsiteY1" fmla="*/ 78582 h 353776"/>
                <a:gd name="connsiteX2" fmla="*/ 542925 w 952500"/>
                <a:gd name="connsiteY2" fmla="*/ 85725 h 353776"/>
                <a:gd name="connsiteX3" fmla="*/ 542925 w 952500"/>
                <a:gd name="connsiteY3" fmla="*/ 57150 h 353776"/>
                <a:gd name="connsiteX4" fmla="*/ 535781 w 952500"/>
                <a:gd name="connsiteY4" fmla="*/ 54769 h 353776"/>
                <a:gd name="connsiteX5" fmla="*/ 528638 w 952500"/>
                <a:gd name="connsiteY5" fmla="*/ 50007 h 353776"/>
                <a:gd name="connsiteX6" fmla="*/ 516731 w 952500"/>
                <a:gd name="connsiteY6" fmla="*/ 47625 h 353776"/>
                <a:gd name="connsiteX7" fmla="*/ 531019 w 952500"/>
                <a:gd name="connsiteY7" fmla="*/ 42863 h 353776"/>
                <a:gd name="connsiteX8" fmla="*/ 550069 w 952500"/>
                <a:gd name="connsiteY8" fmla="*/ 40482 h 353776"/>
                <a:gd name="connsiteX9" fmla="*/ 559594 w 952500"/>
                <a:gd name="connsiteY9" fmla="*/ 38100 h 353776"/>
                <a:gd name="connsiteX10" fmla="*/ 566738 w 952500"/>
                <a:gd name="connsiteY10" fmla="*/ 35719 h 353776"/>
                <a:gd name="connsiteX11" fmla="*/ 578644 w 952500"/>
                <a:gd name="connsiteY11" fmla="*/ 33338 h 353776"/>
                <a:gd name="connsiteX12" fmla="*/ 588169 w 952500"/>
                <a:gd name="connsiteY12" fmla="*/ 28575 h 353776"/>
                <a:gd name="connsiteX13" fmla="*/ 621506 w 952500"/>
                <a:gd name="connsiteY13" fmla="*/ 23813 h 353776"/>
                <a:gd name="connsiteX14" fmla="*/ 647700 w 952500"/>
                <a:gd name="connsiteY14" fmla="*/ 16669 h 353776"/>
                <a:gd name="connsiteX15" fmla="*/ 657225 w 952500"/>
                <a:gd name="connsiteY15" fmla="*/ 11907 h 353776"/>
                <a:gd name="connsiteX16" fmla="*/ 664369 w 952500"/>
                <a:gd name="connsiteY16" fmla="*/ 7144 h 353776"/>
                <a:gd name="connsiteX17" fmla="*/ 673894 w 952500"/>
                <a:gd name="connsiteY17" fmla="*/ 4763 h 353776"/>
                <a:gd name="connsiteX18" fmla="*/ 692944 w 952500"/>
                <a:gd name="connsiteY18" fmla="*/ 0 h 353776"/>
                <a:gd name="connsiteX19" fmla="*/ 711994 w 952500"/>
                <a:gd name="connsiteY19" fmla="*/ 4763 h 353776"/>
                <a:gd name="connsiteX20" fmla="*/ 723900 w 952500"/>
                <a:gd name="connsiteY20" fmla="*/ 7144 h 353776"/>
                <a:gd name="connsiteX21" fmla="*/ 752475 w 952500"/>
                <a:gd name="connsiteY21" fmla="*/ 16669 h 353776"/>
                <a:gd name="connsiteX22" fmla="*/ 766763 w 952500"/>
                <a:gd name="connsiteY22" fmla="*/ 19050 h 353776"/>
                <a:gd name="connsiteX23" fmla="*/ 788194 w 952500"/>
                <a:gd name="connsiteY23" fmla="*/ 28575 h 353776"/>
                <a:gd name="connsiteX24" fmla="*/ 809625 w 952500"/>
                <a:gd name="connsiteY24" fmla="*/ 33338 h 353776"/>
                <a:gd name="connsiteX25" fmla="*/ 823913 w 952500"/>
                <a:gd name="connsiteY25" fmla="*/ 38100 h 353776"/>
                <a:gd name="connsiteX26" fmla="*/ 852488 w 952500"/>
                <a:gd name="connsiteY26" fmla="*/ 42863 h 353776"/>
                <a:gd name="connsiteX27" fmla="*/ 873919 w 952500"/>
                <a:gd name="connsiteY27" fmla="*/ 47625 h 353776"/>
                <a:gd name="connsiteX28" fmla="*/ 881063 w 952500"/>
                <a:gd name="connsiteY28" fmla="*/ 50007 h 353776"/>
                <a:gd name="connsiteX29" fmla="*/ 873919 w 952500"/>
                <a:gd name="connsiteY29" fmla="*/ 57150 h 353776"/>
                <a:gd name="connsiteX30" fmla="*/ 859631 w 952500"/>
                <a:gd name="connsiteY30" fmla="*/ 66675 h 353776"/>
                <a:gd name="connsiteX31" fmla="*/ 864394 w 952500"/>
                <a:gd name="connsiteY31" fmla="*/ 133350 h 353776"/>
                <a:gd name="connsiteX32" fmla="*/ 871538 w 952500"/>
                <a:gd name="connsiteY32" fmla="*/ 138113 h 353776"/>
                <a:gd name="connsiteX33" fmla="*/ 883444 w 952500"/>
                <a:gd name="connsiteY33" fmla="*/ 140494 h 353776"/>
                <a:gd name="connsiteX34" fmla="*/ 897731 w 952500"/>
                <a:gd name="connsiteY34" fmla="*/ 147638 h 353776"/>
                <a:gd name="connsiteX35" fmla="*/ 912019 w 952500"/>
                <a:gd name="connsiteY35" fmla="*/ 152400 h 353776"/>
                <a:gd name="connsiteX36" fmla="*/ 921544 w 952500"/>
                <a:gd name="connsiteY36" fmla="*/ 157163 h 353776"/>
                <a:gd name="connsiteX37" fmla="*/ 933450 w 952500"/>
                <a:gd name="connsiteY37" fmla="*/ 161925 h 353776"/>
                <a:gd name="connsiteX38" fmla="*/ 952500 w 952500"/>
                <a:gd name="connsiteY38" fmla="*/ 173832 h 353776"/>
                <a:gd name="connsiteX39" fmla="*/ 950119 w 952500"/>
                <a:gd name="connsiteY39" fmla="*/ 180975 h 353776"/>
                <a:gd name="connsiteX40" fmla="*/ 942975 w 952500"/>
                <a:gd name="connsiteY40" fmla="*/ 183357 h 353776"/>
                <a:gd name="connsiteX41" fmla="*/ 931069 w 952500"/>
                <a:gd name="connsiteY41" fmla="*/ 188119 h 353776"/>
                <a:gd name="connsiteX42" fmla="*/ 916781 w 952500"/>
                <a:gd name="connsiteY42" fmla="*/ 192882 h 353776"/>
                <a:gd name="connsiteX43" fmla="*/ 919163 w 952500"/>
                <a:gd name="connsiteY43" fmla="*/ 216694 h 353776"/>
                <a:gd name="connsiteX44" fmla="*/ 921544 w 952500"/>
                <a:gd name="connsiteY44" fmla="*/ 223838 h 353776"/>
                <a:gd name="connsiteX45" fmla="*/ 919163 w 952500"/>
                <a:gd name="connsiteY45" fmla="*/ 335757 h 353776"/>
                <a:gd name="connsiteX46" fmla="*/ 900113 w 952500"/>
                <a:gd name="connsiteY46" fmla="*/ 352425 h 353776"/>
                <a:gd name="connsiteX47" fmla="*/ 540544 w 952500"/>
                <a:gd name="connsiteY47" fmla="*/ 350044 h 353776"/>
                <a:gd name="connsiteX48" fmla="*/ 409575 w 952500"/>
                <a:gd name="connsiteY48" fmla="*/ 350044 h 353776"/>
                <a:gd name="connsiteX49" fmla="*/ 283369 w 952500"/>
                <a:gd name="connsiteY49" fmla="*/ 352425 h 353776"/>
                <a:gd name="connsiteX50" fmla="*/ 23813 w 952500"/>
                <a:gd name="connsiteY50" fmla="*/ 347663 h 353776"/>
                <a:gd name="connsiteX51" fmla="*/ 14288 w 952500"/>
                <a:gd name="connsiteY51" fmla="*/ 345282 h 353776"/>
                <a:gd name="connsiteX52" fmla="*/ 11906 w 952500"/>
                <a:gd name="connsiteY52" fmla="*/ 338138 h 353776"/>
                <a:gd name="connsiteX53" fmla="*/ 16669 w 952500"/>
                <a:gd name="connsiteY53" fmla="*/ 295275 h 353776"/>
                <a:gd name="connsiteX54" fmla="*/ 14288 w 952500"/>
                <a:gd name="connsiteY54" fmla="*/ 266700 h 353776"/>
                <a:gd name="connsiteX55" fmla="*/ 11906 w 952500"/>
                <a:gd name="connsiteY55" fmla="*/ 254794 h 353776"/>
                <a:gd name="connsiteX56" fmla="*/ 7144 w 952500"/>
                <a:gd name="connsiteY56" fmla="*/ 185738 h 353776"/>
                <a:gd name="connsiteX57" fmla="*/ 0 w 952500"/>
                <a:gd name="connsiteY57" fmla="*/ 180975 h 353776"/>
                <a:gd name="connsiteX58" fmla="*/ 2381 w 952500"/>
                <a:gd name="connsiteY58" fmla="*/ 171450 h 353776"/>
                <a:gd name="connsiteX59" fmla="*/ 11906 w 952500"/>
                <a:gd name="connsiteY59" fmla="*/ 169069 h 353776"/>
                <a:gd name="connsiteX60" fmla="*/ 33338 w 952500"/>
                <a:gd name="connsiteY60" fmla="*/ 157163 h 353776"/>
                <a:gd name="connsiteX61" fmla="*/ 40481 w 952500"/>
                <a:gd name="connsiteY61" fmla="*/ 154782 h 353776"/>
                <a:gd name="connsiteX62" fmla="*/ 59531 w 952500"/>
                <a:gd name="connsiteY62" fmla="*/ 145257 h 353776"/>
                <a:gd name="connsiteX63" fmla="*/ 80963 w 952500"/>
                <a:gd name="connsiteY63" fmla="*/ 138113 h 353776"/>
                <a:gd name="connsiteX64" fmla="*/ 88106 w 952500"/>
                <a:gd name="connsiteY64" fmla="*/ 135732 h 353776"/>
                <a:gd name="connsiteX65" fmla="*/ 116681 w 952500"/>
                <a:gd name="connsiteY65" fmla="*/ 128588 h 353776"/>
                <a:gd name="connsiteX66" fmla="*/ 126206 w 952500"/>
                <a:gd name="connsiteY66" fmla="*/ 126207 h 353776"/>
                <a:gd name="connsiteX67" fmla="*/ 133350 w 952500"/>
                <a:gd name="connsiteY67" fmla="*/ 123825 h 353776"/>
                <a:gd name="connsiteX68" fmla="*/ 152400 w 952500"/>
                <a:gd name="connsiteY68" fmla="*/ 121444 h 353776"/>
                <a:gd name="connsiteX69" fmla="*/ 161925 w 952500"/>
                <a:gd name="connsiteY69" fmla="*/ 119063 h 353776"/>
                <a:gd name="connsiteX70" fmla="*/ 197644 w 952500"/>
                <a:gd name="connsiteY70" fmla="*/ 114300 h 353776"/>
                <a:gd name="connsiteX71" fmla="*/ 209550 w 952500"/>
                <a:gd name="connsiteY71" fmla="*/ 111919 h 353776"/>
                <a:gd name="connsiteX72" fmla="*/ 223838 w 952500"/>
                <a:gd name="connsiteY72" fmla="*/ 109538 h 353776"/>
                <a:gd name="connsiteX73" fmla="*/ 230981 w 952500"/>
                <a:gd name="connsiteY73" fmla="*/ 104775 h 353776"/>
                <a:gd name="connsiteX74" fmla="*/ 266700 w 952500"/>
                <a:gd name="connsiteY74" fmla="*/ 100013 h 353776"/>
                <a:gd name="connsiteX75" fmla="*/ 292894 w 952500"/>
                <a:gd name="connsiteY75" fmla="*/ 97632 h 353776"/>
                <a:gd name="connsiteX76" fmla="*/ 307181 w 952500"/>
                <a:gd name="connsiteY76" fmla="*/ 95250 h 353776"/>
                <a:gd name="connsiteX77" fmla="*/ 352425 w 952500"/>
                <a:gd name="connsiteY77" fmla="*/ 88107 h 353776"/>
                <a:gd name="connsiteX78" fmla="*/ 366713 w 952500"/>
                <a:gd name="connsiteY78" fmla="*/ 85725 h 353776"/>
                <a:gd name="connsiteX79" fmla="*/ 376238 w 952500"/>
                <a:gd name="connsiteY79" fmla="*/ 83344 h 353776"/>
                <a:gd name="connsiteX80" fmla="*/ 404813 w 952500"/>
                <a:gd name="connsiteY80" fmla="*/ 78582 h 353776"/>
                <a:gd name="connsiteX81" fmla="*/ 423863 w 952500"/>
                <a:gd name="connsiteY81" fmla="*/ 73819 h 353776"/>
                <a:gd name="connsiteX82" fmla="*/ 431006 w 952500"/>
                <a:gd name="connsiteY82" fmla="*/ 71438 h 353776"/>
                <a:gd name="connsiteX83" fmla="*/ 440531 w 952500"/>
                <a:gd name="connsiteY83" fmla="*/ 69057 h 353776"/>
                <a:gd name="connsiteX84" fmla="*/ 492919 w 952500"/>
                <a:gd name="connsiteY84" fmla="*/ 71438 h 35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52500" h="353776">
                  <a:moveTo>
                    <a:pt x="492919" y="71438"/>
                  </a:moveTo>
                  <a:cubicBezTo>
                    <a:pt x="503635" y="73025"/>
                    <a:pt x="500505" y="76921"/>
                    <a:pt x="504825" y="78582"/>
                  </a:cubicBezTo>
                  <a:cubicBezTo>
                    <a:pt x="516985" y="83259"/>
                    <a:pt x="530187" y="84133"/>
                    <a:pt x="542925" y="85725"/>
                  </a:cubicBezTo>
                  <a:cubicBezTo>
                    <a:pt x="548850" y="73877"/>
                    <a:pt x="551805" y="73133"/>
                    <a:pt x="542925" y="57150"/>
                  </a:cubicBezTo>
                  <a:cubicBezTo>
                    <a:pt x="541706" y="54956"/>
                    <a:pt x="538162" y="55563"/>
                    <a:pt x="535781" y="54769"/>
                  </a:cubicBezTo>
                  <a:cubicBezTo>
                    <a:pt x="533400" y="53182"/>
                    <a:pt x="531317" y="51012"/>
                    <a:pt x="528638" y="50007"/>
                  </a:cubicBezTo>
                  <a:cubicBezTo>
                    <a:pt x="524848" y="48586"/>
                    <a:pt x="515451" y="51465"/>
                    <a:pt x="516731" y="47625"/>
                  </a:cubicBezTo>
                  <a:cubicBezTo>
                    <a:pt x="518318" y="42862"/>
                    <a:pt x="526038" y="43486"/>
                    <a:pt x="531019" y="42863"/>
                  </a:cubicBezTo>
                  <a:lnTo>
                    <a:pt x="550069" y="40482"/>
                  </a:lnTo>
                  <a:cubicBezTo>
                    <a:pt x="553244" y="39688"/>
                    <a:pt x="556447" y="38999"/>
                    <a:pt x="559594" y="38100"/>
                  </a:cubicBezTo>
                  <a:cubicBezTo>
                    <a:pt x="562008" y="37410"/>
                    <a:pt x="564303" y="36328"/>
                    <a:pt x="566738" y="35719"/>
                  </a:cubicBezTo>
                  <a:cubicBezTo>
                    <a:pt x="570664" y="34737"/>
                    <a:pt x="574675" y="34132"/>
                    <a:pt x="578644" y="33338"/>
                  </a:cubicBezTo>
                  <a:cubicBezTo>
                    <a:pt x="581819" y="31750"/>
                    <a:pt x="584801" y="29698"/>
                    <a:pt x="588169" y="28575"/>
                  </a:cubicBezTo>
                  <a:cubicBezTo>
                    <a:pt x="595749" y="26048"/>
                    <a:pt x="616252" y="24397"/>
                    <a:pt x="621506" y="23813"/>
                  </a:cubicBezTo>
                  <a:cubicBezTo>
                    <a:pt x="639634" y="17770"/>
                    <a:pt x="630871" y="20034"/>
                    <a:pt x="647700" y="16669"/>
                  </a:cubicBezTo>
                  <a:cubicBezTo>
                    <a:pt x="650875" y="15082"/>
                    <a:pt x="654143" y="13668"/>
                    <a:pt x="657225" y="11907"/>
                  </a:cubicBezTo>
                  <a:cubicBezTo>
                    <a:pt x="659710" y="10487"/>
                    <a:pt x="661738" y="8271"/>
                    <a:pt x="664369" y="7144"/>
                  </a:cubicBezTo>
                  <a:cubicBezTo>
                    <a:pt x="667377" y="5855"/>
                    <a:pt x="670747" y="5662"/>
                    <a:pt x="673894" y="4763"/>
                  </a:cubicBezTo>
                  <a:cubicBezTo>
                    <a:pt x="690985" y="-120"/>
                    <a:pt x="668729" y="4845"/>
                    <a:pt x="692944" y="0"/>
                  </a:cubicBezTo>
                  <a:lnTo>
                    <a:pt x="711994" y="4763"/>
                  </a:lnTo>
                  <a:cubicBezTo>
                    <a:pt x="715938" y="5673"/>
                    <a:pt x="719995" y="6079"/>
                    <a:pt x="723900" y="7144"/>
                  </a:cubicBezTo>
                  <a:cubicBezTo>
                    <a:pt x="723907" y="7146"/>
                    <a:pt x="752467" y="16668"/>
                    <a:pt x="752475" y="16669"/>
                  </a:cubicBezTo>
                  <a:lnTo>
                    <a:pt x="766763" y="19050"/>
                  </a:lnTo>
                  <a:cubicBezTo>
                    <a:pt x="803618" y="31337"/>
                    <a:pt x="765555" y="17256"/>
                    <a:pt x="788194" y="28575"/>
                  </a:cubicBezTo>
                  <a:cubicBezTo>
                    <a:pt x="795012" y="31984"/>
                    <a:pt x="802299" y="31507"/>
                    <a:pt x="809625" y="33338"/>
                  </a:cubicBezTo>
                  <a:cubicBezTo>
                    <a:pt x="814495" y="34555"/>
                    <a:pt x="818961" y="37275"/>
                    <a:pt x="823913" y="38100"/>
                  </a:cubicBezTo>
                  <a:lnTo>
                    <a:pt x="852488" y="42863"/>
                  </a:lnTo>
                  <a:cubicBezTo>
                    <a:pt x="868572" y="48224"/>
                    <a:pt x="848766" y="42035"/>
                    <a:pt x="873919" y="47625"/>
                  </a:cubicBezTo>
                  <a:cubicBezTo>
                    <a:pt x="876369" y="48170"/>
                    <a:pt x="878682" y="49213"/>
                    <a:pt x="881063" y="50007"/>
                  </a:cubicBezTo>
                  <a:cubicBezTo>
                    <a:pt x="878682" y="52388"/>
                    <a:pt x="876931" y="55644"/>
                    <a:pt x="873919" y="57150"/>
                  </a:cubicBezTo>
                  <a:cubicBezTo>
                    <a:pt x="857827" y="65196"/>
                    <a:pt x="864363" y="52486"/>
                    <a:pt x="859631" y="66675"/>
                  </a:cubicBezTo>
                  <a:cubicBezTo>
                    <a:pt x="858365" y="93268"/>
                    <a:pt x="850168" y="112012"/>
                    <a:pt x="864394" y="133350"/>
                  </a:cubicBezTo>
                  <a:cubicBezTo>
                    <a:pt x="865982" y="135731"/>
                    <a:pt x="868858" y="137108"/>
                    <a:pt x="871538" y="138113"/>
                  </a:cubicBezTo>
                  <a:cubicBezTo>
                    <a:pt x="875328" y="139534"/>
                    <a:pt x="879475" y="139700"/>
                    <a:pt x="883444" y="140494"/>
                  </a:cubicBezTo>
                  <a:cubicBezTo>
                    <a:pt x="888206" y="142875"/>
                    <a:pt x="892816" y="145590"/>
                    <a:pt x="897731" y="147638"/>
                  </a:cubicBezTo>
                  <a:cubicBezTo>
                    <a:pt x="902365" y="149569"/>
                    <a:pt x="907529" y="150155"/>
                    <a:pt x="912019" y="152400"/>
                  </a:cubicBezTo>
                  <a:cubicBezTo>
                    <a:pt x="915194" y="153988"/>
                    <a:pt x="918300" y="155721"/>
                    <a:pt x="921544" y="157163"/>
                  </a:cubicBezTo>
                  <a:cubicBezTo>
                    <a:pt x="925450" y="158899"/>
                    <a:pt x="929627" y="160013"/>
                    <a:pt x="933450" y="161925"/>
                  </a:cubicBezTo>
                  <a:cubicBezTo>
                    <a:pt x="939194" y="164797"/>
                    <a:pt x="946833" y="170054"/>
                    <a:pt x="952500" y="173832"/>
                  </a:cubicBezTo>
                  <a:cubicBezTo>
                    <a:pt x="951706" y="176213"/>
                    <a:pt x="951894" y="179200"/>
                    <a:pt x="950119" y="180975"/>
                  </a:cubicBezTo>
                  <a:cubicBezTo>
                    <a:pt x="948344" y="182750"/>
                    <a:pt x="945325" y="182476"/>
                    <a:pt x="942975" y="183357"/>
                  </a:cubicBezTo>
                  <a:cubicBezTo>
                    <a:pt x="938973" y="184858"/>
                    <a:pt x="935086" y="186658"/>
                    <a:pt x="931069" y="188119"/>
                  </a:cubicBezTo>
                  <a:cubicBezTo>
                    <a:pt x="926351" y="189835"/>
                    <a:pt x="916781" y="192882"/>
                    <a:pt x="916781" y="192882"/>
                  </a:cubicBezTo>
                  <a:cubicBezTo>
                    <a:pt x="917575" y="200819"/>
                    <a:pt x="917950" y="208810"/>
                    <a:pt x="919163" y="216694"/>
                  </a:cubicBezTo>
                  <a:cubicBezTo>
                    <a:pt x="919545" y="219175"/>
                    <a:pt x="921544" y="221328"/>
                    <a:pt x="921544" y="223838"/>
                  </a:cubicBezTo>
                  <a:cubicBezTo>
                    <a:pt x="921544" y="261153"/>
                    <a:pt x="920570" y="298469"/>
                    <a:pt x="919163" y="335757"/>
                  </a:cubicBezTo>
                  <a:cubicBezTo>
                    <a:pt x="918429" y="355213"/>
                    <a:pt x="918572" y="349788"/>
                    <a:pt x="900113" y="352425"/>
                  </a:cubicBezTo>
                  <a:lnTo>
                    <a:pt x="540544" y="350044"/>
                  </a:lnTo>
                  <a:cubicBezTo>
                    <a:pt x="388311" y="350044"/>
                    <a:pt x="506039" y="355402"/>
                    <a:pt x="409575" y="350044"/>
                  </a:cubicBezTo>
                  <a:lnTo>
                    <a:pt x="283369" y="352425"/>
                  </a:lnTo>
                  <a:cubicBezTo>
                    <a:pt x="64266" y="352425"/>
                    <a:pt x="123322" y="357613"/>
                    <a:pt x="23813" y="347663"/>
                  </a:cubicBezTo>
                  <a:cubicBezTo>
                    <a:pt x="20638" y="346869"/>
                    <a:pt x="16844" y="347326"/>
                    <a:pt x="14288" y="345282"/>
                  </a:cubicBezTo>
                  <a:cubicBezTo>
                    <a:pt x="12328" y="343714"/>
                    <a:pt x="11906" y="340648"/>
                    <a:pt x="11906" y="338138"/>
                  </a:cubicBezTo>
                  <a:cubicBezTo>
                    <a:pt x="11906" y="316611"/>
                    <a:pt x="13312" y="312064"/>
                    <a:pt x="16669" y="295275"/>
                  </a:cubicBezTo>
                  <a:cubicBezTo>
                    <a:pt x="15875" y="285750"/>
                    <a:pt x="15405" y="276193"/>
                    <a:pt x="14288" y="266700"/>
                  </a:cubicBezTo>
                  <a:cubicBezTo>
                    <a:pt x="13815" y="262680"/>
                    <a:pt x="12262" y="258826"/>
                    <a:pt x="11906" y="254794"/>
                  </a:cubicBezTo>
                  <a:cubicBezTo>
                    <a:pt x="9878" y="231810"/>
                    <a:pt x="10818" y="208517"/>
                    <a:pt x="7144" y="185738"/>
                  </a:cubicBezTo>
                  <a:cubicBezTo>
                    <a:pt x="6688" y="182912"/>
                    <a:pt x="2381" y="182563"/>
                    <a:pt x="0" y="180975"/>
                  </a:cubicBezTo>
                  <a:cubicBezTo>
                    <a:pt x="794" y="177800"/>
                    <a:pt x="67" y="173764"/>
                    <a:pt x="2381" y="171450"/>
                  </a:cubicBezTo>
                  <a:cubicBezTo>
                    <a:pt x="4695" y="169136"/>
                    <a:pt x="8842" y="170218"/>
                    <a:pt x="11906" y="169069"/>
                  </a:cubicBezTo>
                  <a:cubicBezTo>
                    <a:pt x="21080" y="165629"/>
                    <a:pt x="24243" y="161710"/>
                    <a:pt x="33338" y="157163"/>
                  </a:cubicBezTo>
                  <a:cubicBezTo>
                    <a:pt x="35583" y="156041"/>
                    <a:pt x="38196" y="155821"/>
                    <a:pt x="40481" y="154782"/>
                  </a:cubicBezTo>
                  <a:cubicBezTo>
                    <a:pt x="46944" y="151844"/>
                    <a:pt x="52796" y="147502"/>
                    <a:pt x="59531" y="145257"/>
                  </a:cubicBezTo>
                  <a:lnTo>
                    <a:pt x="80963" y="138113"/>
                  </a:lnTo>
                  <a:cubicBezTo>
                    <a:pt x="83344" y="137319"/>
                    <a:pt x="85671" y="136341"/>
                    <a:pt x="88106" y="135732"/>
                  </a:cubicBezTo>
                  <a:lnTo>
                    <a:pt x="116681" y="128588"/>
                  </a:lnTo>
                  <a:cubicBezTo>
                    <a:pt x="119856" y="127794"/>
                    <a:pt x="123101" y="127242"/>
                    <a:pt x="126206" y="126207"/>
                  </a:cubicBezTo>
                  <a:cubicBezTo>
                    <a:pt x="128587" y="125413"/>
                    <a:pt x="130880" y="124274"/>
                    <a:pt x="133350" y="123825"/>
                  </a:cubicBezTo>
                  <a:cubicBezTo>
                    <a:pt x="139646" y="122680"/>
                    <a:pt x="146088" y="122496"/>
                    <a:pt x="152400" y="121444"/>
                  </a:cubicBezTo>
                  <a:cubicBezTo>
                    <a:pt x="155628" y="120906"/>
                    <a:pt x="158716" y="119705"/>
                    <a:pt x="161925" y="119063"/>
                  </a:cubicBezTo>
                  <a:cubicBezTo>
                    <a:pt x="180614" y="115326"/>
                    <a:pt x="175417" y="117476"/>
                    <a:pt x="197644" y="114300"/>
                  </a:cubicBezTo>
                  <a:cubicBezTo>
                    <a:pt x="201651" y="113728"/>
                    <a:pt x="205568" y="112643"/>
                    <a:pt x="209550" y="111919"/>
                  </a:cubicBezTo>
                  <a:cubicBezTo>
                    <a:pt x="214300" y="111055"/>
                    <a:pt x="219075" y="110332"/>
                    <a:pt x="223838" y="109538"/>
                  </a:cubicBezTo>
                  <a:cubicBezTo>
                    <a:pt x="226219" y="107950"/>
                    <a:pt x="228266" y="105680"/>
                    <a:pt x="230981" y="104775"/>
                  </a:cubicBezTo>
                  <a:cubicBezTo>
                    <a:pt x="236248" y="103019"/>
                    <a:pt x="264453" y="100238"/>
                    <a:pt x="266700" y="100013"/>
                  </a:cubicBezTo>
                  <a:cubicBezTo>
                    <a:pt x="275424" y="99141"/>
                    <a:pt x="284187" y="98656"/>
                    <a:pt x="292894" y="97632"/>
                  </a:cubicBezTo>
                  <a:cubicBezTo>
                    <a:pt x="297689" y="97068"/>
                    <a:pt x="302409" y="95984"/>
                    <a:pt x="307181" y="95250"/>
                  </a:cubicBezTo>
                  <a:cubicBezTo>
                    <a:pt x="355952" y="87746"/>
                    <a:pt x="279530" y="100256"/>
                    <a:pt x="352425" y="88107"/>
                  </a:cubicBezTo>
                  <a:cubicBezTo>
                    <a:pt x="357188" y="87313"/>
                    <a:pt x="362029" y="86896"/>
                    <a:pt x="366713" y="85725"/>
                  </a:cubicBezTo>
                  <a:cubicBezTo>
                    <a:pt x="369888" y="84931"/>
                    <a:pt x="373021" y="83947"/>
                    <a:pt x="376238" y="83344"/>
                  </a:cubicBezTo>
                  <a:cubicBezTo>
                    <a:pt x="385729" y="81565"/>
                    <a:pt x="404813" y="78582"/>
                    <a:pt x="404813" y="78582"/>
                  </a:cubicBezTo>
                  <a:cubicBezTo>
                    <a:pt x="421132" y="73140"/>
                    <a:pt x="400890" y="79562"/>
                    <a:pt x="423863" y="73819"/>
                  </a:cubicBezTo>
                  <a:cubicBezTo>
                    <a:pt x="426298" y="73210"/>
                    <a:pt x="428593" y="72127"/>
                    <a:pt x="431006" y="71438"/>
                  </a:cubicBezTo>
                  <a:cubicBezTo>
                    <a:pt x="434153" y="70539"/>
                    <a:pt x="437396" y="69997"/>
                    <a:pt x="440531" y="69057"/>
                  </a:cubicBezTo>
                  <a:cubicBezTo>
                    <a:pt x="445340" y="67614"/>
                    <a:pt x="482203" y="69851"/>
                    <a:pt x="492919" y="71438"/>
                  </a:cubicBezTo>
                  <a:close/>
                </a:path>
              </a:pathLst>
            </a:custGeom>
            <a:solidFill>
              <a:srgbClr val="FF00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2C7539A7-85E4-3B35-97CF-BFEC52918142}"/>
                </a:ext>
              </a:extLst>
            </p:cNvPr>
            <p:cNvSpPr>
              <a:spLocks noGrp="1" noRot="1" noMove="1" noResize="1" noEditPoints="1" noAdjustHandles="1" noChangeArrowheads="1" noChangeShapeType="1"/>
            </p:cNvSpPr>
            <p:nvPr/>
          </p:nvSpPr>
          <p:spPr>
            <a:xfrm>
              <a:off x="9701476" y="2256046"/>
              <a:ext cx="774249" cy="321121"/>
            </a:xfrm>
            <a:custGeom>
              <a:avLst/>
              <a:gdLst>
                <a:gd name="connsiteX0" fmla="*/ 343 w 774249"/>
                <a:gd name="connsiteY0" fmla="*/ 69057 h 321121"/>
                <a:gd name="connsiteX1" fmla="*/ 12249 w 774249"/>
                <a:gd name="connsiteY1" fmla="*/ 71438 h 321121"/>
                <a:gd name="connsiteX2" fmla="*/ 19393 w 774249"/>
                <a:gd name="connsiteY2" fmla="*/ 78582 h 321121"/>
                <a:gd name="connsiteX3" fmla="*/ 26537 w 774249"/>
                <a:gd name="connsiteY3" fmla="*/ 80963 h 321121"/>
                <a:gd name="connsiteX4" fmla="*/ 33681 w 774249"/>
                <a:gd name="connsiteY4" fmla="*/ 85725 h 321121"/>
                <a:gd name="connsiteX5" fmla="*/ 55112 w 774249"/>
                <a:gd name="connsiteY5" fmla="*/ 90488 h 321121"/>
                <a:gd name="connsiteX6" fmla="*/ 71781 w 774249"/>
                <a:gd name="connsiteY6" fmla="*/ 95250 h 321121"/>
                <a:gd name="connsiteX7" fmla="*/ 62256 w 774249"/>
                <a:gd name="connsiteY7" fmla="*/ 100013 h 321121"/>
                <a:gd name="connsiteX8" fmla="*/ 40824 w 774249"/>
                <a:gd name="connsiteY8" fmla="*/ 102394 h 321121"/>
                <a:gd name="connsiteX9" fmla="*/ 43206 w 774249"/>
                <a:gd name="connsiteY9" fmla="*/ 114300 h 321121"/>
                <a:gd name="connsiteX10" fmla="*/ 45587 w 774249"/>
                <a:gd name="connsiteY10" fmla="*/ 128588 h 321121"/>
                <a:gd name="connsiteX11" fmla="*/ 47968 w 774249"/>
                <a:gd name="connsiteY11" fmla="*/ 166688 h 321121"/>
                <a:gd name="connsiteX12" fmla="*/ 45587 w 774249"/>
                <a:gd name="connsiteY12" fmla="*/ 238125 h 321121"/>
                <a:gd name="connsiteX13" fmla="*/ 40824 w 774249"/>
                <a:gd name="connsiteY13" fmla="*/ 297657 h 321121"/>
                <a:gd name="connsiteX14" fmla="*/ 43206 w 774249"/>
                <a:gd name="connsiteY14" fmla="*/ 319088 h 321121"/>
                <a:gd name="connsiteX15" fmla="*/ 90831 w 774249"/>
                <a:gd name="connsiteY15" fmla="*/ 314325 h 321121"/>
                <a:gd name="connsiteX16" fmla="*/ 207512 w 774249"/>
                <a:gd name="connsiteY16" fmla="*/ 314325 h 321121"/>
                <a:gd name="connsiteX17" fmla="*/ 348006 w 774249"/>
                <a:gd name="connsiteY17" fmla="*/ 316707 h 321121"/>
                <a:gd name="connsiteX18" fmla="*/ 631374 w 774249"/>
                <a:gd name="connsiteY18" fmla="*/ 319088 h 321121"/>
                <a:gd name="connsiteX19" fmla="*/ 659949 w 774249"/>
                <a:gd name="connsiteY19" fmla="*/ 316707 h 321121"/>
                <a:gd name="connsiteX20" fmla="*/ 736149 w 774249"/>
                <a:gd name="connsiteY20" fmla="*/ 316707 h 321121"/>
                <a:gd name="connsiteX21" fmla="*/ 731387 w 774249"/>
                <a:gd name="connsiteY21" fmla="*/ 178594 h 321121"/>
                <a:gd name="connsiteX22" fmla="*/ 729006 w 774249"/>
                <a:gd name="connsiteY22" fmla="*/ 97632 h 321121"/>
                <a:gd name="connsiteX23" fmla="*/ 731387 w 774249"/>
                <a:gd name="connsiteY23" fmla="*/ 90488 h 321121"/>
                <a:gd name="connsiteX24" fmla="*/ 738531 w 774249"/>
                <a:gd name="connsiteY24" fmla="*/ 88107 h 321121"/>
                <a:gd name="connsiteX25" fmla="*/ 748056 w 774249"/>
                <a:gd name="connsiteY25" fmla="*/ 85725 h 321121"/>
                <a:gd name="connsiteX26" fmla="*/ 767106 w 774249"/>
                <a:gd name="connsiteY26" fmla="*/ 78582 h 321121"/>
                <a:gd name="connsiteX27" fmla="*/ 774249 w 774249"/>
                <a:gd name="connsiteY27" fmla="*/ 71438 h 321121"/>
                <a:gd name="connsiteX28" fmla="*/ 767106 w 774249"/>
                <a:gd name="connsiteY28" fmla="*/ 66675 h 321121"/>
                <a:gd name="connsiteX29" fmla="*/ 752818 w 774249"/>
                <a:gd name="connsiteY29" fmla="*/ 61913 h 321121"/>
                <a:gd name="connsiteX30" fmla="*/ 743293 w 774249"/>
                <a:gd name="connsiteY30" fmla="*/ 59532 h 321121"/>
                <a:gd name="connsiteX31" fmla="*/ 736149 w 774249"/>
                <a:gd name="connsiteY31" fmla="*/ 57150 h 321121"/>
                <a:gd name="connsiteX32" fmla="*/ 693287 w 774249"/>
                <a:gd name="connsiteY32" fmla="*/ 54769 h 321121"/>
                <a:gd name="connsiteX33" fmla="*/ 667093 w 774249"/>
                <a:gd name="connsiteY33" fmla="*/ 52388 h 321121"/>
                <a:gd name="connsiteX34" fmla="*/ 648043 w 774249"/>
                <a:gd name="connsiteY34" fmla="*/ 50007 h 321121"/>
                <a:gd name="connsiteX35" fmla="*/ 624231 w 774249"/>
                <a:gd name="connsiteY35" fmla="*/ 47625 h 321121"/>
                <a:gd name="connsiteX36" fmla="*/ 612324 w 774249"/>
                <a:gd name="connsiteY36" fmla="*/ 45244 h 321121"/>
                <a:gd name="connsiteX37" fmla="*/ 605181 w 774249"/>
                <a:gd name="connsiteY37" fmla="*/ 42863 h 321121"/>
                <a:gd name="connsiteX38" fmla="*/ 545649 w 774249"/>
                <a:gd name="connsiteY38" fmla="*/ 35719 h 321121"/>
                <a:gd name="connsiteX39" fmla="*/ 536124 w 774249"/>
                <a:gd name="connsiteY39" fmla="*/ 33338 h 321121"/>
                <a:gd name="connsiteX40" fmla="*/ 498024 w 774249"/>
                <a:gd name="connsiteY40" fmla="*/ 28575 h 321121"/>
                <a:gd name="connsiteX41" fmla="*/ 486118 w 774249"/>
                <a:gd name="connsiteY41" fmla="*/ 26194 h 321121"/>
                <a:gd name="connsiteX42" fmla="*/ 457543 w 774249"/>
                <a:gd name="connsiteY42" fmla="*/ 19050 h 321121"/>
                <a:gd name="connsiteX43" fmla="*/ 448018 w 774249"/>
                <a:gd name="connsiteY43" fmla="*/ 16669 h 321121"/>
                <a:gd name="connsiteX44" fmla="*/ 431349 w 774249"/>
                <a:gd name="connsiteY44" fmla="*/ 14288 h 321121"/>
                <a:gd name="connsiteX45" fmla="*/ 424206 w 774249"/>
                <a:gd name="connsiteY45" fmla="*/ 9525 h 321121"/>
                <a:gd name="connsiteX46" fmla="*/ 409918 w 774249"/>
                <a:gd name="connsiteY46" fmla="*/ 7144 h 321121"/>
                <a:gd name="connsiteX47" fmla="*/ 390868 w 774249"/>
                <a:gd name="connsiteY47" fmla="*/ 2382 h 321121"/>
                <a:gd name="connsiteX48" fmla="*/ 381343 w 774249"/>
                <a:gd name="connsiteY48" fmla="*/ 0 h 321121"/>
                <a:gd name="connsiteX49" fmla="*/ 362293 w 774249"/>
                <a:gd name="connsiteY49" fmla="*/ 2382 h 321121"/>
                <a:gd name="connsiteX50" fmla="*/ 345624 w 774249"/>
                <a:gd name="connsiteY50" fmla="*/ 7144 h 321121"/>
                <a:gd name="connsiteX51" fmla="*/ 328956 w 774249"/>
                <a:gd name="connsiteY51" fmla="*/ 9525 h 321121"/>
                <a:gd name="connsiteX52" fmla="*/ 317049 w 774249"/>
                <a:gd name="connsiteY52" fmla="*/ 11907 h 321121"/>
                <a:gd name="connsiteX53" fmla="*/ 262281 w 774249"/>
                <a:gd name="connsiteY53" fmla="*/ 16669 h 321121"/>
                <a:gd name="connsiteX54" fmla="*/ 228943 w 774249"/>
                <a:gd name="connsiteY54" fmla="*/ 21432 h 321121"/>
                <a:gd name="connsiteX55" fmla="*/ 219418 w 774249"/>
                <a:gd name="connsiteY55" fmla="*/ 23813 h 321121"/>
                <a:gd name="connsiteX56" fmla="*/ 190843 w 774249"/>
                <a:gd name="connsiteY56" fmla="*/ 28575 h 321121"/>
                <a:gd name="connsiteX57" fmla="*/ 164649 w 774249"/>
                <a:gd name="connsiteY57" fmla="*/ 33338 h 321121"/>
                <a:gd name="connsiteX58" fmla="*/ 121787 w 774249"/>
                <a:gd name="connsiteY58" fmla="*/ 35719 h 321121"/>
                <a:gd name="connsiteX59" fmla="*/ 88449 w 774249"/>
                <a:gd name="connsiteY59" fmla="*/ 40482 h 321121"/>
                <a:gd name="connsiteX60" fmla="*/ 71781 w 774249"/>
                <a:gd name="connsiteY60" fmla="*/ 42863 h 321121"/>
                <a:gd name="connsiteX61" fmla="*/ 59874 w 774249"/>
                <a:gd name="connsiteY61" fmla="*/ 45244 h 321121"/>
                <a:gd name="connsiteX62" fmla="*/ 38443 w 774249"/>
                <a:gd name="connsiteY62" fmla="*/ 47625 h 321121"/>
                <a:gd name="connsiteX63" fmla="*/ 26537 w 774249"/>
                <a:gd name="connsiteY63" fmla="*/ 50007 h 321121"/>
                <a:gd name="connsiteX64" fmla="*/ 343 w 774249"/>
                <a:gd name="connsiteY64" fmla="*/ 69057 h 32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74249" h="321121">
                  <a:moveTo>
                    <a:pt x="343" y="69057"/>
                  </a:moveTo>
                  <a:cubicBezTo>
                    <a:pt x="-2038" y="72629"/>
                    <a:pt x="8629" y="69628"/>
                    <a:pt x="12249" y="71438"/>
                  </a:cubicBezTo>
                  <a:cubicBezTo>
                    <a:pt x="15261" y="72944"/>
                    <a:pt x="16591" y="76714"/>
                    <a:pt x="19393" y="78582"/>
                  </a:cubicBezTo>
                  <a:cubicBezTo>
                    <a:pt x="21482" y="79974"/>
                    <a:pt x="24292" y="79841"/>
                    <a:pt x="26537" y="80963"/>
                  </a:cubicBezTo>
                  <a:cubicBezTo>
                    <a:pt x="29097" y="82243"/>
                    <a:pt x="31121" y="84445"/>
                    <a:pt x="33681" y="85725"/>
                  </a:cubicBezTo>
                  <a:cubicBezTo>
                    <a:pt x="39865" y="88817"/>
                    <a:pt x="49005" y="89267"/>
                    <a:pt x="55112" y="90488"/>
                  </a:cubicBezTo>
                  <a:cubicBezTo>
                    <a:pt x="62586" y="91983"/>
                    <a:pt x="64973" y="92981"/>
                    <a:pt x="71781" y="95250"/>
                  </a:cubicBezTo>
                  <a:cubicBezTo>
                    <a:pt x="68606" y="96838"/>
                    <a:pt x="65715" y="99215"/>
                    <a:pt x="62256" y="100013"/>
                  </a:cubicBezTo>
                  <a:cubicBezTo>
                    <a:pt x="55252" y="101629"/>
                    <a:pt x="46574" y="98081"/>
                    <a:pt x="40824" y="102394"/>
                  </a:cubicBezTo>
                  <a:cubicBezTo>
                    <a:pt x="37586" y="104822"/>
                    <a:pt x="42482" y="110318"/>
                    <a:pt x="43206" y="114300"/>
                  </a:cubicBezTo>
                  <a:cubicBezTo>
                    <a:pt x="44070" y="119050"/>
                    <a:pt x="44793" y="123825"/>
                    <a:pt x="45587" y="128588"/>
                  </a:cubicBezTo>
                  <a:cubicBezTo>
                    <a:pt x="46381" y="141288"/>
                    <a:pt x="47968" y="153963"/>
                    <a:pt x="47968" y="166688"/>
                  </a:cubicBezTo>
                  <a:cubicBezTo>
                    <a:pt x="47968" y="190514"/>
                    <a:pt x="46622" y="214322"/>
                    <a:pt x="45587" y="238125"/>
                  </a:cubicBezTo>
                  <a:cubicBezTo>
                    <a:pt x="44172" y="270674"/>
                    <a:pt x="43813" y="270766"/>
                    <a:pt x="40824" y="297657"/>
                  </a:cubicBezTo>
                  <a:cubicBezTo>
                    <a:pt x="41618" y="304801"/>
                    <a:pt x="36965" y="315522"/>
                    <a:pt x="43206" y="319088"/>
                  </a:cubicBezTo>
                  <a:cubicBezTo>
                    <a:pt x="46582" y="321017"/>
                    <a:pt x="81910" y="315600"/>
                    <a:pt x="90831" y="314325"/>
                  </a:cubicBezTo>
                  <a:cubicBezTo>
                    <a:pt x="378780" y="323617"/>
                    <a:pt x="23917" y="314325"/>
                    <a:pt x="207512" y="314325"/>
                  </a:cubicBezTo>
                  <a:cubicBezTo>
                    <a:pt x="254350" y="314325"/>
                    <a:pt x="301171" y="316181"/>
                    <a:pt x="348006" y="316707"/>
                  </a:cubicBezTo>
                  <a:lnTo>
                    <a:pt x="631374" y="319088"/>
                  </a:lnTo>
                  <a:cubicBezTo>
                    <a:pt x="640899" y="318294"/>
                    <a:pt x="650391" y="316707"/>
                    <a:pt x="659949" y="316707"/>
                  </a:cubicBezTo>
                  <a:cubicBezTo>
                    <a:pt x="738917" y="316707"/>
                    <a:pt x="706349" y="326640"/>
                    <a:pt x="736149" y="316707"/>
                  </a:cubicBezTo>
                  <a:cubicBezTo>
                    <a:pt x="731664" y="240461"/>
                    <a:pt x="734560" y="297607"/>
                    <a:pt x="731387" y="178594"/>
                  </a:cubicBezTo>
                  <a:cubicBezTo>
                    <a:pt x="730667" y="151605"/>
                    <a:pt x="729800" y="124619"/>
                    <a:pt x="729006" y="97632"/>
                  </a:cubicBezTo>
                  <a:cubicBezTo>
                    <a:pt x="729800" y="95251"/>
                    <a:pt x="729612" y="92263"/>
                    <a:pt x="731387" y="90488"/>
                  </a:cubicBezTo>
                  <a:cubicBezTo>
                    <a:pt x="733162" y="88713"/>
                    <a:pt x="736117" y="88797"/>
                    <a:pt x="738531" y="88107"/>
                  </a:cubicBezTo>
                  <a:cubicBezTo>
                    <a:pt x="741678" y="87208"/>
                    <a:pt x="744909" y="86624"/>
                    <a:pt x="748056" y="85725"/>
                  </a:cubicBezTo>
                  <a:cubicBezTo>
                    <a:pt x="754588" y="83858"/>
                    <a:pt x="760816" y="81098"/>
                    <a:pt x="767106" y="78582"/>
                  </a:cubicBezTo>
                  <a:cubicBezTo>
                    <a:pt x="769487" y="76201"/>
                    <a:pt x="774249" y="74805"/>
                    <a:pt x="774249" y="71438"/>
                  </a:cubicBezTo>
                  <a:cubicBezTo>
                    <a:pt x="774249" y="68576"/>
                    <a:pt x="769721" y="67837"/>
                    <a:pt x="767106" y="66675"/>
                  </a:cubicBezTo>
                  <a:cubicBezTo>
                    <a:pt x="762518" y="64636"/>
                    <a:pt x="757688" y="63130"/>
                    <a:pt x="752818" y="61913"/>
                  </a:cubicBezTo>
                  <a:cubicBezTo>
                    <a:pt x="749643" y="61119"/>
                    <a:pt x="746440" y="60431"/>
                    <a:pt x="743293" y="59532"/>
                  </a:cubicBezTo>
                  <a:cubicBezTo>
                    <a:pt x="740879" y="58842"/>
                    <a:pt x="738648" y="57388"/>
                    <a:pt x="736149" y="57150"/>
                  </a:cubicBezTo>
                  <a:cubicBezTo>
                    <a:pt x="721904" y="55793"/>
                    <a:pt x="707562" y="55753"/>
                    <a:pt x="693287" y="54769"/>
                  </a:cubicBezTo>
                  <a:cubicBezTo>
                    <a:pt x="684540" y="54166"/>
                    <a:pt x="675812" y="53306"/>
                    <a:pt x="667093" y="52388"/>
                  </a:cubicBezTo>
                  <a:cubicBezTo>
                    <a:pt x="660729" y="51718"/>
                    <a:pt x="654403" y="50714"/>
                    <a:pt x="648043" y="50007"/>
                  </a:cubicBezTo>
                  <a:cubicBezTo>
                    <a:pt x="640115" y="49126"/>
                    <a:pt x="632138" y="48679"/>
                    <a:pt x="624231" y="47625"/>
                  </a:cubicBezTo>
                  <a:cubicBezTo>
                    <a:pt x="620219" y="47090"/>
                    <a:pt x="616251" y="46226"/>
                    <a:pt x="612324" y="45244"/>
                  </a:cubicBezTo>
                  <a:cubicBezTo>
                    <a:pt x="609889" y="44635"/>
                    <a:pt x="607657" y="43276"/>
                    <a:pt x="605181" y="42863"/>
                  </a:cubicBezTo>
                  <a:cubicBezTo>
                    <a:pt x="586355" y="39726"/>
                    <a:pt x="563591" y="40204"/>
                    <a:pt x="545649" y="35719"/>
                  </a:cubicBezTo>
                  <a:cubicBezTo>
                    <a:pt x="542474" y="34925"/>
                    <a:pt x="539344" y="33923"/>
                    <a:pt x="536124" y="33338"/>
                  </a:cubicBezTo>
                  <a:cubicBezTo>
                    <a:pt x="518951" y="30216"/>
                    <a:pt x="516567" y="31224"/>
                    <a:pt x="498024" y="28575"/>
                  </a:cubicBezTo>
                  <a:cubicBezTo>
                    <a:pt x="494017" y="28003"/>
                    <a:pt x="490062" y="27104"/>
                    <a:pt x="486118" y="26194"/>
                  </a:cubicBezTo>
                  <a:cubicBezTo>
                    <a:pt x="485971" y="26160"/>
                    <a:pt x="462379" y="20259"/>
                    <a:pt x="457543" y="19050"/>
                  </a:cubicBezTo>
                  <a:cubicBezTo>
                    <a:pt x="454368" y="18256"/>
                    <a:pt x="451258" y="17132"/>
                    <a:pt x="448018" y="16669"/>
                  </a:cubicBezTo>
                  <a:lnTo>
                    <a:pt x="431349" y="14288"/>
                  </a:lnTo>
                  <a:cubicBezTo>
                    <a:pt x="428968" y="12700"/>
                    <a:pt x="426921" y="10430"/>
                    <a:pt x="424206" y="9525"/>
                  </a:cubicBezTo>
                  <a:cubicBezTo>
                    <a:pt x="419625" y="7998"/>
                    <a:pt x="414639" y="8156"/>
                    <a:pt x="409918" y="7144"/>
                  </a:cubicBezTo>
                  <a:cubicBezTo>
                    <a:pt x="403518" y="5773"/>
                    <a:pt x="397218" y="3970"/>
                    <a:pt x="390868" y="2382"/>
                  </a:cubicBezTo>
                  <a:lnTo>
                    <a:pt x="381343" y="0"/>
                  </a:lnTo>
                  <a:cubicBezTo>
                    <a:pt x="374993" y="794"/>
                    <a:pt x="368605" y="1330"/>
                    <a:pt x="362293" y="2382"/>
                  </a:cubicBezTo>
                  <a:cubicBezTo>
                    <a:pt x="326756" y="8306"/>
                    <a:pt x="373956" y="1478"/>
                    <a:pt x="345624" y="7144"/>
                  </a:cubicBezTo>
                  <a:cubicBezTo>
                    <a:pt x="340121" y="8245"/>
                    <a:pt x="334492" y="8602"/>
                    <a:pt x="328956" y="9525"/>
                  </a:cubicBezTo>
                  <a:cubicBezTo>
                    <a:pt x="324963" y="10190"/>
                    <a:pt x="321050" y="11291"/>
                    <a:pt x="317049" y="11907"/>
                  </a:cubicBezTo>
                  <a:cubicBezTo>
                    <a:pt x="296387" y="15086"/>
                    <a:pt x="285313" y="15134"/>
                    <a:pt x="262281" y="16669"/>
                  </a:cubicBezTo>
                  <a:cubicBezTo>
                    <a:pt x="251168" y="18257"/>
                    <a:pt x="239833" y="18710"/>
                    <a:pt x="228943" y="21432"/>
                  </a:cubicBezTo>
                  <a:cubicBezTo>
                    <a:pt x="225768" y="22226"/>
                    <a:pt x="222635" y="23210"/>
                    <a:pt x="219418" y="23813"/>
                  </a:cubicBezTo>
                  <a:cubicBezTo>
                    <a:pt x="209927" y="25592"/>
                    <a:pt x="200312" y="26681"/>
                    <a:pt x="190843" y="28575"/>
                  </a:cubicBezTo>
                  <a:cubicBezTo>
                    <a:pt x="185139" y="29716"/>
                    <a:pt x="169883" y="32902"/>
                    <a:pt x="164649" y="33338"/>
                  </a:cubicBezTo>
                  <a:cubicBezTo>
                    <a:pt x="150389" y="34526"/>
                    <a:pt x="136074" y="34925"/>
                    <a:pt x="121787" y="35719"/>
                  </a:cubicBezTo>
                  <a:cubicBezTo>
                    <a:pt x="85796" y="40217"/>
                    <a:pt x="118216" y="35902"/>
                    <a:pt x="88449" y="40482"/>
                  </a:cubicBezTo>
                  <a:cubicBezTo>
                    <a:pt x="82902" y="41336"/>
                    <a:pt x="77317" y="41940"/>
                    <a:pt x="71781" y="42863"/>
                  </a:cubicBezTo>
                  <a:cubicBezTo>
                    <a:pt x="67788" y="43528"/>
                    <a:pt x="63881" y="44672"/>
                    <a:pt x="59874" y="45244"/>
                  </a:cubicBezTo>
                  <a:cubicBezTo>
                    <a:pt x="52759" y="46260"/>
                    <a:pt x="45558" y="46608"/>
                    <a:pt x="38443" y="47625"/>
                  </a:cubicBezTo>
                  <a:cubicBezTo>
                    <a:pt x="34436" y="48197"/>
                    <a:pt x="30463" y="49025"/>
                    <a:pt x="26537" y="50007"/>
                  </a:cubicBezTo>
                  <a:cubicBezTo>
                    <a:pt x="15007" y="52890"/>
                    <a:pt x="2724" y="65485"/>
                    <a:pt x="343" y="69057"/>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EE4BE2-C1FF-8F60-EFDD-194FC1F813F8}"/>
                </a:ext>
              </a:extLst>
            </p:cNvPr>
            <p:cNvSpPr>
              <a:spLocks noGrp="1" noRot="1" noMove="1" noResize="1" noEditPoints="1" noAdjustHandles="1" noChangeArrowheads="1" noChangeShapeType="1"/>
            </p:cNvSpPr>
            <p:nvPr/>
          </p:nvSpPr>
          <p:spPr>
            <a:xfrm>
              <a:off x="5365347" y="2274833"/>
              <a:ext cx="1245394" cy="373650"/>
            </a:xfrm>
            <a:custGeom>
              <a:avLst/>
              <a:gdLst>
                <a:gd name="connsiteX0" fmla="*/ 628650 w 1245394"/>
                <a:gd name="connsiteY0" fmla="*/ 5681 h 373650"/>
                <a:gd name="connsiteX1" fmla="*/ 604838 w 1245394"/>
                <a:gd name="connsiteY1" fmla="*/ 10444 h 373650"/>
                <a:gd name="connsiteX2" fmla="*/ 585788 w 1245394"/>
                <a:gd name="connsiteY2" fmla="*/ 15206 h 373650"/>
                <a:gd name="connsiteX3" fmla="*/ 576263 w 1245394"/>
                <a:gd name="connsiteY3" fmla="*/ 17587 h 373650"/>
                <a:gd name="connsiteX4" fmla="*/ 554832 w 1245394"/>
                <a:gd name="connsiteY4" fmla="*/ 19969 h 373650"/>
                <a:gd name="connsiteX5" fmla="*/ 545307 w 1245394"/>
                <a:gd name="connsiteY5" fmla="*/ 22350 h 373650"/>
                <a:gd name="connsiteX6" fmla="*/ 516732 w 1245394"/>
                <a:gd name="connsiteY6" fmla="*/ 27112 h 373650"/>
                <a:gd name="connsiteX7" fmla="*/ 507207 w 1245394"/>
                <a:gd name="connsiteY7" fmla="*/ 29494 h 373650"/>
                <a:gd name="connsiteX8" fmla="*/ 492919 w 1245394"/>
                <a:gd name="connsiteY8" fmla="*/ 34256 h 373650"/>
                <a:gd name="connsiteX9" fmla="*/ 478632 w 1245394"/>
                <a:gd name="connsiteY9" fmla="*/ 36637 h 373650"/>
                <a:gd name="connsiteX10" fmla="*/ 461963 w 1245394"/>
                <a:gd name="connsiteY10" fmla="*/ 41400 h 373650"/>
                <a:gd name="connsiteX11" fmla="*/ 433388 w 1245394"/>
                <a:gd name="connsiteY11" fmla="*/ 43781 h 373650"/>
                <a:gd name="connsiteX12" fmla="*/ 395288 w 1245394"/>
                <a:gd name="connsiteY12" fmla="*/ 53306 h 373650"/>
                <a:gd name="connsiteX13" fmla="*/ 383382 w 1245394"/>
                <a:gd name="connsiteY13" fmla="*/ 55687 h 373650"/>
                <a:gd name="connsiteX14" fmla="*/ 354807 w 1245394"/>
                <a:gd name="connsiteY14" fmla="*/ 60450 h 373650"/>
                <a:gd name="connsiteX15" fmla="*/ 340519 w 1245394"/>
                <a:gd name="connsiteY15" fmla="*/ 62831 h 373650"/>
                <a:gd name="connsiteX16" fmla="*/ 323850 w 1245394"/>
                <a:gd name="connsiteY16" fmla="*/ 65212 h 373650"/>
                <a:gd name="connsiteX17" fmla="*/ 288132 w 1245394"/>
                <a:gd name="connsiteY17" fmla="*/ 72356 h 373650"/>
                <a:gd name="connsiteX18" fmla="*/ 276225 w 1245394"/>
                <a:gd name="connsiteY18" fmla="*/ 74737 h 373650"/>
                <a:gd name="connsiteX19" fmla="*/ 261938 w 1245394"/>
                <a:gd name="connsiteY19" fmla="*/ 77119 h 373650"/>
                <a:gd name="connsiteX20" fmla="*/ 252413 w 1245394"/>
                <a:gd name="connsiteY20" fmla="*/ 79500 h 373650"/>
                <a:gd name="connsiteX21" fmla="*/ 233363 w 1245394"/>
                <a:gd name="connsiteY21" fmla="*/ 81881 h 373650"/>
                <a:gd name="connsiteX22" fmla="*/ 223838 w 1245394"/>
                <a:gd name="connsiteY22" fmla="*/ 84262 h 373650"/>
                <a:gd name="connsiteX23" fmla="*/ 164307 w 1245394"/>
                <a:gd name="connsiteY23" fmla="*/ 91406 h 373650"/>
                <a:gd name="connsiteX24" fmla="*/ 138113 w 1245394"/>
                <a:gd name="connsiteY24" fmla="*/ 98550 h 373650"/>
                <a:gd name="connsiteX25" fmla="*/ 130969 w 1245394"/>
                <a:gd name="connsiteY25" fmla="*/ 100931 h 373650"/>
                <a:gd name="connsiteX26" fmla="*/ 121444 w 1245394"/>
                <a:gd name="connsiteY26" fmla="*/ 103312 h 373650"/>
                <a:gd name="connsiteX27" fmla="*/ 104775 w 1245394"/>
                <a:gd name="connsiteY27" fmla="*/ 108075 h 373650"/>
                <a:gd name="connsiteX28" fmla="*/ 85725 w 1245394"/>
                <a:gd name="connsiteY28" fmla="*/ 110456 h 373650"/>
                <a:gd name="connsiteX29" fmla="*/ 76200 w 1245394"/>
                <a:gd name="connsiteY29" fmla="*/ 112837 h 373650"/>
                <a:gd name="connsiteX30" fmla="*/ 61913 w 1245394"/>
                <a:gd name="connsiteY30" fmla="*/ 115219 h 373650"/>
                <a:gd name="connsiteX31" fmla="*/ 14288 w 1245394"/>
                <a:gd name="connsiteY31" fmla="*/ 122362 h 373650"/>
                <a:gd name="connsiteX32" fmla="*/ 0 w 1245394"/>
                <a:gd name="connsiteY32" fmla="*/ 124744 h 373650"/>
                <a:gd name="connsiteX33" fmla="*/ 7144 w 1245394"/>
                <a:gd name="connsiteY33" fmla="*/ 129506 h 373650"/>
                <a:gd name="connsiteX34" fmla="*/ 38100 w 1245394"/>
                <a:gd name="connsiteY34" fmla="*/ 134269 h 373650"/>
                <a:gd name="connsiteX35" fmla="*/ 47625 w 1245394"/>
                <a:gd name="connsiteY35" fmla="*/ 136650 h 373650"/>
                <a:gd name="connsiteX36" fmla="*/ 50007 w 1245394"/>
                <a:gd name="connsiteY36" fmla="*/ 146175 h 373650"/>
                <a:gd name="connsiteX37" fmla="*/ 47625 w 1245394"/>
                <a:gd name="connsiteY37" fmla="*/ 208087 h 373650"/>
                <a:gd name="connsiteX38" fmla="*/ 45244 w 1245394"/>
                <a:gd name="connsiteY38" fmla="*/ 277144 h 373650"/>
                <a:gd name="connsiteX39" fmla="*/ 47625 w 1245394"/>
                <a:gd name="connsiteY39" fmla="*/ 362869 h 373650"/>
                <a:gd name="connsiteX40" fmla="*/ 57150 w 1245394"/>
                <a:gd name="connsiteY40" fmla="*/ 365250 h 373650"/>
                <a:gd name="connsiteX41" fmla="*/ 109538 w 1245394"/>
                <a:gd name="connsiteY41" fmla="*/ 358106 h 373650"/>
                <a:gd name="connsiteX42" fmla="*/ 211932 w 1245394"/>
                <a:gd name="connsiteY42" fmla="*/ 362869 h 373650"/>
                <a:gd name="connsiteX43" fmla="*/ 433388 w 1245394"/>
                <a:gd name="connsiteY43" fmla="*/ 367631 h 373650"/>
                <a:gd name="connsiteX44" fmla="*/ 602457 w 1245394"/>
                <a:gd name="connsiteY44" fmla="*/ 365250 h 373650"/>
                <a:gd name="connsiteX45" fmla="*/ 681038 w 1245394"/>
                <a:gd name="connsiteY45" fmla="*/ 367631 h 373650"/>
                <a:gd name="connsiteX46" fmla="*/ 812007 w 1245394"/>
                <a:gd name="connsiteY46" fmla="*/ 370012 h 373650"/>
                <a:gd name="connsiteX47" fmla="*/ 1040607 w 1245394"/>
                <a:gd name="connsiteY47" fmla="*/ 370012 h 373650"/>
                <a:gd name="connsiteX48" fmla="*/ 1207294 w 1245394"/>
                <a:gd name="connsiteY48" fmla="*/ 367631 h 373650"/>
                <a:gd name="connsiteX49" fmla="*/ 1202532 w 1245394"/>
                <a:gd name="connsiteY49" fmla="*/ 241425 h 373650"/>
                <a:gd name="connsiteX50" fmla="*/ 1200150 w 1245394"/>
                <a:gd name="connsiteY50" fmla="*/ 186656 h 373650"/>
                <a:gd name="connsiteX51" fmla="*/ 1202532 w 1245394"/>
                <a:gd name="connsiteY51" fmla="*/ 165225 h 373650"/>
                <a:gd name="connsiteX52" fmla="*/ 1214438 w 1245394"/>
                <a:gd name="connsiteY52" fmla="*/ 155700 h 373650"/>
                <a:gd name="connsiteX53" fmla="*/ 1221582 w 1245394"/>
                <a:gd name="connsiteY53" fmla="*/ 150937 h 373650"/>
                <a:gd name="connsiteX54" fmla="*/ 1245394 w 1245394"/>
                <a:gd name="connsiteY54" fmla="*/ 134269 h 373650"/>
                <a:gd name="connsiteX55" fmla="*/ 1238250 w 1245394"/>
                <a:gd name="connsiteY55" fmla="*/ 124744 h 373650"/>
                <a:gd name="connsiteX56" fmla="*/ 1223963 w 1245394"/>
                <a:gd name="connsiteY56" fmla="*/ 119981 h 373650"/>
                <a:gd name="connsiteX57" fmla="*/ 1197769 w 1245394"/>
                <a:gd name="connsiteY57" fmla="*/ 110456 h 373650"/>
                <a:gd name="connsiteX58" fmla="*/ 1185863 w 1245394"/>
                <a:gd name="connsiteY58" fmla="*/ 105694 h 373650"/>
                <a:gd name="connsiteX59" fmla="*/ 1173957 w 1245394"/>
                <a:gd name="connsiteY59" fmla="*/ 103312 h 373650"/>
                <a:gd name="connsiteX60" fmla="*/ 1143000 w 1245394"/>
                <a:gd name="connsiteY60" fmla="*/ 98550 h 373650"/>
                <a:gd name="connsiteX61" fmla="*/ 1123950 w 1245394"/>
                <a:gd name="connsiteY61" fmla="*/ 93787 h 373650"/>
                <a:gd name="connsiteX62" fmla="*/ 1116807 w 1245394"/>
                <a:gd name="connsiteY62" fmla="*/ 91406 h 373650"/>
                <a:gd name="connsiteX63" fmla="*/ 1104900 w 1245394"/>
                <a:gd name="connsiteY63" fmla="*/ 89025 h 373650"/>
                <a:gd name="connsiteX64" fmla="*/ 1090613 w 1245394"/>
                <a:gd name="connsiteY64" fmla="*/ 84262 h 373650"/>
                <a:gd name="connsiteX65" fmla="*/ 1054894 w 1245394"/>
                <a:gd name="connsiteY65" fmla="*/ 79500 h 373650"/>
                <a:gd name="connsiteX66" fmla="*/ 1038225 w 1245394"/>
                <a:gd name="connsiteY66" fmla="*/ 77119 h 373650"/>
                <a:gd name="connsiteX67" fmla="*/ 983457 w 1245394"/>
                <a:gd name="connsiteY67" fmla="*/ 72356 h 373650"/>
                <a:gd name="connsiteX68" fmla="*/ 954882 w 1245394"/>
                <a:gd name="connsiteY68" fmla="*/ 67594 h 373650"/>
                <a:gd name="connsiteX69" fmla="*/ 947738 w 1245394"/>
                <a:gd name="connsiteY69" fmla="*/ 65212 h 373650"/>
                <a:gd name="connsiteX70" fmla="*/ 926307 w 1245394"/>
                <a:gd name="connsiteY70" fmla="*/ 60450 h 373650"/>
                <a:gd name="connsiteX71" fmla="*/ 909638 w 1245394"/>
                <a:gd name="connsiteY71" fmla="*/ 55687 h 373650"/>
                <a:gd name="connsiteX72" fmla="*/ 895350 w 1245394"/>
                <a:gd name="connsiteY72" fmla="*/ 53306 h 373650"/>
                <a:gd name="connsiteX73" fmla="*/ 878682 w 1245394"/>
                <a:gd name="connsiteY73" fmla="*/ 48544 h 373650"/>
                <a:gd name="connsiteX74" fmla="*/ 857250 w 1245394"/>
                <a:gd name="connsiteY74" fmla="*/ 46162 h 373650"/>
                <a:gd name="connsiteX75" fmla="*/ 838200 w 1245394"/>
                <a:gd name="connsiteY75" fmla="*/ 43781 h 373650"/>
                <a:gd name="connsiteX76" fmla="*/ 804863 w 1245394"/>
                <a:gd name="connsiteY76" fmla="*/ 39019 h 373650"/>
                <a:gd name="connsiteX77" fmla="*/ 783432 w 1245394"/>
                <a:gd name="connsiteY77" fmla="*/ 36637 h 373650"/>
                <a:gd name="connsiteX78" fmla="*/ 762000 w 1245394"/>
                <a:gd name="connsiteY78" fmla="*/ 31875 h 373650"/>
                <a:gd name="connsiteX79" fmla="*/ 747713 w 1245394"/>
                <a:gd name="connsiteY79" fmla="*/ 29494 h 373650"/>
                <a:gd name="connsiteX80" fmla="*/ 728663 w 1245394"/>
                <a:gd name="connsiteY80" fmla="*/ 27112 h 373650"/>
                <a:gd name="connsiteX81" fmla="*/ 709613 w 1245394"/>
                <a:gd name="connsiteY81" fmla="*/ 22350 h 373650"/>
                <a:gd name="connsiteX82" fmla="*/ 700088 w 1245394"/>
                <a:gd name="connsiteY82" fmla="*/ 19969 h 373650"/>
                <a:gd name="connsiteX83" fmla="*/ 671513 w 1245394"/>
                <a:gd name="connsiteY83" fmla="*/ 10444 h 373650"/>
                <a:gd name="connsiteX84" fmla="*/ 654844 w 1245394"/>
                <a:gd name="connsiteY84" fmla="*/ 8062 h 373650"/>
                <a:gd name="connsiteX85" fmla="*/ 647700 w 1245394"/>
                <a:gd name="connsiteY85" fmla="*/ 5681 h 373650"/>
                <a:gd name="connsiteX86" fmla="*/ 638175 w 1245394"/>
                <a:gd name="connsiteY86" fmla="*/ 919 h 373650"/>
                <a:gd name="connsiteX87" fmla="*/ 628650 w 1245394"/>
                <a:gd name="connsiteY87" fmla="*/ 5681 h 37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45394" h="373650">
                  <a:moveTo>
                    <a:pt x="628650" y="5681"/>
                  </a:moveTo>
                  <a:cubicBezTo>
                    <a:pt x="620713" y="7269"/>
                    <a:pt x="612691" y="8481"/>
                    <a:pt x="604838" y="10444"/>
                  </a:cubicBezTo>
                  <a:lnTo>
                    <a:pt x="585788" y="15206"/>
                  </a:lnTo>
                  <a:cubicBezTo>
                    <a:pt x="582613" y="16000"/>
                    <a:pt x="579516" y="17225"/>
                    <a:pt x="576263" y="17587"/>
                  </a:cubicBezTo>
                  <a:lnTo>
                    <a:pt x="554832" y="19969"/>
                  </a:lnTo>
                  <a:cubicBezTo>
                    <a:pt x="551657" y="20763"/>
                    <a:pt x="548527" y="21765"/>
                    <a:pt x="545307" y="22350"/>
                  </a:cubicBezTo>
                  <a:cubicBezTo>
                    <a:pt x="518008" y="27313"/>
                    <a:pt x="538917" y="22181"/>
                    <a:pt x="516732" y="27112"/>
                  </a:cubicBezTo>
                  <a:cubicBezTo>
                    <a:pt x="513537" y="27822"/>
                    <a:pt x="510342" y="28554"/>
                    <a:pt x="507207" y="29494"/>
                  </a:cubicBezTo>
                  <a:cubicBezTo>
                    <a:pt x="502399" y="30937"/>
                    <a:pt x="497871" y="33431"/>
                    <a:pt x="492919" y="34256"/>
                  </a:cubicBezTo>
                  <a:lnTo>
                    <a:pt x="478632" y="36637"/>
                  </a:lnTo>
                  <a:cubicBezTo>
                    <a:pt x="473884" y="38220"/>
                    <a:pt x="466752" y="40801"/>
                    <a:pt x="461963" y="41400"/>
                  </a:cubicBezTo>
                  <a:cubicBezTo>
                    <a:pt x="452479" y="42585"/>
                    <a:pt x="442913" y="42987"/>
                    <a:pt x="433388" y="43781"/>
                  </a:cubicBezTo>
                  <a:cubicBezTo>
                    <a:pt x="414869" y="53041"/>
                    <a:pt x="428336" y="47475"/>
                    <a:pt x="395288" y="53306"/>
                  </a:cubicBezTo>
                  <a:cubicBezTo>
                    <a:pt x="391302" y="54009"/>
                    <a:pt x="387368" y="54984"/>
                    <a:pt x="383382" y="55687"/>
                  </a:cubicBezTo>
                  <a:lnTo>
                    <a:pt x="354807" y="60450"/>
                  </a:lnTo>
                  <a:cubicBezTo>
                    <a:pt x="350044" y="61244"/>
                    <a:pt x="345299" y="62148"/>
                    <a:pt x="340519" y="62831"/>
                  </a:cubicBezTo>
                  <a:cubicBezTo>
                    <a:pt x="334963" y="63625"/>
                    <a:pt x="329377" y="64237"/>
                    <a:pt x="323850" y="65212"/>
                  </a:cubicBezTo>
                  <a:cubicBezTo>
                    <a:pt x="311893" y="67322"/>
                    <a:pt x="300038" y="69975"/>
                    <a:pt x="288132" y="72356"/>
                  </a:cubicBezTo>
                  <a:cubicBezTo>
                    <a:pt x="284163" y="73150"/>
                    <a:pt x="280217" y="74071"/>
                    <a:pt x="276225" y="74737"/>
                  </a:cubicBezTo>
                  <a:cubicBezTo>
                    <a:pt x="271463" y="75531"/>
                    <a:pt x="266672" y="76172"/>
                    <a:pt x="261938" y="77119"/>
                  </a:cubicBezTo>
                  <a:cubicBezTo>
                    <a:pt x="258729" y="77761"/>
                    <a:pt x="255641" y="78962"/>
                    <a:pt x="252413" y="79500"/>
                  </a:cubicBezTo>
                  <a:cubicBezTo>
                    <a:pt x="246101" y="80552"/>
                    <a:pt x="239675" y="80829"/>
                    <a:pt x="233363" y="81881"/>
                  </a:cubicBezTo>
                  <a:cubicBezTo>
                    <a:pt x="230135" y="82419"/>
                    <a:pt x="227085" y="83856"/>
                    <a:pt x="223838" y="84262"/>
                  </a:cubicBezTo>
                  <a:cubicBezTo>
                    <a:pt x="154968" y="92871"/>
                    <a:pt x="196225" y="85023"/>
                    <a:pt x="164307" y="91406"/>
                  </a:cubicBezTo>
                  <a:cubicBezTo>
                    <a:pt x="150692" y="100484"/>
                    <a:pt x="162567" y="94104"/>
                    <a:pt x="138113" y="98550"/>
                  </a:cubicBezTo>
                  <a:cubicBezTo>
                    <a:pt x="135643" y="98999"/>
                    <a:pt x="133383" y="100241"/>
                    <a:pt x="130969" y="100931"/>
                  </a:cubicBezTo>
                  <a:cubicBezTo>
                    <a:pt x="127822" y="101830"/>
                    <a:pt x="124591" y="102413"/>
                    <a:pt x="121444" y="103312"/>
                  </a:cubicBezTo>
                  <a:cubicBezTo>
                    <a:pt x="113510" y="105579"/>
                    <a:pt x="113717" y="106585"/>
                    <a:pt x="104775" y="108075"/>
                  </a:cubicBezTo>
                  <a:cubicBezTo>
                    <a:pt x="98463" y="109127"/>
                    <a:pt x="92037" y="109404"/>
                    <a:pt x="85725" y="110456"/>
                  </a:cubicBezTo>
                  <a:cubicBezTo>
                    <a:pt x="82497" y="110994"/>
                    <a:pt x="79409" y="112195"/>
                    <a:pt x="76200" y="112837"/>
                  </a:cubicBezTo>
                  <a:cubicBezTo>
                    <a:pt x="71466" y="113784"/>
                    <a:pt x="66693" y="114536"/>
                    <a:pt x="61913" y="115219"/>
                  </a:cubicBezTo>
                  <a:cubicBezTo>
                    <a:pt x="11780" y="122382"/>
                    <a:pt x="81620" y="111140"/>
                    <a:pt x="14288" y="122362"/>
                  </a:cubicBezTo>
                  <a:lnTo>
                    <a:pt x="0" y="124744"/>
                  </a:lnTo>
                  <a:cubicBezTo>
                    <a:pt x="2381" y="126331"/>
                    <a:pt x="4513" y="128379"/>
                    <a:pt x="7144" y="129506"/>
                  </a:cubicBezTo>
                  <a:cubicBezTo>
                    <a:pt x="14361" y="132598"/>
                    <a:pt x="33801" y="133791"/>
                    <a:pt x="38100" y="134269"/>
                  </a:cubicBezTo>
                  <a:cubicBezTo>
                    <a:pt x="41275" y="135063"/>
                    <a:pt x="45311" y="134336"/>
                    <a:pt x="47625" y="136650"/>
                  </a:cubicBezTo>
                  <a:cubicBezTo>
                    <a:pt x="49939" y="138964"/>
                    <a:pt x="50007" y="142902"/>
                    <a:pt x="50007" y="146175"/>
                  </a:cubicBezTo>
                  <a:cubicBezTo>
                    <a:pt x="50007" y="166828"/>
                    <a:pt x="48376" y="187448"/>
                    <a:pt x="47625" y="208087"/>
                  </a:cubicBezTo>
                  <a:cubicBezTo>
                    <a:pt x="46788" y="231104"/>
                    <a:pt x="46038" y="254125"/>
                    <a:pt x="45244" y="277144"/>
                  </a:cubicBezTo>
                  <a:cubicBezTo>
                    <a:pt x="46038" y="305719"/>
                    <a:pt x="43797" y="334540"/>
                    <a:pt x="47625" y="362869"/>
                  </a:cubicBezTo>
                  <a:cubicBezTo>
                    <a:pt x="48063" y="366112"/>
                    <a:pt x="53887" y="365501"/>
                    <a:pt x="57150" y="365250"/>
                  </a:cubicBezTo>
                  <a:cubicBezTo>
                    <a:pt x="74722" y="363898"/>
                    <a:pt x="109538" y="358106"/>
                    <a:pt x="109538" y="358106"/>
                  </a:cubicBezTo>
                  <a:cubicBezTo>
                    <a:pt x="167923" y="362276"/>
                    <a:pt x="127454" y="359797"/>
                    <a:pt x="211932" y="362869"/>
                  </a:cubicBezTo>
                  <a:cubicBezTo>
                    <a:pt x="338209" y="367461"/>
                    <a:pt x="224307" y="364511"/>
                    <a:pt x="433388" y="367631"/>
                  </a:cubicBezTo>
                  <a:lnTo>
                    <a:pt x="602457" y="365250"/>
                  </a:lnTo>
                  <a:cubicBezTo>
                    <a:pt x="628663" y="365250"/>
                    <a:pt x="654839" y="367036"/>
                    <a:pt x="681038" y="367631"/>
                  </a:cubicBezTo>
                  <a:lnTo>
                    <a:pt x="812007" y="370012"/>
                  </a:lnTo>
                  <a:cubicBezTo>
                    <a:pt x="911455" y="376644"/>
                    <a:pt x="838092" y="372695"/>
                    <a:pt x="1040607" y="370012"/>
                  </a:cubicBezTo>
                  <a:lnTo>
                    <a:pt x="1207294" y="367631"/>
                  </a:lnTo>
                  <a:cubicBezTo>
                    <a:pt x="1201864" y="302466"/>
                    <a:pt x="1206324" y="362744"/>
                    <a:pt x="1202532" y="241425"/>
                  </a:cubicBezTo>
                  <a:cubicBezTo>
                    <a:pt x="1201961" y="223160"/>
                    <a:pt x="1200944" y="204912"/>
                    <a:pt x="1200150" y="186656"/>
                  </a:cubicBezTo>
                  <a:cubicBezTo>
                    <a:pt x="1200944" y="179512"/>
                    <a:pt x="1199520" y="171751"/>
                    <a:pt x="1202532" y="165225"/>
                  </a:cubicBezTo>
                  <a:cubicBezTo>
                    <a:pt x="1204662" y="160610"/>
                    <a:pt x="1210372" y="158750"/>
                    <a:pt x="1214438" y="155700"/>
                  </a:cubicBezTo>
                  <a:cubicBezTo>
                    <a:pt x="1216728" y="153983"/>
                    <a:pt x="1219292" y="152654"/>
                    <a:pt x="1221582" y="150937"/>
                  </a:cubicBezTo>
                  <a:cubicBezTo>
                    <a:pt x="1242272" y="135419"/>
                    <a:pt x="1224422" y="146851"/>
                    <a:pt x="1245394" y="134269"/>
                  </a:cubicBezTo>
                  <a:cubicBezTo>
                    <a:pt x="1243013" y="131094"/>
                    <a:pt x="1241552" y="126946"/>
                    <a:pt x="1238250" y="124744"/>
                  </a:cubicBezTo>
                  <a:cubicBezTo>
                    <a:pt x="1234073" y="121959"/>
                    <a:pt x="1228597" y="121912"/>
                    <a:pt x="1223963" y="119981"/>
                  </a:cubicBezTo>
                  <a:cubicBezTo>
                    <a:pt x="1173969" y="99149"/>
                    <a:pt x="1239284" y="122910"/>
                    <a:pt x="1197769" y="110456"/>
                  </a:cubicBezTo>
                  <a:cubicBezTo>
                    <a:pt x="1193675" y="109228"/>
                    <a:pt x="1189957" y="106922"/>
                    <a:pt x="1185863" y="105694"/>
                  </a:cubicBezTo>
                  <a:cubicBezTo>
                    <a:pt x="1181986" y="104531"/>
                    <a:pt x="1177949" y="103977"/>
                    <a:pt x="1173957" y="103312"/>
                  </a:cubicBezTo>
                  <a:cubicBezTo>
                    <a:pt x="1164830" y="101791"/>
                    <a:pt x="1152225" y="100527"/>
                    <a:pt x="1143000" y="98550"/>
                  </a:cubicBezTo>
                  <a:cubicBezTo>
                    <a:pt x="1136600" y="97179"/>
                    <a:pt x="1130160" y="95857"/>
                    <a:pt x="1123950" y="93787"/>
                  </a:cubicBezTo>
                  <a:cubicBezTo>
                    <a:pt x="1121569" y="92993"/>
                    <a:pt x="1119242" y="92015"/>
                    <a:pt x="1116807" y="91406"/>
                  </a:cubicBezTo>
                  <a:cubicBezTo>
                    <a:pt x="1112880" y="90424"/>
                    <a:pt x="1108805" y="90090"/>
                    <a:pt x="1104900" y="89025"/>
                  </a:cubicBezTo>
                  <a:cubicBezTo>
                    <a:pt x="1100057" y="87704"/>
                    <a:pt x="1095583" y="84972"/>
                    <a:pt x="1090613" y="84262"/>
                  </a:cubicBezTo>
                  <a:lnTo>
                    <a:pt x="1054894" y="79500"/>
                  </a:lnTo>
                  <a:cubicBezTo>
                    <a:pt x="1049330" y="78758"/>
                    <a:pt x="1043810" y="77678"/>
                    <a:pt x="1038225" y="77119"/>
                  </a:cubicBezTo>
                  <a:cubicBezTo>
                    <a:pt x="1019991" y="75296"/>
                    <a:pt x="1001533" y="75368"/>
                    <a:pt x="983457" y="72356"/>
                  </a:cubicBezTo>
                  <a:lnTo>
                    <a:pt x="954882" y="67594"/>
                  </a:lnTo>
                  <a:cubicBezTo>
                    <a:pt x="952501" y="66800"/>
                    <a:pt x="950173" y="65821"/>
                    <a:pt x="947738" y="65212"/>
                  </a:cubicBezTo>
                  <a:cubicBezTo>
                    <a:pt x="928067" y="60294"/>
                    <a:pt x="943442" y="65345"/>
                    <a:pt x="926307" y="60450"/>
                  </a:cubicBezTo>
                  <a:cubicBezTo>
                    <a:pt x="915723" y="57426"/>
                    <a:pt x="922035" y="58167"/>
                    <a:pt x="909638" y="55687"/>
                  </a:cubicBezTo>
                  <a:cubicBezTo>
                    <a:pt x="904903" y="54740"/>
                    <a:pt x="900113" y="54100"/>
                    <a:pt x="895350" y="53306"/>
                  </a:cubicBezTo>
                  <a:cubicBezTo>
                    <a:pt x="890014" y="51527"/>
                    <a:pt x="884237" y="49399"/>
                    <a:pt x="878682" y="48544"/>
                  </a:cubicBezTo>
                  <a:cubicBezTo>
                    <a:pt x="871578" y="47451"/>
                    <a:pt x="864389" y="47002"/>
                    <a:pt x="857250" y="46162"/>
                  </a:cubicBezTo>
                  <a:lnTo>
                    <a:pt x="838200" y="43781"/>
                  </a:lnTo>
                  <a:cubicBezTo>
                    <a:pt x="827078" y="42264"/>
                    <a:pt x="816019" y="40259"/>
                    <a:pt x="804863" y="39019"/>
                  </a:cubicBezTo>
                  <a:cubicBezTo>
                    <a:pt x="797719" y="38225"/>
                    <a:pt x="790547" y="37654"/>
                    <a:pt x="783432" y="36637"/>
                  </a:cubicBezTo>
                  <a:cubicBezTo>
                    <a:pt x="768866" y="34556"/>
                    <a:pt x="775007" y="34476"/>
                    <a:pt x="762000" y="31875"/>
                  </a:cubicBezTo>
                  <a:cubicBezTo>
                    <a:pt x="757266" y="30928"/>
                    <a:pt x="752492" y="30177"/>
                    <a:pt x="747713" y="29494"/>
                  </a:cubicBezTo>
                  <a:cubicBezTo>
                    <a:pt x="741378" y="28589"/>
                    <a:pt x="734953" y="28291"/>
                    <a:pt x="728663" y="27112"/>
                  </a:cubicBezTo>
                  <a:cubicBezTo>
                    <a:pt x="722230" y="25906"/>
                    <a:pt x="715963" y="23937"/>
                    <a:pt x="709613" y="22350"/>
                  </a:cubicBezTo>
                  <a:cubicBezTo>
                    <a:pt x="706438" y="21556"/>
                    <a:pt x="703193" y="21004"/>
                    <a:pt x="700088" y="19969"/>
                  </a:cubicBezTo>
                  <a:cubicBezTo>
                    <a:pt x="700084" y="19968"/>
                    <a:pt x="671518" y="10445"/>
                    <a:pt x="671513" y="10444"/>
                  </a:cubicBezTo>
                  <a:lnTo>
                    <a:pt x="654844" y="8062"/>
                  </a:lnTo>
                  <a:cubicBezTo>
                    <a:pt x="652463" y="7268"/>
                    <a:pt x="650007" y="6670"/>
                    <a:pt x="647700" y="5681"/>
                  </a:cubicBezTo>
                  <a:cubicBezTo>
                    <a:pt x="644437" y="4283"/>
                    <a:pt x="641646" y="1663"/>
                    <a:pt x="638175" y="919"/>
                  </a:cubicBezTo>
                  <a:cubicBezTo>
                    <a:pt x="630375" y="-752"/>
                    <a:pt x="622300" y="-669"/>
                    <a:pt x="628650" y="5681"/>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A722AF-F386-6D31-D0F7-A51A407C2725}"/>
                </a:ext>
              </a:extLst>
            </p:cNvPr>
            <p:cNvSpPr>
              <a:spLocks noGrp="1" noRot="1" noMove="1" noResize="1" noEditPoints="1" noAdjustHandles="1" noChangeArrowheads="1" noChangeShapeType="1"/>
            </p:cNvSpPr>
            <p:nvPr/>
          </p:nvSpPr>
          <p:spPr>
            <a:xfrm>
              <a:off x="5376386" y="4413382"/>
              <a:ext cx="604838" cy="57626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B681B1C-5D96-0800-87E2-738E4EFFC957}"/>
                </a:ext>
              </a:extLst>
            </p:cNvPr>
            <p:cNvSpPr>
              <a:spLocks noGrp="1" noRot="1" noMove="1" noResize="1" noEditPoints="1" noAdjustHandles="1" noChangeArrowheads="1" noChangeShapeType="1"/>
            </p:cNvSpPr>
            <p:nvPr/>
          </p:nvSpPr>
          <p:spPr>
            <a:xfrm>
              <a:off x="4698145" y="4277317"/>
              <a:ext cx="497729" cy="712327"/>
            </a:xfrm>
            <a:custGeom>
              <a:avLst/>
              <a:gdLst>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502444 w 509588"/>
                <a:gd name="connsiteY19" fmla="*/ 192930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497682 w 509588"/>
                <a:gd name="connsiteY20" fmla="*/ 381049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507206 w 508208"/>
                <a:gd name="connsiteY21" fmla="*/ 297705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492919 w 508208"/>
                <a:gd name="connsiteY27" fmla="*/ 626318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502444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7143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2431 w 500226"/>
                <a:gd name="connsiteY0" fmla="*/ 49 h 728711"/>
                <a:gd name="connsiteX1" fmla="*/ 300056 w 500226"/>
                <a:gd name="connsiteY1" fmla="*/ 4811 h 728711"/>
                <a:gd name="connsiteX2" fmla="*/ 316725 w 500226"/>
                <a:gd name="connsiteY2" fmla="*/ 9574 h 728711"/>
                <a:gd name="connsiteX3" fmla="*/ 328631 w 500226"/>
                <a:gd name="connsiteY3" fmla="*/ 11955 h 728711"/>
                <a:gd name="connsiteX4" fmla="*/ 338156 w 500226"/>
                <a:gd name="connsiteY4" fmla="*/ 16718 h 728711"/>
                <a:gd name="connsiteX5" fmla="*/ 345300 w 500226"/>
                <a:gd name="connsiteY5" fmla="*/ 21480 h 728711"/>
                <a:gd name="connsiteX6" fmla="*/ 364350 w 500226"/>
                <a:gd name="connsiteY6" fmla="*/ 31005 h 728711"/>
                <a:gd name="connsiteX7" fmla="*/ 381019 w 500226"/>
                <a:gd name="connsiteY7" fmla="*/ 38149 h 728711"/>
                <a:gd name="connsiteX8" fmla="*/ 395306 w 500226"/>
                <a:gd name="connsiteY8" fmla="*/ 45293 h 728711"/>
                <a:gd name="connsiteX9" fmla="*/ 409594 w 500226"/>
                <a:gd name="connsiteY9" fmla="*/ 52436 h 728711"/>
                <a:gd name="connsiteX10" fmla="*/ 416737 w 500226"/>
                <a:gd name="connsiteY10" fmla="*/ 57199 h 728711"/>
                <a:gd name="connsiteX11" fmla="*/ 442931 w 500226"/>
                <a:gd name="connsiteY11" fmla="*/ 64343 h 728711"/>
                <a:gd name="connsiteX12" fmla="*/ 450075 w 500226"/>
                <a:gd name="connsiteY12" fmla="*/ 66724 h 728711"/>
                <a:gd name="connsiteX13" fmla="*/ 459600 w 500226"/>
                <a:gd name="connsiteY13" fmla="*/ 69105 h 728711"/>
                <a:gd name="connsiteX14" fmla="*/ 469125 w 500226"/>
                <a:gd name="connsiteY14" fmla="*/ 73868 h 728711"/>
                <a:gd name="connsiteX15" fmla="*/ 495319 w 500226"/>
                <a:gd name="connsiteY15" fmla="*/ 81011 h 728711"/>
                <a:gd name="connsiteX16" fmla="*/ 497700 w 500226"/>
                <a:gd name="connsiteY16" fmla="*/ 88155 h 728711"/>
                <a:gd name="connsiteX17" fmla="*/ 492937 w 500226"/>
                <a:gd name="connsiteY17" fmla="*/ 102443 h 728711"/>
                <a:gd name="connsiteX18" fmla="*/ 495319 w 500226"/>
                <a:gd name="connsiteY18" fmla="*/ 166736 h 728711"/>
                <a:gd name="connsiteX19" fmla="*/ 497700 w 500226"/>
                <a:gd name="connsiteY19" fmla="*/ 264368 h 728711"/>
                <a:gd name="connsiteX20" fmla="*/ 495320 w 500226"/>
                <a:gd name="connsiteY20" fmla="*/ 402480 h 728711"/>
                <a:gd name="connsiteX21" fmla="*/ 492937 w 500226"/>
                <a:gd name="connsiteY21" fmla="*/ 509637 h 728711"/>
                <a:gd name="connsiteX22" fmla="*/ 495319 w 500226"/>
                <a:gd name="connsiteY22" fmla="*/ 538212 h 728711"/>
                <a:gd name="connsiteX23" fmla="*/ 492937 w 500226"/>
                <a:gd name="connsiteY23" fmla="*/ 566787 h 728711"/>
                <a:gd name="connsiteX24" fmla="*/ 490557 w 500226"/>
                <a:gd name="connsiteY24" fmla="*/ 469155 h 728711"/>
                <a:gd name="connsiteX25" fmla="*/ 495319 w 500226"/>
                <a:gd name="connsiteY25" fmla="*/ 497730 h 728711"/>
                <a:gd name="connsiteX26" fmla="*/ 490556 w 500226"/>
                <a:gd name="connsiteY26" fmla="*/ 581074 h 728711"/>
                <a:gd name="connsiteX27" fmla="*/ 488175 w 500226"/>
                <a:gd name="connsiteY27" fmla="*/ 626318 h 728711"/>
                <a:gd name="connsiteX28" fmla="*/ 490556 w 500226"/>
                <a:gd name="connsiteY28" fmla="*/ 690611 h 728711"/>
                <a:gd name="connsiteX29" fmla="*/ 500081 w 500226"/>
                <a:gd name="connsiteY29" fmla="*/ 716805 h 728711"/>
                <a:gd name="connsiteX30" fmla="*/ 481031 w 500226"/>
                <a:gd name="connsiteY30" fmla="*/ 719186 h 728711"/>
                <a:gd name="connsiteX31" fmla="*/ 473887 w 500226"/>
                <a:gd name="connsiteY31" fmla="*/ 721568 h 728711"/>
                <a:gd name="connsiteX32" fmla="*/ 457219 w 500226"/>
                <a:gd name="connsiteY32" fmla="*/ 723949 h 728711"/>
                <a:gd name="connsiteX33" fmla="*/ 390544 w 500226"/>
                <a:gd name="connsiteY33" fmla="*/ 721568 h 728711"/>
                <a:gd name="connsiteX34" fmla="*/ 364350 w 500226"/>
                <a:gd name="connsiteY34" fmla="*/ 723949 h 728711"/>
                <a:gd name="connsiteX35" fmla="*/ 311962 w 500226"/>
                <a:gd name="connsiteY35" fmla="*/ 726330 h 728711"/>
                <a:gd name="connsiteX36" fmla="*/ 133369 w 500226"/>
                <a:gd name="connsiteY36" fmla="*/ 728711 h 728711"/>
                <a:gd name="connsiteX37" fmla="*/ 9544 w 500226"/>
                <a:gd name="connsiteY37" fmla="*/ 726330 h 728711"/>
                <a:gd name="connsiteX38" fmla="*/ 7162 w 500226"/>
                <a:gd name="connsiteY38" fmla="*/ 719186 h 728711"/>
                <a:gd name="connsiteX39" fmla="*/ 2400 w 500226"/>
                <a:gd name="connsiteY39" fmla="*/ 695374 h 728711"/>
                <a:gd name="connsiteX40" fmla="*/ 2399 w 500226"/>
                <a:gd name="connsiteY40" fmla="*/ 669180 h 728711"/>
                <a:gd name="connsiteX41" fmla="*/ 19 w 500226"/>
                <a:gd name="connsiteY41" fmla="*/ 557261 h 728711"/>
                <a:gd name="connsiteX42" fmla="*/ 4781 w 500226"/>
                <a:gd name="connsiteY42" fmla="*/ 464393 h 728711"/>
                <a:gd name="connsiteX43" fmla="*/ 19 w 500226"/>
                <a:gd name="connsiteY43" fmla="*/ 342949 h 728711"/>
                <a:gd name="connsiteX44" fmla="*/ 4781 w 500226"/>
                <a:gd name="connsiteY44" fmla="*/ 290561 h 728711"/>
                <a:gd name="connsiteX45" fmla="*/ 7162 w 500226"/>
                <a:gd name="connsiteY45" fmla="*/ 240555 h 728711"/>
                <a:gd name="connsiteX46" fmla="*/ 9544 w 500226"/>
                <a:gd name="connsiteY46" fmla="*/ 142924 h 728711"/>
                <a:gd name="connsiteX47" fmla="*/ 14306 w 500226"/>
                <a:gd name="connsiteY47" fmla="*/ 100061 h 728711"/>
                <a:gd name="connsiteX48" fmla="*/ 28594 w 500226"/>
                <a:gd name="connsiteY48" fmla="*/ 95299 h 728711"/>
                <a:gd name="connsiteX49" fmla="*/ 47644 w 500226"/>
                <a:gd name="connsiteY49" fmla="*/ 85774 h 728711"/>
                <a:gd name="connsiteX50" fmla="*/ 54787 w 500226"/>
                <a:gd name="connsiteY50" fmla="*/ 81011 h 728711"/>
                <a:gd name="connsiteX51" fmla="*/ 78600 w 500226"/>
                <a:gd name="connsiteY51" fmla="*/ 69105 h 728711"/>
                <a:gd name="connsiteX52" fmla="*/ 88125 w 500226"/>
                <a:gd name="connsiteY52" fmla="*/ 61961 h 728711"/>
                <a:gd name="connsiteX53" fmla="*/ 107175 w 500226"/>
                <a:gd name="connsiteY53" fmla="*/ 54818 h 728711"/>
                <a:gd name="connsiteX54" fmla="*/ 114319 w 500226"/>
                <a:gd name="connsiteY54" fmla="*/ 50055 h 728711"/>
                <a:gd name="connsiteX55" fmla="*/ 128606 w 500226"/>
                <a:gd name="connsiteY55" fmla="*/ 45293 h 728711"/>
                <a:gd name="connsiteX56" fmla="*/ 138131 w 500226"/>
                <a:gd name="connsiteY56" fmla="*/ 40530 h 728711"/>
                <a:gd name="connsiteX57" fmla="*/ 145275 w 500226"/>
                <a:gd name="connsiteY57" fmla="*/ 38149 h 728711"/>
                <a:gd name="connsiteX58" fmla="*/ 164325 w 500226"/>
                <a:gd name="connsiteY58" fmla="*/ 28624 h 728711"/>
                <a:gd name="connsiteX59" fmla="*/ 178612 w 500226"/>
                <a:gd name="connsiteY59" fmla="*/ 21480 h 728711"/>
                <a:gd name="connsiteX60" fmla="*/ 192900 w 500226"/>
                <a:gd name="connsiteY60" fmla="*/ 16718 h 728711"/>
                <a:gd name="connsiteX61" fmla="*/ 211950 w 500226"/>
                <a:gd name="connsiteY61" fmla="*/ 9574 h 728711"/>
                <a:gd name="connsiteX62" fmla="*/ 228619 w 500226"/>
                <a:gd name="connsiteY62" fmla="*/ 2430 h 728711"/>
                <a:gd name="connsiteX63" fmla="*/ 252431 w 500226"/>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4783 w 500228"/>
                <a:gd name="connsiteY44" fmla="*/ 290561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26215 w 500228"/>
                <a:gd name="connsiteY37" fmla="*/ 70728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6330"/>
                <a:gd name="connsiteX1" fmla="*/ 300058 w 500228"/>
                <a:gd name="connsiteY1" fmla="*/ 4811 h 726330"/>
                <a:gd name="connsiteX2" fmla="*/ 316727 w 500228"/>
                <a:gd name="connsiteY2" fmla="*/ 9574 h 726330"/>
                <a:gd name="connsiteX3" fmla="*/ 328633 w 500228"/>
                <a:gd name="connsiteY3" fmla="*/ 11955 h 726330"/>
                <a:gd name="connsiteX4" fmla="*/ 338158 w 500228"/>
                <a:gd name="connsiteY4" fmla="*/ 16718 h 726330"/>
                <a:gd name="connsiteX5" fmla="*/ 345302 w 500228"/>
                <a:gd name="connsiteY5" fmla="*/ 21480 h 726330"/>
                <a:gd name="connsiteX6" fmla="*/ 364352 w 500228"/>
                <a:gd name="connsiteY6" fmla="*/ 31005 h 726330"/>
                <a:gd name="connsiteX7" fmla="*/ 381021 w 500228"/>
                <a:gd name="connsiteY7" fmla="*/ 38149 h 726330"/>
                <a:gd name="connsiteX8" fmla="*/ 395308 w 500228"/>
                <a:gd name="connsiteY8" fmla="*/ 45293 h 726330"/>
                <a:gd name="connsiteX9" fmla="*/ 409596 w 500228"/>
                <a:gd name="connsiteY9" fmla="*/ 52436 h 726330"/>
                <a:gd name="connsiteX10" fmla="*/ 416739 w 500228"/>
                <a:gd name="connsiteY10" fmla="*/ 57199 h 726330"/>
                <a:gd name="connsiteX11" fmla="*/ 442933 w 500228"/>
                <a:gd name="connsiteY11" fmla="*/ 64343 h 726330"/>
                <a:gd name="connsiteX12" fmla="*/ 450077 w 500228"/>
                <a:gd name="connsiteY12" fmla="*/ 66724 h 726330"/>
                <a:gd name="connsiteX13" fmla="*/ 459602 w 500228"/>
                <a:gd name="connsiteY13" fmla="*/ 69105 h 726330"/>
                <a:gd name="connsiteX14" fmla="*/ 469127 w 500228"/>
                <a:gd name="connsiteY14" fmla="*/ 73868 h 726330"/>
                <a:gd name="connsiteX15" fmla="*/ 495321 w 500228"/>
                <a:gd name="connsiteY15" fmla="*/ 81011 h 726330"/>
                <a:gd name="connsiteX16" fmla="*/ 497702 w 500228"/>
                <a:gd name="connsiteY16" fmla="*/ 88155 h 726330"/>
                <a:gd name="connsiteX17" fmla="*/ 492939 w 500228"/>
                <a:gd name="connsiteY17" fmla="*/ 102443 h 726330"/>
                <a:gd name="connsiteX18" fmla="*/ 495321 w 500228"/>
                <a:gd name="connsiteY18" fmla="*/ 166736 h 726330"/>
                <a:gd name="connsiteX19" fmla="*/ 497702 w 500228"/>
                <a:gd name="connsiteY19" fmla="*/ 264368 h 726330"/>
                <a:gd name="connsiteX20" fmla="*/ 495322 w 500228"/>
                <a:gd name="connsiteY20" fmla="*/ 402480 h 726330"/>
                <a:gd name="connsiteX21" fmla="*/ 492939 w 500228"/>
                <a:gd name="connsiteY21" fmla="*/ 509637 h 726330"/>
                <a:gd name="connsiteX22" fmla="*/ 495321 w 500228"/>
                <a:gd name="connsiteY22" fmla="*/ 538212 h 726330"/>
                <a:gd name="connsiteX23" fmla="*/ 492939 w 500228"/>
                <a:gd name="connsiteY23" fmla="*/ 566787 h 726330"/>
                <a:gd name="connsiteX24" fmla="*/ 490559 w 500228"/>
                <a:gd name="connsiteY24" fmla="*/ 469155 h 726330"/>
                <a:gd name="connsiteX25" fmla="*/ 495321 w 500228"/>
                <a:gd name="connsiteY25" fmla="*/ 497730 h 726330"/>
                <a:gd name="connsiteX26" fmla="*/ 490558 w 500228"/>
                <a:gd name="connsiteY26" fmla="*/ 581074 h 726330"/>
                <a:gd name="connsiteX27" fmla="*/ 488177 w 500228"/>
                <a:gd name="connsiteY27" fmla="*/ 626318 h 726330"/>
                <a:gd name="connsiteX28" fmla="*/ 490558 w 500228"/>
                <a:gd name="connsiteY28" fmla="*/ 690611 h 726330"/>
                <a:gd name="connsiteX29" fmla="*/ 500083 w 500228"/>
                <a:gd name="connsiteY29" fmla="*/ 716805 h 726330"/>
                <a:gd name="connsiteX30" fmla="*/ 481033 w 500228"/>
                <a:gd name="connsiteY30" fmla="*/ 719186 h 726330"/>
                <a:gd name="connsiteX31" fmla="*/ 473889 w 500228"/>
                <a:gd name="connsiteY31" fmla="*/ 721568 h 726330"/>
                <a:gd name="connsiteX32" fmla="*/ 457221 w 500228"/>
                <a:gd name="connsiteY32" fmla="*/ 723949 h 726330"/>
                <a:gd name="connsiteX33" fmla="*/ 390546 w 500228"/>
                <a:gd name="connsiteY33" fmla="*/ 721568 h 726330"/>
                <a:gd name="connsiteX34" fmla="*/ 364352 w 500228"/>
                <a:gd name="connsiteY34" fmla="*/ 723949 h 726330"/>
                <a:gd name="connsiteX35" fmla="*/ 311964 w 500228"/>
                <a:gd name="connsiteY35" fmla="*/ 726330 h 726330"/>
                <a:gd name="connsiteX36" fmla="*/ 135752 w 500228"/>
                <a:gd name="connsiteY36" fmla="*/ 709661 h 726330"/>
                <a:gd name="connsiteX37" fmla="*/ 26215 w 500228"/>
                <a:gd name="connsiteY37" fmla="*/ 707280 h 726330"/>
                <a:gd name="connsiteX38" fmla="*/ 19070 w 500228"/>
                <a:gd name="connsiteY38" fmla="*/ 700136 h 726330"/>
                <a:gd name="connsiteX39" fmla="*/ 2402 w 500228"/>
                <a:gd name="connsiteY39" fmla="*/ 695374 h 726330"/>
                <a:gd name="connsiteX40" fmla="*/ 2401 w 500228"/>
                <a:gd name="connsiteY40" fmla="*/ 669180 h 726330"/>
                <a:gd name="connsiteX41" fmla="*/ 21 w 500228"/>
                <a:gd name="connsiteY41" fmla="*/ 557261 h 726330"/>
                <a:gd name="connsiteX42" fmla="*/ 4783 w 500228"/>
                <a:gd name="connsiteY42" fmla="*/ 464393 h 726330"/>
                <a:gd name="connsiteX43" fmla="*/ 4784 w 500228"/>
                <a:gd name="connsiteY43" fmla="*/ 340568 h 726330"/>
                <a:gd name="connsiteX44" fmla="*/ 11927 w 500228"/>
                <a:gd name="connsiteY44" fmla="*/ 288179 h 726330"/>
                <a:gd name="connsiteX45" fmla="*/ 7164 w 500228"/>
                <a:gd name="connsiteY45" fmla="*/ 240555 h 726330"/>
                <a:gd name="connsiteX46" fmla="*/ 9546 w 500228"/>
                <a:gd name="connsiteY46" fmla="*/ 142924 h 726330"/>
                <a:gd name="connsiteX47" fmla="*/ 14308 w 500228"/>
                <a:gd name="connsiteY47" fmla="*/ 100061 h 726330"/>
                <a:gd name="connsiteX48" fmla="*/ 28596 w 500228"/>
                <a:gd name="connsiteY48" fmla="*/ 95299 h 726330"/>
                <a:gd name="connsiteX49" fmla="*/ 47646 w 500228"/>
                <a:gd name="connsiteY49" fmla="*/ 85774 h 726330"/>
                <a:gd name="connsiteX50" fmla="*/ 54789 w 500228"/>
                <a:gd name="connsiteY50" fmla="*/ 81011 h 726330"/>
                <a:gd name="connsiteX51" fmla="*/ 78602 w 500228"/>
                <a:gd name="connsiteY51" fmla="*/ 69105 h 726330"/>
                <a:gd name="connsiteX52" fmla="*/ 88127 w 500228"/>
                <a:gd name="connsiteY52" fmla="*/ 61961 h 726330"/>
                <a:gd name="connsiteX53" fmla="*/ 107177 w 500228"/>
                <a:gd name="connsiteY53" fmla="*/ 54818 h 726330"/>
                <a:gd name="connsiteX54" fmla="*/ 114321 w 500228"/>
                <a:gd name="connsiteY54" fmla="*/ 50055 h 726330"/>
                <a:gd name="connsiteX55" fmla="*/ 128608 w 500228"/>
                <a:gd name="connsiteY55" fmla="*/ 45293 h 726330"/>
                <a:gd name="connsiteX56" fmla="*/ 138133 w 500228"/>
                <a:gd name="connsiteY56" fmla="*/ 40530 h 726330"/>
                <a:gd name="connsiteX57" fmla="*/ 145277 w 500228"/>
                <a:gd name="connsiteY57" fmla="*/ 38149 h 726330"/>
                <a:gd name="connsiteX58" fmla="*/ 164327 w 500228"/>
                <a:gd name="connsiteY58" fmla="*/ 28624 h 726330"/>
                <a:gd name="connsiteX59" fmla="*/ 178614 w 500228"/>
                <a:gd name="connsiteY59" fmla="*/ 21480 h 726330"/>
                <a:gd name="connsiteX60" fmla="*/ 192902 w 500228"/>
                <a:gd name="connsiteY60" fmla="*/ 16718 h 726330"/>
                <a:gd name="connsiteX61" fmla="*/ 211952 w 500228"/>
                <a:gd name="connsiteY61" fmla="*/ 9574 h 726330"/>
                <a:gd name="connsiteX62" fmla="*/ 228621 w 500228"/>
                <a:gd name="connsiteY62" fmla="*/ 2430 h 726330"/>
                <a:gd name="connsiteX63" fmla="*/ 252433 w 500228"/>
                <a:gd name="connsiteY63" fmla="*/ 49 h 726330"/>
                <a:gd name="connsiteX0" fmla="*/ 252433 w 500228"/>
                <a:gd name="connsiteY0" fmla="*/ 49 h 724324"/>
                <a:gd name="connsiteX1" fmla="*/ 300058 w 500228"/>
                <a:gd name="connsiteY1" fmla="*/ 4811 h 724324"/>
                <a:gd name="connsiteX2" fmla="*/ 316727 w 500228"/>
                <a:gd name="connsiteY2" fmla="*/ 9574 h 724324"/>
                <a:gd name="connsiteX3" fmla="*/ 328633 w 500228"/>
                <a:gd name="connsiteY3" fmla="*/ 11955 h 724324"/>
                <a:gd name="connsiteX4" fmla="*/ 338158 w 500228"/>
                <a:gd name="connsiteY4" fmla="*/ 16718 h 724324"/>
                <a:gd name="connsiteX5" fmla="*/ 345302 w 500228"/>
                <a:gd name="connsiteY5" fmla="*/ 21480 h 724324"/>
                <a:gd name="connsiteX6" fmla="*/ 364352 w 500228"/>
                <a:gd name="connsiteY6" fmla="*/ 31005 h 724324"/>
                <a:gd name="connsiteX7" fmla="*/ 381021 w 500228"/>
                <a:gd name="connsiteY7" fmla="*/ 38149 h 724324"/>
                <a:gd name="connsiteX8" fmla="*/ 395308 w 500228"/>
                <a:gd name="connsiteY8" fmla="*/ 45293 h 724324"/>
                <a:gd name="connsiteX9" fmla="*/ 409596 w 500228"/>
                <a:gd name="connsiteY9" fmla="*/ 52436 h 724324"/>
                <a:gd name="connsiteX10" fmla="*/ 416739 w 500228"/>
                <a:gd name="connsiteY10" fmla="*/ 57199 h 724324"/>
                <a:gd name="connsiteX11" fmla="*/ 442933 w 500228"/>
                <a:gd name="connsiteY11" fmla="*/ 64343 h 724324"/>
                <a:gd name="connsiteX12" fmla="*/ 450077 w 500228"/>
                <a:gd name="connsiteY12" fmla="*/ 66724 h 724324"/>
                <a:gd name="connsiteX13" fmla="*/ 459602 w 500228"/>
                <a:gd name="connsiteY13" fmla="*/ 69105 h 724324"/>
                <a:gd name="connsiteX14" fmla="*/ 469127 w 500228"/>
                <a:gd name="connsiteY14" fmla="*/ 73868 h 724324"/>
                <a:gd name="connsiteX15" fmla="*/ 495321 w 500228"/>
                <a:gd name="connsiteY15" fmla="*/ 81011 h 724324"/>
                <a:gd name="connsiteX16" fmla="*/ 497702 w 500228"/>
                <a:gd name="connsiteY16" fmla="*/ 88155 h 724324"/>
                <a:gd name="connsiteX17" fmla="*/ 492939 w 500228"/>
                <a:gd name="connsiteY17" fmla="*/ 102443 h 724324"/>
                <a:gd name="connsiteX18" fmla="*/ 495321 w 500228"/>
                <a:gd name="connsiteY18" fmla="*/ 166736 h 724324"/>
                <a:gd name="connsiteX19" fmla="*/ 497702 w 500228"/>
                <a:gd name="connsiteY19" fmla="*/ 264368 h 724324"/>
                <a:gd name="connsiteX20" fmla="*/ 495322 w 500228"/>
                <a:gd name="connsiteY20" fmla="*/ 402480 h 724324"/>
                <a:gd name="connsiteX21" fmla="*/ 492939 w 500228"/>
                <a:gd name="connsiteY21" fmla="*/ 509637 h 724324"/>
                <a:gd name="connsiteX22" fmla="*/ 495321 w 500228"/>
                <a:gd name="connsiteY22" fmla="*/ 538212 h 724324"/>
                <a:gd name="connsiteX23" fmla="*/ 492939 w 500228"/>
                <a:gd name="connsiteY23" fmla="*/ 566787 h 724324"/>
                <a:gd name="connsiteX24" fmla="*/ 490559 w 500228"/>
                <a:gd name="connsiteY24" fmla="*/ 469155 h 724324"/>
                <a:gd name="connsiteX25" fmla="*/ 495321 w 500228"/>
                <a:gd name="connsiteY25" fmla="*/ 497730 h 724324"/>
                <a:gd name="connsiteX26" fmla="*/ 490558 w 500228"/>
                <a:gd name="connsiteY26" fmla="*/ 581074 h 724324"/>
                <a:gd name="connsiteX27" fmla="*/ 488177 w 500228"/>
                <a:gd name="connsiteY27" fmla="*/ 626318 h 724324"/>
                <a:gd name="connsiteX28" fmla="*/ 490558 w 500228"/>
                <a:gd name="connsiteY28" fmla="*/ 690611 h 724324"/>
                <a:gd name="connsiteX29" fmla="*/ 500083 w 500228"/>
                <a:gd name="connsiteY29" fmla="*/ 716805 h 724324"/>
                <a:gd name="connsiteX30" fmla="*/ 481033 w 500228"/>
                <a:gd name="connsiteY30" fmla="*/ 719186 h 724324"/>
                <a:gd name="connsiteX31" fmla="*/ 473889 w 500228"/>
                <a:gd name="connsiteY31" fmla="*/ 721568 h 724324"/>
                <a:gd name="connsiteX32" fmla="*/ 457221 w 500228"/>
                <a:gd name="connsiteY32" fmla="*/ 723949 h 724324"/>
                <a:gd name="connsiteX33" fmla="*/ 390546 w 500228"/>
                <a:gd name="connsiteY33" fmla="*/ 721568 h 724324"/>
                <a:gd name="connsiteX34" fmla="*/ 364352 w 500228"/>
                <a:gd name="connsiteY34" fmla="*/ 723949 h 724324"/>
                <a:gd name="connsiteX35" fmla="*/ 323871 w 500228"/>
                <a:gd name="connsiteY35" fmla="*/ 712042 h 724324"/>
                <a:gd name="connsiteX36" fmla="*/ 135752 w 500228"/>
                <a:gd name="connsiteY36" fmla="*/ 709661 h 724324"/>
                <a:gd name="connsiteX37" fmla="*/ 26215 w 500228"/>
                <a:gd name="connsiteY37" fmla="*/ 707280 h 724324"/>
                <a:gd name="connsiteX38" fmla="*/ 19070 w 500228"/>
                <a:gd name="connsiteY38" fmla="*/ 700136 h 724324"/>
                <a:gd name="connsiteX39" fmla="*/ 2402 w 500228"/>
                <a:gd name="connsiteY39" fmla="*/ 695374 h 724324"/>
                <a:gd name="connsiteX40" fmla="*/ 2401 w 500228"/>
                <a:gd name="connsiteY40" fmla="*/ 669180 h 724324"/>
                <a:gd name="connsiteX41" fmla="*/ 21 w 500228"/>
                <a:gd name="connsiteY41" fmla="*/ 557261 h 724324"/>
                <a:gd name="connsiteX42" fmla="*/ 4783 w 500228"/>
                <a:gd name="connsiteY42" fmla="*/ 464393 h 724324"/>
                <a:gd name="connsiteX43" fmla="*/ 4784 w 500228"/>
                <a:gd name="connsiteY43" fmla="*/ 340568 h 724324"/>
                <a:gd name="connsiteX44" fmla="*/ 11927 w 500228"/>
                <a:gd name="connsiteY44" fmla="*/ 288179 h 724324"/>
                <a:gd name="connsiteX45" fmla="*/ 7164 w 500228"/>
                <a:gd name="connsiteY45" fmla="*/ 240555 h 724324"/>
                <a:gd name="connsiteX46" fmla="*/ 9546 w 500228"/>
                <a:gd name="connsiteY46" fmla="*/ 142924 h 724324"/>
                <a:gd name="connsiteX47" fmla="*/ 14308 w 500228"/>
                <a:gd name="connsiteY47" fmla="*/ 100061 h 724324"/>
                <a:gd name="connsiteX48" fmla="*/ 28596 w 500228"/>
                <a:gd name="connsiteY48" fmla="*/ 95299 h 724324"/>
                <a:gd name="connsiteX49" fmla="*/ 47646 w 500228"/>
                <a:gd name="connsiteY49" fmla="*/ 85774 h 724324"/>
                <a:gd name="connsiteX50" fmla="*/ 54789 w 500228"/>
                <a:gd name="connsiteY50" fmla="*/ 81011 h 724324"/>
                <a:gd name="connsiteX51" fmla="*/ 78602 w 500228"/>
                <a:gd name="connsiteY51" fmla="*/ 69105 h 724324"/>
                <a:gd name="connsiteX52" fmla="*/ 88127 w 500228"/>
                <a:gd name="connsiteY52" fmla="*/ 61961 h 724324"/>
                <a:gd name="connsiteX53" fmla="*/ 107177 w 500228"/>
                <a:gd name="connsiteY53" fmla="*/ 54818 h 724324"/>
                <a:gd name="connsiteX54" fmla="*/ 114321 w 500228"/>
                <a:gd name="connsiteY54" fmla="*/ 50055 h 724324"/>
                <a:gd name="connsiteX55" fmla="*/ 128608 w 500228"/>
                <a:gd name="connsiteY55" fmla="*/ 45293 h 724324"/>
                <a:gd name="connsiteX56" fmla="*/ 138133 w 500228"/>
                <a:gd name="connsiteY56" fmla="*/ 40530 h 724324"/>
                <a:gd name="connsiteX57" fmla="*/ 145277 w 500228"/>
                <a:gd name="connsiteY57" fmla="*/ 38149 h 724324"/>
                <a:gd name="connsiteX58" fmla="*/ 164327 w 500228"/>
                <a:gd name="connsiteY58" fmla="*/ 28624 h 724324"/>
                <a:gd name="connsiteX59" fmla="*/ 178614 w 500228"/>
                <a:gd name="connsiteY59" fmla="*/ 21480 h 724324"/>
                <a:gd name="connsiteX60" fmla="*/ 192902 w 500228"/>
                <a:gd name="connsiteY60" fmla="*/ 16718 h 724324"/>
                <a:gd name="connsiteX61" fmla="*/ 211952 w 500228"/>
                <a:gd name="connsiteY61" fmla="*/ 9574 h 724324"/>
                <a:gd name="connsiteX62" fmla="*/ 228621 w 500228"/>
                <a:gd name="connsiteY62" fmla="*/ 2430 h 724324"/>
                <a:gd name="connsiteX63" fmla="*/ 252433 w 500228"/>
                <a:gd name="connsiteY63" fmla="*/ 49 h 724324"/>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390546 w 500228"/>
                <a:gd name="connsiteY33" fmla="*/ 721568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402452 w 500228"/>
                <a:gd name="connsiteY33" fmla="*/ 707281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1836"/>
                <a:gd name="connsiteX1" fmla="*/ 300058 w 500228"/>
                <a:gd name="connsiteY1" fmla="*/ 4811 h 721836"/>
                <a:gd name="connsiteX2" fmla="*/ 316727 w 500228"/>
                <a:gd name="connsiteY2" fmla="*/ 9574 h 721836"/>
                <a:gd name="connsiteX3" fmla="*/ 328633 w 500228"/>
                <a:gd name="connsiteY3" fmla="*/ 11955 h 721836"/>
                <a:gd name="connsiteX4" fmla="*/ 338158 w 500228"/>
                <a:gd name="connsiteY4" fmla="*/ 16718 h 721836"/>
                <a:gd name="connsiteX5" fmla="*/ 345302 w 500228"/>
                <a:gd name="connsiteY5" fmla="*/ 21480 h 721836"/>
                <a:gd name="connsiteX6" fmla="*/ 364352 w 500228"/>
                <a:gd name="connsiteY6" fmla="*/ 31005 h 721836"/>
                <a:gd name="connsiteX7" fmla="*/ 381021 w 500228"/>
                <a:gd name="connsiteY7" fmla="*/ 38149 h 721836"/>
                <a:gd name="connsiteX8" fmla="*/ 395308 w 500228"/>
                <a:gd name="connsiteY8" fmla="*/ 45293 h 721836"/>
                <a:gd name="connsiteX9" fmla="*/ 409596 w 500228"/>
                <a:gd name="connsiteY9" fmla="*/ 52436 h 721836"/>
                <a:gd name="connsiteX10" fmla="*/ 416739 w 500228"/>
                <a:gd name="connsiteY10" fmla="*/ 57199 h 721836"/>
                <a:gd name="connsiteX11" fmla="*/ 442933 w 500228"/>
                <a:gd name="connsiteY11" fmla="*/ 64343 h 721836"/>
                <a:gd name="connsiteX12" fmla="*/ 450077 w 500228"/>
                <a:gd name="connsiteY12" fmla="*/ 66724 h 721836"/>
                <a:gd name="connsiteX13" fmla="*/ 459602 w 500228"/>
                <a:gd name="connsiteY13" fmla="*/ 69105 h 721836"/>
                <a:gd name="connsiteX14" fmla="*/ 469127 w 500228"/>
                <a:gd name="connsiteY14" fmla="*/ 73868 h 721836"/>
                <a:gd name="connsiteX15" fmla="*/ 495321 w 500228"/>
                <a:gd name="connsiteY15" fmla="*/ 81011 h 721836"/>
                <a:gd name="connsiteX16" fmla="*/ 497702 w 500228"/>
                <a:gd name="connsiteY16" fmla="*/ 88155 h 721836"/>
                <a:gd name="connsiteX17" fmla="*/ 492939 w 500228"/>
                <a:gd name="connsiteY17" fmla="*/ 102443 h 721836"/>
                <a:gd name="connsiteX18" fmla="*/ 495321 w 500228"/>
                <a:gd name="connsiteY18" fmla="*/ 166736 h 721836"/>
                <a:gd name="connsiteX19" fmla="*/ 497702 w 500228"/>
                <a:gd name="connsiteY19" fmla="*/ 264368 h 721836"/>
                <a:gd name="connsiteX20" fmla="*/ 495322 w 500228"/>
                <a:gd name="connsiteY20" fmla="*/ 402480 h 721836"/>
                <a:gd name="connsiteX21" fmla="*/ 492939 w 500228"/>
                <a:gd name="connsiteY21" fmla="*/ 509637 h 721836"/>
                <a:gd name="connsiteX22" fmla="*/ 495321 w 500228"/>
                <a:gd name="connsiteY22" fmla="*/ 538212 h 721836"/>
                <a:gd name="connsiteX23" fmla="*/ 492939 w 500228"/>
                <a:gd name="connsiteY23" fmla="*/ 566787 h 721836"/>
                <a:gd name="connsiteX24" fmla="*/ 490559 w 500228"/>
                <a:gd name="connsiteY24" fmla="*/ 469155 h 721836"/>
                <a:gd name="connsiteX25" fmla="*/ 495321 w 500228"/>
                <a:gd name="connsiteY25" fmla="*/ 497730 h 721836"/>
                <a:gd name="connsiteX26" fmla="*/ 490558 w 500228"/>
                <a:gd name="connsiteY26" fmla="*/ 581074 h 721836"/>
                <a:gd name="connsiteX27" fmla="*/ 488177 w 500228"/>
                <a:gd name="connsiteY27" fmla="*/ 626318 h 721836"/>
                <a:gd name="connsiteX28" fmla="*/ 490558 w 500228"/>
                <a:gd name="connsiteY28" fmla="*/ 690611 h 721836"/>
                <a:gd name="connsiteX29" fmla="*/ 500083 w 500228"/>
                <a:gd name="connsiteY29" fmla="*/ 716805 h 721836"/>
                <a:gd name="connsiteX30" fmla="*/ 481033 w 500228"/>
                <a:gd name="connsiteY30" fmla="*/ 719186 h 721836"/>
                <a:gd name="connsiteX31" fmla="*/ 473889 w 500228"/>
                <a:gd name="connsiteY31" fmla="*/ 721568 h 721836"/>
                <a:gd name="connsiteX32" fmla="*/ 459602 w 500228"/>
                <a:gd name="connsiteY32" fmla="*/ 712042 h 721836"/>
                <a:gd name="connsiteX33" fmla="*/ 402452 w 500228"/>
                <a:gd name="connsiteY33" fmla="*/ 707281 h 721836"/>
                <a:gd name="connsiteX34" fmla="*/ 373877 w 500228"/>
                <a:gd name="connsiteY34" fmla="*/ 712043 h 721836"/>
                <a:gd name="connsiteX35" fmla="*/ 323871 w 500228"/>
                <a:gd name="connsiteY35" fmla="*/ 712042 h 721836"/>
                <a:gd name="connsiteX36" fmla="*/ 135752 w 500228"/>
                <a:gd name="connsiteY36" fmla="*/ 709661 h 721836"/>
                <a:gd name="connsiteX37" fmla="*/ 26215 w 500228"/>
                <a:gd name="connsiteY37" fmla="*/ 707280 h 721836"/>
                <a:gd name="connsiteX38" fmla="*/ 19070 w 500228"/>
                <a:gd name="connsiteY38" fmla="*/ 700136 h 721836"/>
                <a:gd name="connsiteX39" fmla="*/ 2402 w 500228"/>
                <a:gd name="connsiteY39" fmla="*/ 695374 h 721836"/>
                <a:gd name="connsiteX40" fmla="*/ 2401 w 500228"/>
                <a:gd name="connsiteY40" fmla="*/ 669180 h 721836"/>
                <a:gd name="connsiteX41" fmla="*/ 21 w 500228"/>
                <a:gd name="connsiteY41" fmla="*/ 557261 h 721836"/>
                <a:gd name="connsiteX42" fmla="*/ 4783 w 500228"/>
                <a:gd name="connsiteY42" fmla="*/ 464393 h 721836"/>
                <a:gd name="connsiteX43" fmla="*/ 4784 w 500228"/>
                <a:gd name="connsiteY43" fmla="*/ 340568 h 721836"/>
                <a:gd name="connsiteX44" fmla="*/ 11927 w 500228"/>
                <a:gd name="connsiteY44" fmla="*/ 288179 h 721836"/>
                <a:gd name="connsiteX45" fmla="*/ 7164 w 500228"/>
                <a:gd name="connsiteY45" fmla="*/ 240555 h 721836"/>
                <a:gd name="connsiteX46" fmla="*/ 9546 w 500228"/>
                <a:gd name="connsiteY46" fmla="*/ 142924 h 721836"/>
                <a:gd name="connsiteX47" fmla="*/ 14308 w 500228"/>
                <a:gd name="connsiteY47" fmla="*/ 100061 h 721836"/>
                <a:gd name="connsiteX48" fmla="*/ 28596 w 500228"/>
                <a:gd name="connsiteY48" fmla="*/ 95299 h 721836"/>
                <a:gd name="connsiteX49" fmla="*/ 47646 w 500228"/>
                <a:gd name="connsiteY49" fmla="*/ 85774 h 721836"/>
                <a:gd name="connsiteX50" fmla="*/ 54789 w 500228"/>
                <a:gd name="connsiteY50" fmla="*/ 81011 h 721836"/>
                <a:gd name="connsiteX51" fmla="*/ 78602 w 500228"/>
                <a:gd name="connsiteY51" fmla="*/ 69105 h 721836"/>
                <a:gd name="connsiteX52" fmla="*/ 88127 w 500228"/>
                <a:gd name="connsiteY52" fmla="*/ 61961 h 721836"/>
                <a:gd name="connsiteX53" fmla="*/ 107177 w 500228"/>
                <a:gd name="connsiteY53" fmla="*/ 54818 h 721836"/>
                <a:gd name="connsiteX54" fmla="*/ 114321 w 500228"/>
                <a:gd name="connsiteY54" fmla="*/ 50055 h 721836"/>
                <a:gd name="connsiteX55" fmla="*/ 128608 w 500228"/>
                <a:gd name="connsiteY55" fmla="*/ 45293 h 721836"/>
                <a:gd name="connsiteX56" fmla="*/ 138133 w 500228"/>
                <a:gd name="connsiteY56" fmla="*/ 40530 h 721836"/>
                <a:gd name="connsiteX57" fmla="*/ 145277 w 500228"/>
                <a:gd name="connsiteY57" fmla="*/ 38149 h 721836"/>
                <a:gd name="connsiteX58" fmla="*/ 164327 w 500228"/>
                <a:gd name="connsiteY58" fmla="*/ 28624 h 721836"/>
                <a:gd name="connsiteX59" fmla="*/ 178614 w 500228"/>
                <a:gd name="connsiteY59" fmla="*/ 21480 h 721836"/>
                <a:gd name="connsiteX60" fmla="*/ 192902 w 500228"/>
                <a:gd name="connsiteY60" fmla="*/ 16718 h 721836"/>
                <a:gd name="connsiteX61" fmla="*/ 211952 w 500228"/>
                <a:gd name="connsiteY61" fmla="*/ 9574 h 721836"/>
                <a:gd name="connsiteX62" fmla="*/ 228621 w 500228"/>
                <a:gd name="connsiteY62" fmla="*/ 2430 h 721836"/>
                <a:gd name="connsiteX63" fmla="*/ 252433 w 500228"/>
                <a:gd name="connsiteY63" fmla="*/ 49 h 721836"/>
                <a:gd name="connsiteX0" fmla="*/ 252433 w 500228"/>
                <a:gd name="connsiteY0" fmla="*/ 49 h 720414"/>
                <a:gd name="connsiteX1" fmla="*/ 300058 w 500228"/>
                <a:gd name="connsiteY1" fmla="*/ 4811 h 720414"/>
                <a:gd name="connsiteX2" fmla="*/ 316727 w 500228"/>
                <a:gd name="connsiteY2" fmla="*/ 9574 h 720414"/>
                <a:gd name="connsiteX3" fmla="*/ 328633 w 500228"/>
                <a:gd name="connsiteY3" fmla="*/ 11955 h 720414"/>
                <a:gd name="connsiteX4" fmla="*/ 338158 w 500228"/>
                <a:gd name="connsiteY4" fmla="*/ 16718 h 720414"/>
                <a:gd name="connsiteX5" fmla="*/ 345302 w 500228"/>
                <a:gd name="connsiteY5" fmla="*/ 21480 h 720414"/>
                <a:gd name="connsiteX6" fmla="*/ 364352 w 500228"/>
                <a:gd name="connsiteY6" fmla="*/ 31005 h 720414"/>
                <a:gd name="connsiteX7" fmla="*/ 381021 w 500228"/>
                <a:gd name="connsiteY7" fmla="*/ 38149 h 720414"/>
                <a:gd name="connsiteX8" fmla="*/ 395308 w 500228"/>
                <a:gd name="connsiteY8" fmla="*/ 45293 h 720414"/>
                <a:gd name="connsiteX9" fmla="*/ 409596 w 500228"/>
                <a:gd name="connsiteY9" fmla="*/ 52436 h 720414"/>
                <a:gd name="connsiteX10" fmla="*/ 416739 w 500228"/>
                <a:gd name="connsiteY10" fmla="*/ 57199 h 720414"/>
                <a:gd name="connsiteX11" fmla="*/ 442933 w 500228"/>
                <a:gd name="connsiteY11" fmla="*/ 64343 h 720414"/>
                <a:gd name="connsiteX12" fmla="*/ 450077 w 500228"/>
                <a:gd name="connsiteY12" fmla="*/ 66724 h 720414"/>
                <a:gd name="connsiteX13" fmla="*/ 459602 w 500228"/>
                <a:gd name="connsiteY13" fmla="*/ 69105 h 720414"/>
                <a:gd name="connsiteX14" fmla="*/ 469127 w 500228"/>
                <a:gd name="connsiteY14" fmla="*/ 73868 h 720414"/>
                <a:gd name="connsiteX15" fmla="*/ 495321 w 500228"/>
                <a:gd name="connsiteY15" fmla="*/ 81011 h 720414"/>
                <a:gd name="connsiteX16" fmla="*/ 497702 w 500228"/>
                <a:gd name="connsiteY16" fmla="*/ 88155 h 720414"/>
                <a:gd name="connsiteX17" fmla="*/ 492939 w 500228"/>
                <a:gd name="connsiteY17" fmla="*/ 102443 h 720414"/>
                <a:gd name="connsiteX18" fmla="*/ 495321 w 500228"/>
                <a:gd name="connsiteY18" fmla="*/ 166736 h 720414"/>
                <a:gd name="connsiteX19" fmla="*/ 497702 w 500228"/>
                <a:gd name="connsiteY19" fmla="*/ 264368 h 720414"/>
                <a:gd name="connsiteX20" fmla="*/ 495322 w 500228"/>
                <a:gd name="connsiteY20" fmla="*/ 402480 h 720414"/>
                <a:gd name="connsiteX21" fmla="*/ 492939 w 500228"/>
                <a:gd name="connsiteY21" fmla="*/ 509637 h 720414"/>
                <a:gd name="connsiteX22" fmla="*/ 495321 w 500228"/>
                <a:gd name="connsiteY22" fmla="*/ 538212 h 720414"/>
                <a:gd name="connsiteX23" fmla="*/ 492939 w 500228"/>
                <a:gd name="connsiteY23" fmla="*/ 566787 h 720414"/>
                <a:gd name="connsiteX24" fmla="*/ 490559 w 500228"/>
                <a:gd name="connsiteY24" fmla="*/ 469155 h 720414"/>
                <a:gd name="connsiteX25" fmla="*/ 495321 w 500228"/>
                <a:gd name="connsiteY25" fmla="*/ 497730 h 720414"/>
                <a:gd name="connsiteX26" fmla="*/ 490558 w 500228"/>
                <a:gd name="connsiteY26" fmla="*/ 581074 h 720414"/>
                <a:gd name="connsiteX27" fmla="*/ 488177 w 500228"/>
                <a:gd name="connsiteY27" fmla="*/ 626318 h 720414"/>
                <a:gd name="connsiteX28" fmla="*/ 490558 w 500228"/>
                <a:gd name="connsiteY28" fmla="*/ 690611 h 720414"/>
                <a:gd name="connsiteX29" fmla="*/ 500083 w 500228"/>
                <a:gd name="connsiteY29" fmla="*/ 716805 h 720414"/>
                <a:gd name="connsiteX30" fmla="*/ 481033 w 500228"/>
                <a:gd name="connsiteY30" fmla="*/ 719186 h 720414"/>
                <a:gd name="connsiteX31" fmla="*/ 473889 w 500228"/>
                <a:gd name="connsiteY31" fmla="*/ 707280 h 720414"/>
                <a:gd name="connsiteX32" fmla="*/ 459602 w 500228"/>
                <a:gd name="connsiteY32" fmla="*/ 712042 h 720414"/>
                <a:gd name="connsiteX33" fmla="*/ 402452 w 500228"/>
                <a:gd name="connsiteY33" fmla="*/ 707281 h 720414"/>
                <a:gd name="connsiteX34" fmla="*/ 373877 w 500228"/>
                <a:gd name="connsiteY34" fmla="*/ 712043 h 720414"/>
                <a:gd name="connsiteX35" fmla="*/ 323871 w 500228"/>
                <a:gd name="connsiteY35" fmla="*/ 712042 h 720414"/>
                <a:gd name="connsiteX36" fmla="*/ 135752 w 500228"/>
                <a:gd name="connsiteY36" fmla="*/ 709661 h 720414"/>
                <a:gd name="connsiteX37" fmla="*/ 26215 w 500228"/>
                <a:gd name="connsiteY37" fmla="*/ 707280 h 720414"/>
                <a:gd name="connsiteX38" fmla="*/ 19070 w 500228"/>
                <a:gd name="connsiteY38" fmla="*/ 700136 h 720414"/>
                <a:gd name="connsiteX39" fmla="*/ 2402 w 500228"/>
                <a:gd name="connsiteY39" fmla="*/ 695374 h 720414"/>
                <a:gd name="connsiteX40" fmla="*/ 2401 w 500228"/>
                <a:gd name="connsiteY40" fmla="*/ 669180 h 720414"/>
                <a:gd name="connsiteX41" fmla="*/ 21 w 500228"/>
                <a:gd name="connsiteY41" fmla="*/ 557261 h 720414"/>
                <a:gd name="connsiteX42" fmla="*/ 4783 w 500228"/>
                <a:gd name="connsiteY42" fmla="*/ 464393 h 720414"/>
                <a:gd name="connsiteX43" fmla="*/ 4784 w 500228"/>
                <a:gd name="connsiteY43" fmla="*/ 340568 h 720414"/>
                <a:gd name="connsiteX44" fmla="*/ 11927 w 500228"/>
                <a:gd name="connsiteY44" fmla="*/ 288179 h 720414"/>
                <a:gd name="connsiteX45" fmla="*/ 7164 w 500228"/>
                <a:gd name="connsiteY45" fmla="*/ 240555 h 720414"/>
                <a:gd name="connsiteX46" fmla="*/ 9546 w 500228"/>
                <a:gd name="connsiteY46" fmla="*/ 142924 h 720414"/>
                <a:gd name="connsiteX47" fmla="*/ 14308 w 500228"/>
                <a:gd name="connsiteY47" fmla="*/ 100061 h 720414"/>
                <a:gd name="connsiteX48" fmla="*/ 28596 w 500228"/>
                <a:gd name="connsiteY48" fmla="*/ 95299 h 720414"/>
                <a:gd name="connsiteX49" fmla="*/ 47646 w 500228"/>
                <a:gd name="connsiteY49" fmla="*/ 85774 h 720414"/>
                <a:gd name="connsiteX50" fmla="*/ 54789 w 500228"/>
                <a:gd name="connsiteY50" fmla="*/ 81011 h 720414"/>
                <a:gd name="connsiteX51" fmla="*/ 78602 w 500228"/>
                <a:gd name="connsiteY51" fmla="*/ 69105 h 720414"/>
                <a:gd name="connsiteX52" fmla="*/ 88127 w 500228"/>
                <a:gd name="connsiteY52" fmla="*/ 61961 h 720414"/>
                <a:gd name="connsiteX53" fmla="*/ 107177 w 500228"/>
                <a:gd name="connsiteY53" fmla="*/ 54818 h 720414"/>
                <a:gd name="connsiteX54" fmla="*/ 114321 w 500228"/>
                <a:gd name="connsiteY54" fmla="*/ 50055 h 720414"/>
                <a:gd name="connsiteX55" fmla="*/ 128608 w 500228"/>
                <a:gd name="connsiteY55" fmla="*/ 45293 h 720414"/>
                <a:gd name="connsiteX56" fmla="*/ 138133 w 500228"/>
                <a:gd name="connsiteY56" fmla="*/ 40530 h 720414"/>
                <a:gd name="connsiteX57" fmla="*/ 145277 w 500228"/>
                <a:gd name="connsiteY57" fmla="*/ 38149 h 720414"/>
                <a:gd name="connsiteX58" fmla="*/ 164327 w 500228"/>
                <a:gd name="connsiteY58" fmla="*/ 28624 h 720414"/>
                <a:gd name="connsiteX59" fmla="*/ 178614 w 500228"/>
                <a:gd name="connsiteY59" fmla="*/ 21480 h 720414"/>
                <a:gd name="connsiteX60" fmla="*/ 192902 w 500228"/>
                <a:gd name="connsiteY60" fmla="*/ 16718 h 720414"/>
                <a:gd name="connsiteX61" fmla="*/ 211952 w 500228"/>
                <a:gd name="connsiteY61" fmla="*/ 9574 h 720414"/>
                <a:gd name="connsiteX62" fmla="*/ 228621 w 500228"/>
                <a:gd name="connsiteY62" fmla="*/ 2430 h 720414"/>
                <a:gd name="connsiteX63" fmla="*/ 252433 w 500228"/>
                <a:gd name="connsiteY63" fmla="*/ 49 h 720414"/>
                <a:gd name="connsiteX0" fmla="*/ 252433 w 497729"/>
                <a:gd name="connsiteY0" fmla="*/ 49 h 719396"/>
                <a:gd name="connsiteX1" fmla="*/ 300058 w 497729"/>
                <a:gd name="connsiteY1" fmla="*/ 4811 h 719396"/>
                <a:gd name="connsiteX2" fmla="*/ 316727 w 497729"/>
                <a:gd name="connsiteY2" fmla="*/ 9574 h 719396"/>
                <a:gd name="connsiteX3" fmla="*/ 328633 w 497729"/>
                <a:gd name="connsiteY3" fmla="*/ 11955 h 719396"/>
                <a:gd name="connsiteX4" fmla="*/ 338158 w 497729"/>
                <a:gd name="connsiteY4" fmla="*/ 16718 h 719396"/>
                <a:gd name="connsiteX5" fmla="*/ 345302 w 497729"/>
                <a:gd name="connsiteY5" fmla="*/ 21480 h 719396"/>
                <a:gd name="connsiteX6" fmla="*/ 364352 w 497729"/>
                <a:gd name="connsiteY6" fmla="*/ 31005 h 719396"/>
                <a:gd name="connsiteX7" fmla="*/ 381021 w 497729"/>
                <a:gd name="connsiteY7" fmla="*/ 38149 h 719396"/>
                <a:gd name="connsiteX8" fmla="*/ 395308 w 497729"/>
                <a:gd name="connsiteY8" fmla="*/ 45293 h 719396"/>
                <a:gd name="connsiteX9" fmla="*/ 409596 w 497729"/>
                <a:gd name="connsiteY9" fmla="*/ 52436 h 719396"/>
                <a:gd name="connsiteX10" fmla="*/ 416739 w 497729"/>
                <a:gd name="connsiteY10" fmla="*/ 57199 h 719396"/>
                <a:gd name="connsiteX11" fmla="*/ 442933 w 497729"/>
                <a:gd name="connsiteY11" fmla="*/ 64343 h 719396"/>
                <a:gd name="connsiteX12" fmla="*/ 450077 w 497729"/>
                <a:gd name="connsiteY12" fmla="*/ 66724 h 719396"/>
                <a:gd name="connsiteX13" fmla="*/ 459602 w 497729"/>
                <a:gd name="connsiteY13" fmla="*/ 69105 h 719396"/>
                <a:gd name="connsiteX14" fmla="*/ 469127 w 497729"/>
                <a:gd name="connsiteY14" fmla="*/ 73868 h 719396"/>
                <a:gd name="connsiteX15" fmla="*/ 495321 w 497729"/>
                <a:gd name="connsiteY15" fmla="*/ 81011 h 719396"/>
                <a:gd name="connsiteX16" fmla="*/ 497702 w 497729"/>
                <a:gd name="connsiteY16" fmla="*/ 88155 h 719396"/>
                <a:gd name="connsiteX17" fmla="*/ 492939 w 497729"/>
                <a:gd name="connsiteY17" fmla="*/ 102443 h 719396"/>
                <a:gd name="connsiteX18" fmla="*/ 495321 w 497729"/>
                <a:gd name="connsiteY18" fmla="*/ 166736 h 719396"/>
                <a:gd name="connsiteX19" fmla="*/ 497702 w 497729"/>
                <a:gd name="connsiteY19" fmla="*/ 264368 h 719396"/>
                <a:gd name="connsiteX20" fmla="*/ 495322 w 497729"/>
                <a:gd name="connsiteY20" fmla="*/ 402480 h 719396"/>
                <a:gd name="connsiteX21" fmla="*/ 492939 w 497729"/>
                <a:gd name="connsiteY21" fmla="*/ 509637 h 719396"/>
                <a:gd name="connsiteX22" fmla="*/ 495321 w 497729"/>
                <a:gd name="connsiteY22" fmla="*/ 538212 h 719396"/>
                <a:gd name="connsiteX23" fmla="*/ 492939 w 497729"/>
                <a:gd name="connsiteY23" fmla="*/ 566787 h 719396"/>
                <a:gd name="connsiteX24" fmla="*/ 490559 w 497729"/>
                <a:gd name="connsiteY24" fmla="*/ 469155 h 719396"/>
                <a:gd name="connsiteX25" fmla="*/ 495321 w 497729"/>
                <a:gd name="connsiteY25" fmla="*/ 497730 h 719396"/>
                <a:gd name="connsiteX26" fmla="*/ 490558 w 497729"/>
                <a:gd name="connsiteY26" fmla="*/ 581074 h 719396"/>
                <a:gd name="connsiteX27" fmla="*/ 488177 w 497729"/>
                <a:gd name="connsiteY27" fmla="*/ 626318 h 719396"/>
                <a:gd name="connsiteX28" fmla="*/ 490558 w 497729"/>
                <a:gd name="connsiteY28" fmla="*/ 690611 h 719396"/>
                <a:gd name="connsiteX29" fmla="*/ 483415 w 497729"/>
                <a:gd name="connsiteY29" fmla="*/ 695373 h 719396"/>
                <a:gd name="connsiteX30" fmla="*/ 481033 w 497729"/>
                <a:gd name="connsiteY30" fmla="*/ 719186 h 719396"/>
                <a:gd name="connsiteX31" fmla="*/ 473889 w 497729"/>
                <a:gd name="connsiteY31" fmla="*/ 707280 h 719396"/>
                <a:gd name="connsiteX32" fmla="*/ 459602 w 497729"/>
                <a:gd name="connsiteY32" fmla="*/ 712042 h 719396"/>
                <a:gd name="connsiteX33" fmla="*/ 402452 w 497729"/>
                <a:gd name="connsiteY33" fmla="*/ 707281 h 719396"/>
                <a:gd name="connsiteX34" fmla="*/ 373877 w 497729"/>
                <a:gd name="connsiteY34" fmla="*/ 712043 h 719396"/>
                <a:gd name="connsiteX35" fmla="*/ 323871 w 497729"/>
                <a:gd name="connsiteY35" fmla="*/ 712042 h 719396"/>
                <a:gd name="connsiteX36" fmla="*/ 135752 w 497729"/>
                <a:gd name="connsiteY36" fmla="*/ 709661 h 719396"/>
                <a:gd name="connsiteX37" fmla="*/ 26215 w 497729"/>
                <a:gd name="connsiteY37" fmla="*/ 707280 h 719396"/>
                <a:gd name="connsiteX38" fmla="*/ 19070 w 497729"/>
                <a:gd name="connsiteY38" fmla="*/ 700136 h 719396"/>
                <a:gd name="connsiteX39" fmla="*/ 2402 w 497729"/>
                <a:gd name="connsiteY39" fmla="*/ 695374 h 719396"/>
                <a:gd name="connsiteX40" fmla="*/ 2401 w 497729"/>
                <a:gd name="connsiteY40" fmla="*/ 669180 h 719396"/>
                <a:gd name="connsiteX41" fmla="*/ 21 w 497729"/>
                <a:gd name="connsiteY41" fmla="*/ 557261 h 719396"/>
                <a:gd name="connsiteX42" fmla="*/ 4783 w 497729"/>
                <a:gd name="connsiteY42" fmla="*/ 464393 h 719396"/>
                <a:gd name="connsiteX43" fmla="*/ 4784 w 497729"/>
                <a:gd name="connsiteY43" fmla="*/ 340568 h 719396"/>
                <a:gd name="connsiteX44" fmla="*/ 11927 w 497729"/>
                <a:gd name="connsiteY44" fmla="*/ 288179 h 719396"/>
                <a:gd name="connsiteX45" fmla="*/ 7164 w 497729"/>
                <a:gd name="connsiteY45" fmla="*/ 240555 h 719396"/>
                <a:gd name="connsiteX46" fmla="*/ 9546 w 497729"/>
                <a:gd name="connsiteY46" fmla="*/ 142924 h 719396"/>
                <a:gd name="connsiteX47" fmla="*/ 14308 w 497729"/>
                <a:gd name="connsiteY47" fmla="*/ 100061 h 719396"/>
                <a:gd name="connsiteX48" fmla="*/ 28596 w 497729"/>
                <a:gd name="connsiteY48" fmla="*/ 95299 h 719396"/>
                <a:gd name="connsiteX49" fmla="*/ 47646 w 497729"/>
                <a:gd name="connsiteY49" fmla="*/ 85774 h 719396"/>
                <a:gd name="connsiteX50" fmla="*/ 54789 w 497729"/>
                <a:gd name="connsiteY50" fmla="*/ 81011 h 719396"/>
                <a:gd name="connsiteX51" fmla="*/ 78602 w 497729"/>
                <a:gd name="connsiteY51" fmla="*/ 69105 h 719396"/>
                <a:gd name="connsiteX52" fmla="*/ 88127 w 497729"/>
                <a:gd name="connsiteY52" fmla="*/ 61961 h 719396"/>
                <a:gd name="connsiteX53" fmla="*/ 107177 w 497729"/>
                <a:gd name="connsiteY53" fmla="*/ 54818 h 719396"/>
                <a:gd name="connsiteX54" fmla="*/ 114321 w 497729"/>
                <a:gd name="connsiteY54" fmla="*/ 50055 h 719396"/>
                <a:gd name="connsiteX55" fmla="*/ 128608 w 497729"/>
                <a:gd name="connsiteY55" fmla="*/ 45293 h 719396"/>
                <a:gd name="connsiteX56" fmla="*/ 138133 w 497729"/>
                <a:gd name="connsiteY56" fmla="*/ 40530 h 719396"/>
                <a:gd name="connsiteX57" fmla="*/ 145277 w 497729"/>
                <a:gd name="connsiteY57" fmla="*/ 38149 h 719396"/>
                <a:gd name="connsiteX58" fmla="*/ 164327 w 497729"/>
                <a:gd name="connsiteY58" fmla="*/ 28624 h 719396"/>
                <a:gd name="connsiteX59" fmla="*/ 178614 w 497729"/>
                <a:gd name="connsiteY59" fmla="*/ 21480 h 719396"/>
                <a:gd name="connsiteX60" fmla="*/ 192902 w 497729"/>
                <a:gd name="connsiteY60" fmla="*/ 16718 h 719396"/>
                <a:gd name="connsiteX61" fmla="*/ 211952 w 497729"/>
                <a:gd name="connsiteY61" fmla="*/ 9574 h 719396"/>
                <a:gd name="connsiteX62" fmla="*/ 228621 w 497729"/>
                <a:gd name="connsiteY62" fmla="*/ 2430 h 719396"/>
                <a:gd name="connsiteX63" fmla="*/ 252433 w 497729"/>
                <a:gd name="connsiteY63" fmla="*/ 49 h 719396"/>
                <a:gd name="connsiteX0" fmla="*/ 252433 w 497729"/>
                <a:gd name="connsiteY0" fmla="*/ 49 h 712327"/>
                <a:gd name="connsiteX1" fmla="*/ 300058 w 497729"/>
                <a:gd name="connsiteY1" fmla="*/ 4811 h 712327"/>
                <a:gd name="connsiteX2" fmla="*/ 316727 w 497729"/>
                <a:gd name="connsiteY2" fmla="*/ 9574 h 712327"/>
                <a:gd name="connsiteX3" fmla="*/ 328633 w 497729"/>
                <a:gd name="connsiteY3" fmla="*/ 11955 h 712327"/>
                <a:gd name="connsiteX4" fmla="*/ 338158 w 497729"/>
                <a:gd name="connsiteY4" fmla="*/ 16718 h 712327"/>
                <a:gd name="connsiteX5" fmla="*/ 345302 w 497729"/>
                <a:gd name="connsiteY5" fmla="*/ 21480 h 712327"/>
                <a:gd name="connsiteX6" fmla="*/ 364352 w 497729"/>
                <a:gd name="connsiteY6" fmla="*/ 31005 h 712327"/>
                <a:gd name="connsiteX7" fmla="*/ 381021 w 497729"/>
                <a:gd name="connsiteY7" fmla="*/ 38149 h 712327"/>
                <a:gd name="connsiteX8" fmla="*/ 395308 w 497729"/>
                <a:gd name="connsiteY8" fmla="*/ 45293 h 712327"/>
                <a:gd name="connsiteX9" fmla="*/ 409596 w 497729"/>
                <a:gd name="connsiteY9" fmla="*/ 52436 h 712327"/>
                <a:gd name="connsiteX10" fmla="*/ 416739 w 497729"/>
                <a:gd name="connsiteY10" fmla="*/ 57199 h 712327"/>
                <a:gd name="connsiteX11" fmla="*/ 442933 w 497729"/>
                <a:gd name="connsiteY11" fmla="*/ 64343 h 712327"/>
                <a:gd name="connsiteX12" fmla="*/ 450077 w 497729"/>
                <a:gd name="connsiteY12" fmla="*/ 66724 h 712327"/>
                <a:gd name="connsiteX13" fmla="*/ 459602 w 497729"/>
                <a:gd name="connsiteY13" fmla="*/ 69105 h 712327"/>
                <a:gd name="connsiteX14" fmla="*/ 469127 w 497729"/>
                <a:gd name="connsiteY14" fmla="*/ 73868 h 712327"/>
                <a:gd name="connsiteX15" fmla="*/ 495321 w 497729"/>
                <a:gd name="connsiteY15" fmla="*/ 81011 h 712327"/>
                <a:gd name="connsiteX16" fmla="*/ 497702 w 497729"/>
                <a:gd name="connsiteY16" fmla="*/ 88155 h 712327"/>
                <a:gd name="connsiteX17" fmla="*/ 492939 w 497729"/>
                <a:gd name="connsiteY17" fmla="*/ 102443 h 712327"/>
                <a:gd name="connsiteX18" fmla="*/ 495321 w 497729"/>
                <a:gd name="connsiteY18" fmla="*/ 166736 h 712327"/>
                <a:gd name="connsiteX19" fmla="*/ 497702 w 497729"/>
                <a:gd name="connsiteY19" fmla="*/ 264368 h 712327"/>
                <a:gd name="connsiteX20" fmla="*/ 495322 w 497729"/>
                <a:gd name="connsiteY20" fmla="*/ 402480 h 712327"/>
                <a:gd name="connsiteX21" fmla="*/ 492939 w 497729"/>
                <a:gd name="connsiteY21" fmla="*/ 509637 h 712327"/>
                <a:gd name="connsiteX22" fmla="*/ 495321 w 497729"/>
                <a:gd name="connsiteY22" fmla="*/ 538212 h 712327"/>
                <a:gd name="connsiteX23" fmla="*/ 492939 w 497729"/>
                <a:gd name="connsiteY23" fmla="*/ 566787 h 712327"/>
                <a:gd name="connsiteX24" fmla="*/ 490559 w 497729"/>
                <a:gd name="connsiteY24" fmla="*/ 469155 h 712327"/>
                <a:gd name="connsiteX25" fmla="*/ 495321 w 497729"/>
                <a:gd name="connsiteY25" fmla="*/ 497730 h 712327"/>
                <a:gd name="connsiteX26" fmla="*/ 490558 w 497729"/>
                <a:gd name="connsiteY26" fmla="*/ 581074 h 712327"/>
                <a:gd name="connsiteX27" fmla="*/ 488177 w 497729"/>
                <a:gd name="connsiteY27" fmla="*/ 626318 h 712327"/>
                <a:gd name="connsiteX28" fmla="*/ 490558 w 497729"/>
                <a:gd name="connsiteY28" fmla="*/ 690611 h 712327"/>
                <a:gd name="connsiteX29" fmla="*/ 483415 w 497729"/>
                <a:gd name="connsiteY29" fmla="*/ 695373 h 712327"/>
                <a:gd name="connsiteX30" fmla="*/ 481033 w 497729"/>
                <a:gd name="connsiteY30" fmla="*/ 702517 h 712327"/>
                <a:gd name="connsiteX31" fmla="*/ 473889 w 497729"/>
                <a:gd name="connsiteY31" fmla="*/ 707280 h 712327"/>
                <a:gd name="connsiteX32" fmla="*/ 459602 w 497729"/>
                <a:gd name="connsiteY32" fmla="*/ 712042 h 712327"/>
                <a:gd name="connsiteX33" fmla="*/ 402452 w 497729"/>
                <a:gd name="connsiteY33" fmla="*/ 707281 h 712327"/>
                <a:gd name="connsiteX34" fmla="*/ 373877 w 497729"/>
                <a:gd name="connsiteY34" fmla="*/ 712043 h 712327"/>
                <a:gd name="connsiteX35" fmla="*/ 323871 w 497729"/>
                <a:gd name="connsiteY35" fmla="*/ 712042 h 712327"/>
                <a:gd name="connsiteX36" fmla="*/ 135752 w 497729"/>
                <a:gd name="connsiteY36" fmla="*/ 709661 h 712327"/>
                <a:gd name="connsiteX37" fmla="*/ 26215 w 497729"/>
                <a:gd name="connsiteY37" fmla="*/ 707280 h 712327"/>
                <a:gd name="connsiteX38" fmla="*/ 19070 w 497729"/>
                <a:gd name="connsiteY38" fmla="*/ 700136 h 712327"/>
                <a:gd name="connsiteX39" fmla="*/ 2402 w 497729"/>
                <a:gd name="connsiteY39" fmla="*/ 695374 h 712327"/>
                <a:gd name="connsiteX40" fmla="*/ 2401 w 497729"/>
                <a:gd name="connsiteY40" fmla="*/ 669180 h 712327"/>
                <a:gd name="connsiteX41" fmla="*/ 21 w 497729"/>
                <a:gd name="connsiteY41" fmla="*/ 557261 h 712327"/>
                <a:gd name="connsiteX42" fmla="*/ 4783 w 497729"/>
                <a:gd name="connsiteY42" fmla="*/ 464393 h 712327"/>
                <a:gd name="connsiteX43" fmla="*/ 4784 w 497729"/>
                <a:gd name="connsiteY43" fmla="*/ 340568 h 712327"/>
                <a:gd name="connsiteX44" fmla="*/ 11927 w 497729"/>
                <a:gd name="connsiteY44" fmla="*/ 288179 h 712327"/>
                <a:gd name="connsiteX45" fmla="*/ 7164 w 497729"/>
                <a:gd name="connsiteY45" fmla="*/ 240555 h 712327"/>
                <a:gd name="connsiteX46" fmla="*/ 9546 w 497729"/>
                <a:gd name="connsiteY46" fmla="*/ 142924 h 712327"/>
                <a:gd name="connsiteX47" fmla="*/ 14308 w 497729"/>
                <a:gd name="connsiteY47" fmla="*/ 100061 h 712327"/>
                <a:gd name="connsiteX48" fmla="*/ 28596 w 497729"/>
                <a:gd name="connsiteY48" fmla="*/ 95299 h 712327"/>
                <a:gd name="connsiteX49" fmla="*/ 47646 w 497729"/>
                <a:gd name="connsiteY49" fmla="*/ 85774 h 712327"/>
                <a:gd name="connsiteX50" fmla="*/ 54789 w 497729"/>
                <a:gd name="connsiteY50" fmla="*/ 81011 h 712327"/>
                <a:gd name="connsiteX51" fmla="*/ 78602 w 497729"/>
                <a:gd name="connsiteY51" fmla="*/ 69105 h 712327"/>
                <a:gd name="connsiteX52" fmla="*/ 88127 w 497729"/>
                <a:gd name="connsiteY52" fmla="*/ 61961 h 712327"/>
                <a:gd name="connsiteX53" fmla="*/ 107177 w 497729"/>
                <a:gd name="connsiteY53" fmla="*/ 54818 h 712327"/>
                <a:gd name="connsiteX54" fmla="*/ 114321 w 497729"/>
                <a:gd name="connsiteY54" fmla="*/ 50055 h 712327"/>
                <a:gd name="connsiteX55" fmla="*/ 128608 w 497729"/>
                <a:gd name="connsiteY55" fmla="*/ 45293 h 712327"/>
                <a:gd name="connsiteX56" fmla="*/ 138133 w 497729"/>
                <a:gd name="connsiteY56" fmla="*/ 40530 h 712327"/>
                <a:gd name="connsiteX57" fmla="*/ 145277 w 497729"/>
                <a:gd name="connsiteY57" fmla="*/ 38149 h 712327"/>
                <a:gd name="connsiteX58" fmla="*/ 164327 w 497729"/>
                <a:gd name="connsiteY58" fmla="*/ 28624 h 712327"/>
                <a:gd name="connsiteX59" fmla="*/ 178614 w 497729"/>
                <a:gd name="connsiteY59" fmla="*/ 21480 h 712327"/>
                <a:gd name="connsiteX60" fmla="*/ 192902 w 497729"/>
                <a:gd name="connsiteY60" fmla="*/ 16718 h 712327"/>
                <a:gd name="connsiteX61" fmla="*/ 211952 w 497729"/>
                <a:gd name="connsiteY61" fmla="*/ 9574 h 712327"/>
                <a:gd name="connsiteX62" fmla="*/ 228621 w 497729"/>
                <a:gd name="connsiteY62" fmla="*/ 2430 h 712327"/>
                <a:gd name="connsiteX63" fmla="*/ 252433 w 497729"/>
                <a:gd name="connsiteY63" fmla="*/ 49 h 7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7729" h="712327">
                  <a:moveTo>
                    <a:pt x="252433" y="49"/>
                  </a:moveTo>
                  <a:cubicBezTo>
                    <a:pt x="264339" y="446"/>
                    <a:pt x="283147" y="1736"/>
                    <a:pt x="300058" y="4811"/>
                  </a:cubicBezTo>
                  <a:cubicBezTo>
                    <a:pt x="316378" y="7779"/>
                    <a:pt x="303134" y="6176"/>
                    <a:pt x="316727" y="9574"/>
                  </a:cubicBezTo>
                  <a:cubicBezTo>
                    <a:pt x="320653" y="10556"/>
                    <a:pt x="324664" y="11161"/>
                    <a:pt x="328633" y="11955"/>
                  </a:cubicBezTo>
                  <a:cubicBezTo>
                    <a:pt x="331808" y="13543"/>
                    <a:pt x="335076" y="14957"/>
                    <a:pt x="338158" y="16718"/>
                  </a:cubicBezTo>
                  <a:cubicBezTo>
                    <a:pt x="340643" y="18138"/>
                    <a:pt x="342790" y="20110"/>
                    <a:pt x="345302" y="21480"/>
                  </a:cubicBezTo>
                  <a:cubicBezTo>
                    <a:pt x="351535" y="24880"/>
                    <a:pt x="358445" y="27067"/>
                    <a:pt x="364352" y="31005"/>
                  </a:cubicBezTo>
                  <a:cubicBezTo>
                    <a:pt x="374219" y="37583"/>
                    <a:pt x="368719" y="35074"/>
                    <a:pt x="381021" y="38149"/>
                  </a:cubicBezTo>
                  <a:cubicBezTo>
                    <a:pt x="401485" y="51792"/>
                    <a:pt x="375596" y="35437"/>
                    <a:pt x="395308" y="45293"/>
                  </a:cubicBezTo>
                  <a:cubicBezTo>
                    <a:pt x="413766" y="54522"/>
                    <a:pt x="391646" y="46453"/>
                    <a:pt x="409596" y="52436"/>
                  </a:cubicBezTo>
                  <a:cubicBezTo>
                    <a:pt x="411977" y="54024"/>
                    <a:pt x="414124" y="56037"/>
                    <a:pt x="416739" y="57199"/>
                  </a:cubicBezTo>
                  <a:cubicBezTo>
                    <a:pt x="429866" y="63033"/>
                    <a:pt x="430136" y="61143"/>
                    <a:pt x="442933" y="64343"/>
                  </a:cubicBezTo>
                  <a:cubicBezTo>
                    <a:pt x="445368" y="64952"/>
                    <a:pt x="447663" y="66034"/>
                    <a:pt x="450077" y="66724"/>
                  </a:cubicBezTo>
                  <a:cubicBezTo>
                    <a:pt x="453224" y="67623"/>
                    <a:pt x="456427" y="68311"/>
                    <a:pt x="459602" y="69105"/>
                  </a:cubicBezTo>
                  <a:cubicBezTo>
                    <a:pt x="462777" y="70693"/>
                    <a:pt x="465702" y="72934"/>
                    <a:pt x="469127" y="73868"/>
                  </a:cubicBezTo>
                  <a:cubicBezTo>
                    <a:pt x="500848" y="82519"/>
                    <a:pt x="473478" y="70091"/>
                    <a:pt x="495321" y="81011"/>
                  </a:cubicBezTo>
                  <a:cubicBezTo>
                    <a:pt x="496115" y="83392"/>
                    <a:pt x="497979" y="85660"/>
                    <a:pt x="497702" y="88155"/>
                  </a:cubicBezTo>
                  <a:cubicBezTo>
                    <a:pt x="497147" y="93145"/>
                    <a:pt x="493336" y="89346"/>
                    <a:pt x="492939" y="102443"/>
                  </a:cubicBezTo>
                  <a:cubicBezTo>
                    <a:pt x="492542" y="115540"/>
                    <a:pt x="494527" y="139749"/>
                    <a:pt x="495321" y="166736"/>
                  </a:cubicBezTo>
                  <a:cubicBezTo>
                    <a:pt x="496115" y="193723"/>
                    <a:pt x="497702" y="225077"/>
                    <a:pt x="497702" y="264368"/>
                  </a:cubicBezTo>
                  <a:cubicBezTo>
                    <a:pt x="497702" y="303659"/>
                    <a:pt x="494528" y="391367"/>
                    <a:pt x="495322" y="402480"/>
                  </a:cubicBezTo>
                  <a:cubicBezTo>
                    <a:pt x="496116" y="426292"/>
                    <a:pt x="492939" y="487015"/>
                    <a:pt x="492939" y="509637"/>
                  </a:cubicBezTo>
                  <a:cubicBezTo>
                    <a:pt x="492939" y="532259"/>
                    <a:pt x="495321" y="528687"/>
                    <a:pt x="495321" y="538212"/>
                  </a:cubicBezTo>
                  <a:cubicBezTo>
                    <a:pt x="495321" y="547737"/>
                    <a:pt x="493733" y="578296"/>
                    <a:pt x="492939" y="566787"/>
                  </a:cubicBezTo>
                  <a:cubicBezTo>
                    <a:pt x="492145" y="555278"/>
                    <a:pt x="492146" y="456455"/>
                    <a:pt x="490559" y="469155"/>
                  </a:cubicBezTo>
                  <a:lnTo>
                    <a:pt x="495321" y="497730"/>
                  </a:lnTo>
                  <a:cubicBezTo>
                    <a:pt x="496115" y="525511"/>
                    <a:pt x="491749" y="559643"/>
                    <a:pt x="490558" y="581074"/>
                  </a:cubicBezTo>
                  <a:cubicBezTo>
                    <a:pt x="489367" y="602505"/>
                    <a:pt x="488177" y="608062"/>
                    <a:pt x="488177" y="626318"/>
                  </a:cubicBezTo>
                  <a:cubicBezTo>
                    <a:pt x="488177" y="644574"/>
                    <a:pt x="489764" y="669180"/>
                    <a:pt x="490558" y="690611"/>
                  </a:cubicBezTo>
                  <a:cubicBezTo>
                    <a:pt x="489764" y="708867"/>
                    <a:pt x="485003" y="693389"/>
                    <a:pt x="483415" y="695373"/>
                  </a:cubicBezTo>
                  <a:cubicBezTo>
                    <a:pt x="481828" y="697357"/>
                    <a:pt x="482621" y="700533"/>
                    <a:pt x="481033" y="702517"/>
                  </a:cubicBezTo>
                  <a:cubicBezTo>
                    <a:pt x="479445" y="704502"/>
                    <a:pt x="477461" y="705693"/>
                    <a:pt x="473889" y="707280"/>
                  </a:cubicBezTo>
                  <a:cubicBezTo>
                    <a:pt x="470317" y="708868"/>
                    <a:pt x="465158" y="711248"/>
                    <a:pt x="459602" y="712042"/>
                  </a:cubicBezTo>
                  <a:cubicBezTo>
                    <a:pt x="437377" y="711248"/>
                    <a:pt x="416739" y="707281"/>
                    <a:pt x="402452" y="707281"/>
                  </a:cubicBezTo>
                  <a:cubicBezTo>
                    <a:pt x="388165" y="707281"/>
                    <a:pt x="386974" y="711250"/>
                    <a:pt x="373877" y="712043"/>
                  </a:cubicBezTo>
                  <a:cubicBezTo>
                    <a:pt x="360780" y="712836"/>
                    <a:pt x="341348" y="711682"/>
                    <a:pt x="323871" y="712042"/>
                  </a:cubicBezTo>
                  <a:lnTo>
                    <a:pt x="135752" y="709661"/>
                  </a:lnTo>
                  <a:cubicBezTo>
                    <a:pt x="99240" y="708867"/>
                    <a:pt x="45662" y="708867"/>
                    <a:pt x="26215" y="707280"/>
                  </a:cubicBezTo>
                  <a:cubicBezTo>
                    <a:pt x="6768" y="705693"/>
                    <a:pt x="23039" y="702120"/>
                    <a:pt x="19070" y="700136"/>
                  </a:cubicBezTo>
                  <a:cubicBezTo>
                    <a:pt x="15101" y="698152"/>
                    <a:pt x="5180" y="700533"/>
                    <a:pt x="2402" y="695374"/>
                  </a:cubicBezTo>
                  <a:cubicBezTo>
                    <a:pt x="-376" y="690215"/>
                    <a:pt x="5449" y="687460"/>
                    <a:pt x="2401" y="669180"/>
                  </a:cubicBezTo>
                  <a:cubicBezTo>
                    <a:pt x="3195" y="631874"/>
                    <a:pt x="455" y="594573"/>
                    <a:pt x="21" y="557261"/>
                  </a:cubicBezTo>
                  <a:cubicBezTo>
                    <a:pt x="-339" y="526266"/>
                    <a:pt x="3989" y="500508"/>
                    <a:pt x="4783" y="464393"/>
                  </a:cubicBezTo>
                  <a:cubicBezTo>
                    <a:pt x="5577" y="428278"/>
                    <a:pt x="3593" y="369937"/>
                    <a:pt x="4784" y="340568"/>
                  </a:cubicBezTo>
                  <a:cubicBezTo>
                    <a:pt x="5975" y="311199"/>
                    <a:pt x="7115" y="317058"/>
                    <a:pt x="11927" y="288179"/>
                  </a:cubicBezTo>
                  <a:cubicBezTo>
                    <a:pt x="12721" y="271510"/>
                    <a:pt x="7561" y="264764"/>
                    <a:pt x="7164" y="240555"/>
                  </a:cubicBezTo>
                  <a:cubicBezTo>
                    <a:pt x="6767" y="216346"/>
                    <a:pt x="7893" y="175435"/>
                    <a:pt x="9546" y="142924"/>
                  </a:cubicBezTo>
                  <a:cubicBezTo>
                    <a:pt x="10276" y="128567"/>
                    <a:pt x="8969" y="113408"/>
                    <a:pt x="14308" y="100061"/>
                  </a:cubicBezTo>
                  <a:cubicBezTo>
                    <a:pt x="16172" y="95400"/>
                    <a:pt x="23982" y="97276"/>
                    <a:pt x="28596" y="95299"/>
                  </a:cubicBezTo>
                  <a:cubicBezTo>
                    <a:pt x="35122" y="92502"/>
                    <a:pt x="41739" y="89713"/>
                    <a:pt x="47646" y="85774"/>
                  </a:cubicBezTo>
                  <a:cubicBezTo>
                    <a:pt x="50027" y="84186"/>
                    <a:pt x="52229" y="82291"/>
                    <a:pt x="54789" y="81011"/>
                  </a:cubicBezTo>
                  <a:cubicBezTo>
                    <a:pt x="80646" y="68082"/>
                    <a:pt x="27524" y="101609"/>
                    <a:pt x="78602" y="69105"/>
                  </a:cubicBezTo>
                  <a:cubicBezTo>
                    <a:pt x="81950" y="66974"/>
                    <a:pt x="84658" y="63888"/>
                    <a:pt x="88127" y="61961"/>
                  </a:cubicBezTo>
                  <a:cubicBezTo>
                    <a:pt x="92398" y="59588"/>
                    <a:pt x="101830" y="56600"/>
                    <a:pt x="107177" y="54818"/>
                  </a:cubicBezTo>
                  <a:cubicBezTo>
                    <a:pt x="109558" y="53230"/>
                    <a:pt x="111706" y="51217"/>
                    <a:pt x="114321" y="50055"/>
                  </a:cubicBezTo>
                  <a:cubicBezTo>
                    <a:pt x="118908" y="48016"/>
                    <a:pt x="124118" y="47538"/>
                    <a:pt x="128608" y="45293"/>
                  </a:cubicBezTo>
                  <a:cubicBezTo>
                    <a:pt x="131783" y="43705"/>
                    <a:pt x="134870" y="41928"/>
                    <a:pt x="138133" y="40530"/>
                  </a:cubicBezTo>
                  <a:cubicBezTo>
                    <a:pt x="140440" y="39541"/>
                    <a:pt x="142992" y="39188"/>
                    <a:pt x="145277" y="38149"/>
                  </a:cubicBezTo>
                  <a:cubicBezTo>
                    <a:pt x="151740" y="35211"/>
                    <a:pt x="157977" y="31799"/>
                    <a:pt x="164327" y="28624"/>
                  </a:cubicBezTo>
                  <a:cubicBezTo>
                    <a:pt x="169089" y="26243"/>
                    <a:pt x="173563" y="23164"/>
                    <a:pt x="178614" y="21480"/>
                  </a:cubicBezTo>
                  <a:cubicBezTo>
                    <a:pt x="183377" y="19893"/>
                    <a:pt x="188412" y="18963"/>
                    <a:pt x="192902" y="16718"/>
                  </a:cubicBezTo>
                  <a:cubicBezTo>
                    <a:pt x="205354" y="10491"/>
                    <a:pt x="198983" y="12816"/>
                    <a:pt x="211952" y="9574"/>
                  </a:cubicBezTo>
                  <a:cubicBezTo>
                    <a:pt x="222828" y="2323"/>
                    <a:pt x="215166" y="6274"/>
                    <a:pt x="228621" y="2430"/>
                  </a:cubicBezTo>
                  <a:cubicBezTo>
                    <a:pt x="231034" y="1741"/>
                    <a:pt x="240527" y="-348"/>
                    <a:pt x="252433" y="49"/>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9515EB8E-2BB9-1E42-3930-E4E836971F80}"/>
                </a:ext>
              </a:extLst>
            </p:cNvPr>
            <p:cNvSpPr>
              <a:spLocks noGrp="1" noRot="1" noMove="1" noResize="1" noEditPoints="1" noAdjustHandles="1" noChangeArrowheads="1" noChangeShapeType="1"/>
            </p:cNvSpPr>
            <p:nvPr/>
          </p:nvSpPr>
          <p:spPr>
            <a:xfrm>
              <a:off x="2369783" y="2897505"/>
              <a:ext cx="545726" cy="266700"/>
            </a:xfrm>
            <a:custGeom>
              <a:avLst/>
              <a:gdLst>
                <a:gd name="connsiteX0" fmla="*/ 4703 w 547533"/>
                <a:gd name="connsiteY0" fmla="*/ 9525 h 266700"/>
                <a:gd name="connsiteX1" fmla="*/ 21371 w 547533"/>
                <a:gd name="connsiteY1" fmla="*/ 23813 h 266700"/>
                <a:gd name="connsiteX2" fmla="*/ 18990 w 547533"/>
                <a:gd name="connsiteY2" fmla="*/ 47625 h 266700"/>
                <a:gd name="connsiteX3" fmla="*/ 14228 w 547533"/>
                <a:gd name="connsiteY3" fmla="*/ 71438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1371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8514 w 547533"/>
                <a:gd name="connsiteY5" fmla="*/ 102393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26134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4327 w 545726"/>
                <a:gd name="connsiteY4" fmla="*/ 95250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1945 w 545726"/>
                <a:gd name="connsiteY4" fmla="*/ 97631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5726" h="266700">
                  <a:moveTo>
                    <a:pt x="2896" y="9525"/>
                  </a:moveTo>
                  <a:cubicBezTo>
                    <a:pt x="-8216" y="13494"/>
                    <a:pt x="15992" y="17066"/>
                    <a:pt x="19564" y="23813"/>
                  </a:cubicBezTo>
                  <a:cubicBezTo>
                    <a:pt x="23136" y="30560"/>
                    <a:pt x="24327" y="41673"/>
                    <a:pt x="24327" y="50007"/>
                  </a:cubicBezTo>
                  <a:cubicBezTo>
                    <a:pt x="24327" y="58341"/>
                    <a:pt x="23387" y="62351"/>
                    <a:pt x="19565" y="73819"/>
                  </a:cubicBezTo>
                  <a:cubicBezTo>
                    <a:pt x="20359" y="81756"/>
                    <a:pt x="21152" y="81359"/>
                    <a:pt x="21945" y="97631"/>
                  </a:cubicBezTo>
                  <a:cubicBezTo>
                    <a:pt x="22739" y="113903"/>
                    <a:pt x="24723" y="166687"/>
                    <a:pt x="24326" y="171449"/>
                  </a:cubicBezTo>
                  <a:cubicBezTo>
                    <a:pt x="23929" y="176211"/>
                    <a:pt x="18770" y="118269"/>
                    <a:pt x="19564" y="126206"/>
                  </a:cubicBezTo>
                  <a:cubicBezTo>
                    <a:pt x="17649" y="147275"/>
                    <a:pt x="22670" y="192255"/>
                    <a:pt x="24327" y="207169"/>
                  </a:cubicBezTo>
                  <a:cubicBezTo>
                    <a:pt x="26326" y="225158"/>
                    <a:pt x="24327" y="242094"/>
                    <a:pt x="29089" y="259556"/>
                  </a:cubicBezTo>
                  <a:lnTo>
                    <a:pt x="167202" y="257175"/>
                  </a:lnTo>
                  <a:cubicBezTo>
                    <a:pt x="183097" y="257175"/>
                    <a:pt x="198945" y="258921"/>
                    <a:pt x="214827" y="259556"/>
                  </a:cubicBezTo>
                  <a:lnTo>
                    <a:pt x="286264" y="261938"/>
                  </a:lnTo>
                  <a:cubicBezTo>
                    <a:pt x="357185" y="267393"/>
                    <a:pt x="271844" y="261938"/>
                    <a:pt x="395802" y="261938"/>
                  </a:cubicBezTo>
                  <a:cubicBezTo>
                    <a:pt x="408013" y="261938"/>
                    <a:pt x="493935" y="265965"/>
                    <a:pt x="510102" y="266700"/>
                  </a:cubicBezTo>
                  <a:cubicBezTo>
                    <a:pt x="521109" y="263949"/>
                    <a:pt x="522008" y="266773"/>
                    <a:pt x="522008" y="252413"/>
                  </a:cubicBezTo>
                  <a:cubicBezTo>
                    <a:pt x="522008" y="180300"/>
                    <a:pt x="522241" y="187836"/>
                    <a:pt x="517246" y="142875"/>
                  </a:cubicBezTo>
                  <a:cubicBezTo>
                    <a:pt x="525977" y="142081"/>
                    <a:pt x="536923" y="146359"/>
                    <a:pt x="543439" y="140494"/>
                  </a:cubicBezTo>
                  <a:cubicBezTo>
                    <a:pt x="548196" y="136213"/>
                    <a:pt x="544608" y="126769"/>
                    <a:pt x="541058" y="121444"/>
                  </a:cubicBezTo>
                  <a:cubicBezTo>
                    <a:pt x="538813" y="118076"/>
                    <a:pt x="533144" y="119728"/>
                    <a:pt x="529152" y="119063"/>
                  </a:cubicBezTo>
                  <a:cubicBezTo>
                    <a:pt x="523616" y="118140"/>
                    <a:pt x="518039" y="117475"/>
                    <a:pt x="512483" y="116681"/>
                  </a:cubicBezTo>
                  <a:cubicBezTo>
                    <a:pt x="510102" y="115887"/>
                    <a:pt x="507646" y="115289"/>
                    <a:pt x="505339" y="114300"/>
                  </a:cubicBezTo>
                  <a:cubicBezTo>
                    <a:pt x="502076" y="112902"/>
                    <a:pt x="499138" y="110784"/>
                    <a:pt x="495814" y="109538"/>
                  </a:cubicBezTo>
                  <a:cubicBezTo>
                    <a:pt x="488471" y="106784"/>
                    <a:pt x="481944" y="107043"/>
                    <a:pt x="474383" y="104775"/>
                  </a:cubicBezTo>
                  <a:cubicBezTo>
                    <a:pt x="472565" y="104230"/>
                    <a:pt x="459239" y="98341"/>
                    <a:pt x="455333" y="97631"/>
                  </a:cubicBezTo>
                  <a:cubicBezTo>
                    <a:pt x="449037" y="96486"/>
                    <a:pt x="442633" y="96044"/>
                    <a:pt x="436283" y="95250"/>
                  </a:cubicBezTo>
                  <a:cubicBezTo>
                    <a:pt x="419128" y="89532"/>
                    <a:pt x="440579" y="96479"/>
                    <a:pt x="419614" y="90488"/>
                  </a:cubicBezTo>
                  <a:cubicBezTo>
                    <a:pt x="402523" y="85604"/>
                    <a:pt x="424783" y="90568"/>
                    <a:pt x="400564" y="85725"/>
                  </a:cubicBezTo>
                  <a:cubicBezTo>
                    <a:pt x="386091" y="76076"/>
                    <a:pt x="401466" y="85170"/>
                    <a:pt x="383896" y="78581"/>
                  </a:cubicBezTo>
                  <a:cubicBezTo>
                    <a:pt x="364935" y="71470"/>
                    <a:pt x="383467" y="72780"/>
                    <a:pt x="352939" y="66675"/>
                  </a:cubicBezTo>
                  <a:cubicBezTo>
                    <a:pt x="345002" y="65088"/>
                    <a:pt x="336806" y="64473"/>
                    <a:pt x="329127" y="61913"/>
                  </a:cubicBezTo>
                  <a:cubicBezTo>
                    <a:pt x="312806" y="56471"/>
                    <a:pt x="333051" y="62893"/>
                    <a:pt x="310077" y="57150"/>
                  </a:cubicBezTo>
                  <a:cubicBezTo>
                    <a:pt x="307642" y="56541"/>
                    <a:pt x="305347" y="55459"/>
                    <a:pt x="302933" y="54769"/>
                  </a:cubicBezTo>
                  <a:cubicBezTo>
                    <a:pt x="299786" y="53870"/>
                    <a:pt x="296555" y="53287"/>
                    <a:pt x="293408" y="52388"/>
                  </a:cubicBezTo>
                  <a:cubicBezTo>
                    <a:pt x="290994" y="51698"/>
                    <a:pt x="288678" y="50696"/>
                    <a:pt x="286264" y="50006"/>
                  </a:cubicBezTo>
                  <a:cubicBezTo>
                    <a:pt x="278423" y="47765"/>
                    <a:pt x="273010" y="46879"/>
                    <a:pt x="264833" y="45244"/>
                  </a:cubicBezTo>
                  <a:cubicBezTo>
                    <a:pt x="260864" y="43656"/>
                    <a:pt x="256982" y="41833"/>
                    <a:pt x="252927" y="40481"/>
                  </a:cubicBezTo>
                  <a:cubicBezTo>
                    <a:pt x="243308" y="37275"/>
                    <a:pt x="241871" y="38549"/>
                    <a:pt x="231496" y="35719"/>
                  </a:cubicBezTo>
                  <a:cubicBezTo>
                    <a:pt x="202730" y="27874"/>
                    <a:pt x="232411" y="33128"/>
                    <a:pt x="200539" y="28575"/>
                  </a:cubicBezTo>
                  <a:cubicBezTo>
                    <a:pt x="188162" y="24449"/>
                    <a:pt x="187971" y="24058"/>
                    <a:pt x="169583" y="21431"/>
                  </a:cubicBezTo>
                  <a:cubicBezTo>
                    <a:pt x="164027" y="20637"/>
                    <a:pt x="158436" y="20054"/>
                    <a:pt x="152914" y="19050"/>
                  </a:cubicBezTo>
                  <a:cubicBezTo>
                    <a:pt x="124415" y="13869"/>
                    <a:pt x="159177" y="19384"/>
                    <a:pt x="136246" y="14288"/>
                  </a:cubicBezTo>
                  <a:cubicBezTo>
                    <a:pt x="131533" y="13240"/>
                    <a:pt x="126721" y="12700"/>
                    <a:pt x="121958" y="11906"/>
                  </a:cubicBezTo>
                  <a:cubicBezTo>
                    <a:pt x="118783" y="10319"/>
                    <a:pt x="115801" y="8267"/>
                    <a:pt x="112433" y="7144"/>
                  </a:cubicBezTo>
                  <a:cubicBezTo>
                    <a:pt x="106223" y="5074"/>
                    <a:pt x="99593" y="4451"/>
                    <a:pt x="93383" y="2381"/>
                  </a:cubicBezTo>
                  <a:lnTo>
                    <a:pt x="86239" y="0"/>
                  </a:lnTo>
                  <a:cubicBezTo>
                    <a:pt x="30703" y="3267"/>
                    <a:pt x="14008" y="5556"/>
                    <a:pt x="2896" y="9525"/>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6A23BE6-CEF3-F596-8CC4-BCB244C45620}"/>
                </a:ext>
              </a:extLst>
            </p:cNvPr>
            <p:cNvSpPr>
              <a:spLocks noGrp="1" noRot="1" noMove="1" noResize="1" noEditPoints="1" noAdjustHandles="1" noChangeArrowheads="1" noChangeShapeType="1"/>
            </p:cNvSpPr>
            <p:nvPr/>
          </p:nvSpPr>
          <p:spPr>
            <a:xfrm>
              <a:off x="886736" y="3886028"/>
              <a:ext cx="644915" cy="337344"/>
            </a:xfrm>
            <a:custGeom>
              <a:avLst/>
              <a:gdLst>
                <a:gd name="connsiteX0" fmla="*/ 16888 w 679676"/>
                <a:gd name="connsiteY0" fmla="*/ 123825 h 333593"/>
                <a:gd name="connsiteX1" fmla="*/ 32763 w 679676"/>
                <a:gd name="connsiteY1" fmla="*/ 120650 h 333593"/>
                <a:gd name="connsiteX2" fmla="*/ 45463 w 679676"/>
                <a:gd name="connsiteY2" fmla="*/ 114300 h 333593"/>
                <a:gd name="connsiteX3" fmla="*/ 58163 w 679676"/>
                <a:gd name="connsiteY3" fmla="*/ 111125 h 333593"/>
                <a:gd name="connsiteX4" fmla="*/ 67688 w 679676"/>
                <a:gd name="connsiteY4" fmla="*/ 104775 h 333593"/>
                <a:gd name="connsiteX5" fmla="*/ 102613 w 679676"/>
                <a:gd name="connsiteY5" fmla="*/ 98425 h 333593"/>
                <a:gd name="connsiteX6" fmla="*/ 121663 w 679676"/>
                <a:gd name="connsiteY6" fmla="*/ 92075 h 333593"/>
                <a:gd name="connsiteX7" fmla="*/ 131188 w 679676"/>
                <a:gd name="connsiteY7" fmla="*/ 85725 h 333593"/>
                <a:gd name="connsiteX8" fmla="*/ 147063 w 679676"/>
                <a:gd name="connsiteY8" fmla="*/ 82550 h 333593"/>
                <a:gd name="connsiteX9" fmla="*/ 185163 w 679676"/>
                <a:gd name="connsiteY9" fmla="*/ 63500 h 333593"/>
                <a:gd name="connsiteX10" fmla="*/ 210563 w 679676"/>
                <a:gd name="connsiteY10" fmla="*/ 50800 h 333593"/>
                <a:gd name="connsiteX11" fmla="*/ 220088 w 679676"/>
                <a:gd name="connsiteY11" fmla="*/ 47625 h 333593"/>
                <a:gd name="connsiteX12" fmla="*/ 245488 w 679676"/>
                <a:gd name="connsiteY12" fmla="*/ 34925 h 333593"/>
                <a:gd name="connsiteX13" fmla="*/ 270888 w 679676"/>
                <a:gd name="connsiteY13" fmla="*/ 25400 h 333593"/>
                <a:gd name="connsiteX14" fmla="*/ 296288 w 679676"/>
                <a:gd name="connsiteY14" fmla="*/ 19050 h 333593"/>
                <a:gd name="connsiteX15" fmla="*/ 308988 w 679676"/>
                <a:gd name="connsiteY15" fmla="*/ 12700 h 333593"/>
                <a:gd name="connsiteX16" fmla="*/ 340738 w 679676"/>
                <a:gd name="connsiteY16" fmla="*/ 3175 h 333593"/>
                <a:gd name="connsiteX17" fmla="*/ 356613 w 679676"/>
                <a:gd name="connsiteY17" fmla="*/ 0 h 333593"/>
                <a:gd name="connsiteX18" fmla="*/ 378838 w 679676"/>
                <a:gd name="connsiteY18" fmla="*/ 9525 h 333593"/>
                <a:gd name="connsiteX19" fmla="*/ 391538 w 679676"/>
                <a:gd name="connsiteY19" fmla="*/ 19050 h 333593"/>
                <a:gd name="connsiteX20" fmla="*/ 416938 w 679676"/>
                <a:gd name="connsiteY20" fmla="*/ 31750 h 333593"/>
                <a:gd name="connsiteX21" fmla="*/ 426463 w 679676"/>
                <a:gd name="connsiteY21" fmla="*/ 34925 h 333593"/>
                <a:gd name="connsiteX22" fmla="*/ 448688 w 679676"/>
                <a:gd name="connsiteY22" fmla="*/ 47625 h 333593"/>
                <a:gd name="connsiteX23" fmla="*/ 464563 w 679676"/>
                <a:gd name="connsiteY23" fmla="*/ 50800 h 333593"/>
                <a:gd name="connsiteX24" fmla="*/ 496313 w 679676"/>
                <a:gd name="connsiteY24" fmla="*/ 63500 h 333593"/>
                <a:gd name="connsiteX25" fmla="*/ 515363 w 679676"/>
                <a:gd name="connsiteY25" fmla="*/ 66675 h 333593"/>
                <a:gd name="connsiteX26" fmla="*/ 537588 w 679676"/>
                <a:gd name="connsiteY26" fmla="*/ 73025 h 333593"/>
                <a:gd name="connsiteX27" fmla="*/ 540763 w 679676"/>
                <a:gd name="connsiteY27" fmla="*/ 63500 h 333593"/>
                <a:gd name="connsiteX28" fmla="*/ 613788 w 679676"/>
                <a:gd name="connsiteY28" fmla="*/ 50800 h 333593"/>
                <a:gd name="connsiteX29" fmla="*/ 632838 w 679676"/>
                <a:gd name="connsiteY29" fmla="*/ 98425 h 333593"/>
                <a:gd name="connsiteX30" fmla="*/ 645538 w 679676"/>
                <a:gd name="connsiteY30" fmla="*/ 101600 h 333593"/>
                <a:gd name="connsiteX31" fmla="*/ 658238 w 679676"/>
                <a:gd name="connsiteY31" fmla="*/ 111125 h 333593"/>
                <a:gd name="connsiteX32" fmla="*/ 667763 w 679676"/>
                <a:gd name="connsiteY32" fmla="*/ 114300 h 333593"/>
                <a:gd name="connsiteX33" fmla="*/ 664588 w 679676"/>
                <a:gd name="connsiteY33" fmla="*/ 206375 h 333593"/>
                <a:gd name="connsiteX34" fmla="*/ 651888 w 679676"/>
                <a:gd name="connsiteY34" fmla="*/ 330200 h 333593"/>
                <a:gd name="connsiteX35" fmla="*/ 636013 w 679676"/>
                <a:gd name="connsiteY35" fmla="*/ 333375 h 333593"/>
                <a:gd name="connsiteX36" fmla="*/ 509013 w 679676"/>
                <a:gd name="connsiteY36" fmla="*/ 327025 h 333593"/>
                <a:gd name="connsiteX37" fmla="*/ 378838 w 679676"/>
                <a:gd name="connsiteY37" fmla="*/ 330200 h 333593"/>
                <a:gd name="connsiteX38" fmla="*/ 274063 w 679676"/>
                <a:gd name="connsiteY38" fmla="*/ 327025 h 333593"/>
                <a:gd name="connsiteX39" fmla="*/ 242313 w 679676"/>
                <a:gd name="connsiteY39" fmla="*/ 320675 h 333593"/>
                <a:gd name="connsiteX40" fmla="*/ 51813 w 679676"/>
                <a:gd name="connsiteY40" fmla="*/ 320675 h 333593"/>
                <a:gd name="connsiteX41" fmla="*/ 16888 w 679676"/>
                <a:gd name="connsiteY41" fmla="*/ 314325 h 333593"/>
                <a:gd name="connsiteX42" fmla="*/ 13713 w 679676"/>
                <a:gd name="connsiteY42" fmla="*/ 295275 h 333593"/>
                <a:gd name="connsiteX43" fmla="*/ 10538 w 679676"/>
                <a:gd name="connsiteY43" fmla="*/ 285750 h 333593"/>
                <a:gd name="connsiteX44" fmla="*/ 7363 w 679676"/>
                <a:gd name="connsiteY44" fmla="*/ 257175 h 333593"/>
                <a:gd name="connsiteX45" fmla="*/ 4188 w 679676"/>
                <a:gd name="connsiteY45" fmla="*/ 190500 h 333593"/>
                <a:gd name="connsiteX46" fmla="*/ 4188 w 679676"/>
                <a:gd name="connsiteY46" fmla="*/ 139700 h 333593"/>
                <a:gd name="connsiteX47" fmla="*/ 16888 w 679676"/>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5230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1475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06880 w 677543"/>
                <a:gd name="connsiteY36" fmla="*/ 327025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97330 w 677543"/>
                <a:gd name="connsiteY38" fmla="*/ 317500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66186"/>
                <a:gd name="connsiteY0" fmla="*/ 123825 h 337344"/>
                <a:gd name="connsiteX1" fmla="*/ 30630 w 666186"/>
                <a:gd name="connsiteY1" fmla="*/ 120650 h 337344"/>
                <a:gd name="connsiteX2" fmla="*/ 43330 w 666186"/>
                <a:gd name="connsiteY2" fmla="*/ 114300 h 337344"/>
                <a:gd name="connsiteX3" fmla="*/ 56030 w 666186"/>
                <a:gd name="connsiteY3" fmla="*/ 111125 h 337344"/>
                <a:gd name="connsiteX4" fmla="*/ 65555 w 666186"/>
                <a:gd name="connsiteY4" fmla="*/ 104775 h 337344"/>
                <a:gd name="connsiteX5" fmla="*/ 100480 w 666186"/>
                <a:gd name="connsiteY5" fmla="*/ 98425 h 337344"/>
                <a:gd name="connsiteX6" fmla="*/ 119530 w 666186"/>
                <a:gd name="connsiteY6" fmla="*/ 92075 h 337344"/>
                <a:gd name="connsiteX7" fmla="*/ 129055 w 666186"/>
                <a:gd name="connsiteY7" fmla="*/ 85725 h 337344"/>
                <a:gd name="connsiteX8" fmla="*/ 144930 w 666186"/>
                <a:gd name="connsiteY8" fmla="*/ 82550 h 337344"/>
                <a:gd name="connsiteX9" fmla="*/ 183030 w 666186"/>
                <a:gd name="connsiteY9" fmla="*/ 63500 h 337344"/>
                <a:gd name="connsiteX10" fmla="*/ 208430 w 666186"/>
                <a:gd name="connsiteY10" fmla="*/ 50800 h 337344"/>
                <a:gd name="connsiteX11" fmla="*/ 217955 w 666186"/>
                <a:gd name="connsiteY11" fmla="*/ 47625 h 337344"/>
                <a:gd name="connsiteX12" fmla="*/ 243355 w 666186"/>
                <a:gd name="connsiteY12" fmla="*/ 34925 h 337344"/>
                <a:gd name="connsiteX13" fmla="*/ 268755 w 666186"/>
                <a:gd name="connsiteY13" fmla="*/ 25400 h 337344"/>
                <a:gd name="connsiteX14" fmla="*/ 294155 w 666186"/>
                <a:gd name="connsiteY14" fmla="*/ 19050 h 337344"/>
                <a:gd name="connsiteX15" fmla="*/ 306855 w 666186"/>
                <a:gd name="connsiteY15" fmla="*/ 12700 h 337344"/>
                <a:gd name="connsiteX16" fmla="*/ 338605 w 666186"/>
                <a:gd name="connsiteY16" fmla="*/ 3175 h 337344"/>
                <a:gd name="connsiteX17" fmla="*/ 354480 w 666186"/>
                <a:gd name="connsiteY17" fmla="*/ 0 h 337344"/>
                <a:gd name="connsiteX18" fmla="*/ 376705 w 666186"/>
                <a:gd name="connsiteY18" fmla="*/ 9525 h 337344"/>
                <a:gd name="connsiteX19" fmla="*/ 389405 w 666186"/>
                <a:gd name="connsiteY19" fmla="*/ 19050 h 337344"/>
                <a:gd name="connsiteX20" fmla="*/ 414805 w 666186"/>
                <a:gd name="connsiteY20" fmla="*/ 31750 h 337344"/>
                <a:gd name="connsiteX21" fmla="*/ 424330 w 666186"/>
                <a:gd name="connsiteY21" fmla="*/ 34925 h 337344"/>
                <a:gd name="connsiteX22" fmla="*/ 446555 w 666186"/>
                <a:gd name="connsiteY22" fmla="*/ 47625 h 337344"/>
                <a:gd name="connsiteX23" fmla="*/ 462430 w 666186"/>
                <a:gd name="connsiteY23" fmla="*/ 50800 h 337344"/>
                <a:gd name="connsiteX24" fmla="*/ 494180 w 666186"/>
                <a:gd name="connsiteY24" fmla="*/ 63500 h 337344"/>
                <a:gd name="connsiteX25" fmla="*/ 513230 w 666186"/>
                <a:gd name="connsiteY25" fmla="*/ 66675 h 337344"/>
                <a:gd name="connsiteX26" fmla="*/ 535455 w 666186"/>
                <a:gd name="connsiteY26" fmla="*/ 73025 h 337344"/>
                <a:gd name="connsiteX27" fmla="*/ 538630 w 666186"/>
                <a:gd name="connsiteY27" fmla="*/ 63500 h 337344"/>
                <a:gd name="connsiteX28" fmla="*/ 611655 w 666186"/>
                <a:gd name="connsiteY28" fmla="*/ 50800 h 337344"/>
                <a:gd name="connsiteX29" fmla="*/ 630705 w 666186"/>
                <a:gd name="connsiteY29" fmla="*/ 98425 h 337344"/>
                <a:gd name="connsiteX30" fmla="*/ 643405 w 666186"/>
                <a:gd name="connsiteY30" fmla="*/ 101600 h 337344"/>
                <a:gd name="connsiteX31" fmla="*/ 656105 w 666186"/>
                <a:gd name="connsiteY31" fmla="*/ 111125 h 337344"/>
                <a:gd name="connsiteX32" fmla="*/ 665630 w 666186"/>
                <a:gd name="connsiteY32" fmla="*/ 114300 h 337344"/>
                <a:gd name="connsiteX33" fmla="*/ 662455 w 666186"/>
                <a:gd name="connsiteY33" fmla="*/ 206375 h 337344"/>
                <a:gd name="connsiteX34" fmla="*/ 649755 w 666186"/>
                <a:gd name="connsiteY34" fmla="*/ 330200 h 337344"/>
                <a:gd name="connsiteX35" fmla="*/ 630705 w 666186"/>
                <a:gd name="connsiteY35" fmla="*/ 323850 h 337344"/>
                <a:gd name="connsiteX36" fmla="*/ 516405 w 666186"/>
                <a:gd name="connsiteY36" fmla="*/ 317500 h 337344"/>
                <a:gd name="connsiteX37" fmla="*/ 386230 w 666186"/>
                <a:gd name="connsiteY37" fmla="*/ 320675 h 337344"/>
                <a:gd name="connsiteX38" fmla="*/ 297330 w 666186"/>
                <a:gd name="connsiteY38" fmla="*/ 317500 h 337344"/>
                <a:gd name="connsiteX39" fmla="*/ 240180 w 666186"/>
                <a:gd name="connsiteY39" fmla="*/ 320675 h 337344"/>
                <a:gd name="connsiteX40" fmla="*/ 49680 w 666186"/>
                <a:gd name="connsiteY40" fmla="*/ 320675 h 337344"/>
                <a:gd name="connsiteX41" fmla="*/ 14755 w 666186"/>
                <a:gd name="connsiteY41" fmla="*/ 314325 h 337344"/>
                <a:gd name="connsiteX42" fmla="*/ 11580 w 666186"/>
                <a:gd name="connsiteY42" fmla="*/ 295275 h 337344"/>
                <a:gd name="connsiteX43" fmla="*/ 14755 w 666186"/>
                <a:gd name="connsiteY43" fmla="*/ 285750 h 337344"/>
                <a:gd name="connsiteX44" fmla="*/ 14755 w 666186"/>
                <a:gd name="connsiteY44" fmla="*/ 257175 h 337344"/>
                <a:gd name="connsiteX45" fmla="*/ 14755 w 666186"/>
                <a:gd name="connsiteY45" fmla="*/ 190500 h 337344"/>
                <a:gd name="connsiteX46" fmla="*/ 2055 w 666186"/>
                <a:gd name="connsiteY46" fmla="*/ 139700 h 337344"/>
                <a:gd name="connsiteX47" fmla="*/ 14755 w 666186"/>
                <a:gd name="connsiteY47" fmla="*/ 123825 h 337344"/>
                <a:gd name="connsiteX0" fmla="*/ 14755 w 662818"/>
                <a:gd name="connsiteY0" fmla="*/ 123825 h 337344"/>
                <a:gd name="connsiteX1" fmla="*/ 30630 w 662818"/>
                <a:gd name="connsiteY1" fmla="*/ 120650 h 337344"/>
                <a:gd name="connsiteX2" fmla="*/ 43330 w 662818"/>
                <a:gd name="connsiteY2" fmla="*/ 114300 h 337344"/>
                <a:gd name="connsiteX3" fmla="*/ 56030 w 662818"/>
                <a:gd name="connsiteY3" fmla="*/ 111125 h 337344"/>
                <a:gd name="connsiteX4" fmla="*/ 65555 w 662818"/>
                <a:gd name="connsiteY4" fmla="*/ 104775 h 337344"/>
                <a:gd name="connsiteX5" fmla="*/ 100480 w 662818"/>
                <a:gd name="connsiteY5" fmla="*/ 98425 h 337344"/>
                <a:gd name="connsiteX6" fmla="*/ 119530 w 662818"/>
                <a:gd name="connsiteY6" fmla="*/ 92075 h 337344"/>
                <a:gd name="connsiteX7" fmla="*/ 129055 w 662818"/>
                <a:gd name="connsiteY7" fmla="*/ 85725 h 337344"/>
                <a:gd name="connsiteX8" fmla="*/ 144930 w 662818"/>
                <a:gd name="connsiteY8" fmla="*/ 82550 h 337344"/>
                <a:gd name="connsiteX9" fmla="*/ 183030 w 662818"/>
                <a:gd name="connsiteY9" fmla="*/ 63500 h 337344"/>
                <a:gd name="connsiteX10" fmla="*/ 208430 w 662818"/>
                <a:gd name="connsiteY10" fmla="*/ 50800 h 337344"/>
                <a:gd name="connsiteX11" fmla="*/ 217955 w 662818"/>
                <a:gd name="connsiteY11" fmla="*/ 47625 h 337344"/>
                <a:gd name="connsiteX12" fmla="*/ 243355 w 662818"/>
                <a:gd name="connsiteY12" fmla="*/ 34925 h 337344"/>
                <a:gd name="connsiteX13" fmla="*/ 268755 w 662818"/>
                <a:gd name="connsiteY13" fmla="*/ 25400 h 337344"/>
                <a:gd name="connsiteX14" fmla="*/ 294155 w 662818"/>
                <a:gd name="connsiteY14" fmla="*/ 19050 h 337344"/>
                <a:gd name="connsiteX15" fmla="*/ 306855 w 662818"/>
                <a:gd name="connsiteY15" fmla="*/ 12700 h 337344"/>
                <a:gd name="connsiteX16" fmla="*/ 338605 w 662818"/>
                <a:gd name="connsiteY16" fmla="*/ 3175 h 337344"/>
                <a:gd name="connsiteX17" fmla="*/ 354480 w 662818"/>
                <a:gd name="connsiteY17" fmla="*/ 0 h 337344"/>
                <a:gd name="connsiteX18" fmla="*/ 376705 w 662818"/>
                <a:gd name="connsiteY18" fmla="*/ 9525 h 337344"/>
                <a:gd name="connsiteX19" fmla="*/ 389405 w 662818"/>
                <a:gd name="connsiteY19" fmla="*/ 19050 h 337344"/>
                <a:gd name="connsiteX20" fmla="*/ 414805 w 662818"/>
                <a:gd name="connsiteY20" fmla="*/ 31750 h 337344"/>
                <a:gd name="connsiteX21" fmla="*/ 424330 w 662818"/>
                <a:gd name="connsiteY21" fmla="*/ 34925 h 337344"/>
                <a:gd name="connsiteX22" fmla="*/ 446555 w 662818"/>
                <a:gd name="connsiteY22" fmla="*/ 47625 h 337344"/>
                <a:gd name="connsiteX23" fmla="*/ 462430 w 662818"/>
                <a:gd name="connsiteY23" fmla="*/ 50800 h 337344"/>
                <a:gd name="connsiteX24" fmla="*/ 494180 w 662818"/>
                <a:gd name="connsiteY24" fmla="*/ 63500 h 337344"/>
                <a:gd name="connsiteX25" fmla="*/ 513230 w 662818"/>
                <a:gd name="connsiteY25" fmla="*/ 66675 h 337344"/>
                <a:gd name="connsiteX26" fmla="*/ 535455 w 662818"/>
                <a:gd name="connsiteY26" fmla="*/ 73025 h 337344"/>
                <a:gd name="connsiteX27" fmla="*/ 538630 w 662818"/>
                <a:gd name="connsiteY27" fmla="*/ 63500 h 337344"/>
                <a:gd name="connsiteX28" fmla="*/ 611655 w 662818"/>
                <a:gd name="connsiteY28" fmla="*/ 50800 h 337344"/>
                <a:gd name="connsiteX29" fmla="*/ 630705 w 662818"/>
                <a:gd name="connsiteY29" fmla="*/ 98425 h 337344"/>
                <a:gd name="connsiteX30" fmla="*/ 643405 w 662818"/>
                <a:gd name="connsiteY30" fmla="*/ 101600 h 337344"/>
                <a:gd name="connsiteX31" fmla="*/ 656105 w 662818"/>
                <a:gd name="connsiteY31" fmla="*/ 111125 h 337344"/>
                <a:gd name="connsiteX32" fmla="*/ 652930 w 662818"/>
                <a:gd name="connsiteY32" fmla="*/ 117475 h 337344"/>
                <a:gd name="connsiteX33" fmla="*/ 662455 w 662818"/>
                <a:gd name="connsiteY33" fmla="*/ 206375 h 337344"/>
                <a:gd name="connsiteX34" fmla="*/ 649755 w 662818"/>
                <a:gd name="connsiteY34" fmla="*/ 330200 h 337344"/>
                <a:gd name="connsiteX35" fmla="*/ 630705 w 662818"/>
                <a:gd name="connsiteY35" fmla="*/ 323850 h 337344"/>
                <a:gd name="connsiteX36" fmla="*/ 516405 w 662818"/>
                <a:gd name="connsiteY36" fmla="*/ 317500 h 337344"/>
                <a:gd name="connsiteX37" fmla="*/ 386230 w 662818"/>
                <a:gd name="connsiteY37" fmla="*/ 320675 h 337344"/>
                <a:gd name="connsiteX38" fmla="*/ 297330 w 662818"/>
                <a:gd name="connsiteY38" fmla="*/ 317500 h 337344"/>
                <a:gd name="connsiteX39" fmla="*/ 240180 w 662818"/>
                <a:gd name="connsiteY39" fmla="*/ 320675 h 337344"/>
                <a:gd name="connsiteX40" fmla="*/ 49680 w 662818"/>
                <a:gd name="connsiteY40" fmla="*/ 320675 h 337344"/>
                <a:gd name="connsiteX41" fmla="*/ 14755 w 662818"/>
                <a:gd name="connsiteY41" fmla="*/ 314325 h 337344"/>
                <a:gd name="connsiteX42" fmla="*/ 11580 w 662818"/>
                <a:gd name="connsiteY42" fmla="*/ 295275 h 337344"/>
                <a:gd name="connsiteX43" fmla="*/ 14755 w 662818"/>
                <a:gd name="connsiteY43" fmla="*/ 285750 h 337344"/>
                <a:gd name="connsiteX44" fmla="*/ 14755 w 662818"/>
                <a:gd name="connsiteY44" fmla="*/ 257175 h 337344"/>
                <a:gd name="connsiteX45" fmla="*/ 14755 w 662818"/>
                <a:gd name="connsiteY45" fmla="*/ 190500 h 337344"/>
                <a:gd name="connsiteX46" fmla="*/ 2055 w 662818"/>
                <a:gd name="connsiteY46" fmla="*/ 139700 h 337344"/>
                <a:gd name="connsiteX47" fmla="*/ 14755 w 662818"/>
                <a:gd name="connsiteY47" fmla="*/ 123825 h 337344"/>
                <a:gd name="connsiteX0" fmla="*/ 14755 w 656495"/>
                <a:gd name="connsiteY0" fmla="*/ 123825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14755 w 656495"/>
                <a:gd name="connsiteY47" fmla="*/ 123825 h 337344"/>
                <a:gd name="connsiteX0" fmla="*/ 27455 w 656495"/>
                <a:gd name="connsiteY0" fmla="*/ 120650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27455 w 656495"/>
                <a:gd name="connsiteY47" fmla="*/ 120650 h 337344"/>
                <a:gd name="connsiteX0" fmla="*/ 15875 w 644915"/>
                <a:gd name="connsiteY0" fmla="*/ 120650 h 337344"/>
                <a:gd name="connsiteX1" fmla="*/ 19050 w 644915"/>
                <a:gd name="connsiteY1" fmla="*/ 120650 h 337344"/>
                <a:gd name="connsiteX2" fmla="*/ 31750 w 644915"/>
                <a:gd name="connsiteY2" fmla="*/ 114300 h 337344"/>
                <a:gd name="connsiteX3" fmla="*/ 44450 w 644915"/>
                <a:gd name="connsiteY3" fmla="*/ 111125 h 337344"/>
                <a:gd name="connsiteX4" fmla="*/ 53975 w 644915"/>
                <a:gd name="connsiteY4" fmla="*/ 104775 h 337344"/>
                <a:gd name="connsiteX5" fmla="*/ 88900 w 644915"/>
                <a:gd name="connsiteY5" fmla="*/ 98425 h 337344"/>
                <a:gd name="connsiteX6" fmla="*/ 107950 w 644915"/>
                <a:gd name="connsiteY6" fmla="*/ 92075 h 337344"/>
                <a:gd name="connsiteX7" fmla="*/ 117475 w 644915"/>
                <a:gd name="connsiteY7" fmla="*/ 85725 h 337344"/>
                <a:gd name="connsiteX8" fmla="*/ 133350 w 644915"/>
                <a:gd name="connsiteY8" fmla="*/ 82550 h 337344"/>
                <a:gd name="connsiteX9" fmla="*/ 171450 w 644915"/>
                <a:gd name="connsiteY9" fmla="*/ 63500 h 337344"/>
                <a:gd name="connsiteX10" fmla="*/ 196850 w 644915"/>
                <a:gd name="connsiteY10" fmla="*/ 50800 h 337344"/>
                <a:gd name="connsiteX11" fmla="*/ 206375 w 644915"/>
                <a:gd name="connsiteY11" fmla="*/ 47625 h 337344"/>
                <a:gd name="connsiteX12" fmla="*/ 231775 w 644915"/>
                <a:gd name="connsiteY12" fmla="*/ 34925 h 337344"/>
                <a:gd name="connsiteX13" fmla="*/ 257175 w 644915"/>
                <a:gd name="connsiteY13" fmla="*/ 25400 h 337344"/>
                <a:gd name="connsiteX14" fmla="*/ 282575 w 644915"/>
                <a:gd name="connsiteY14" fmla="*/ 19050 h 337344"/>
                <a:gd name="connsiteX15" fmla="*/ 295275 w 644915"/>
                <a:gd name="connsiteY15" fmla="*/ 12700 h 337344"/>
                <a:gd name="connsiteX16" fmla="*/ 327025 w 644915"/>
                <a:gd name="connsiteY16" fmla="*/ 3175 h 337344"/>
                <a:gd name="connsiteX17" fmla="*/ 342900 w 644915"/>
                <a:gd name="connsiteY17" fmla="*/ 0 h 337344"/>
                <a:gd name="connsiteX18" fmla="*/ 365125 w 644915"/>
                <a:gd name="connsiteY18" fmla="*/ 9525 h 337344"/>
                <a:gd name="connsiteX19" fmla="*/ 377825 w 644915"/>
                <a:gd name="connsiteY19" fmla="*/ 19050 h 337344"/>
                <a:gd name="connsiteX20" fmla="*/ 403225 w 644915"/>
                <a:gd name="connsiteY20" fmla="*/ 31750 h 337344"/>
                <a:gd name="connsiteX21" fmla="*/ 412750 w 644915"/>
                <a:gd name="connsiteY21" fmla="*/ 34925 h 337344"/>
                <a:gd name="connsiteX22" fmla="*/ 434975 w 644915"/>
                <a:gd name="connsiteY22" fmla="*/ 47625 h 337344"/>
                <a:gd name="connsiteX23" fmla="*/ 450850 w 644915"/>
                <a:gd name="connsiteY23" fmla="*/ 50800 h 337344"/>
                <a:gd name="connsiteX24" fmla="*/ 482600 w 644915"/>
                <a:gd name="connsiteY24" fmla="*/ 63500 h 337344"/>
                <a:gd name="connsiteX25" fmla="*/ 501650 w 644915"/>
                <a:gd name="connsiteY25" fmla="*/ 66675 h 337344"/>
                <a:gd name="connsiteX26" fmla="*/ 523875 w 644915"/>
                <a:gd name="connsiteY26" fmla="*/ 73025 h 337344"/>
                <a:gd name="connsiteX27" fmla="*/ 527050 w 644915"/>
                <a:gd name="connsiteY27" fmla="*/ 63500 h 337344"/>
                <a:gd name="connsiteX28" fmla="*/ 600075 w 644915"/>
                <a:gd name="connsiteY28" fmla="*/ 50800 h 337344"/>
                <a:gd name="connsiteX29" fmla="*/ 619125 w 644915"/>
                <a:gd name="connsiteY29" fmla="*/ 98425 h 337344"/>
                <a:gd name="connsiteX30" fmla="*/ 631825 w 644915"/>
                <a:gd name="connsiteY30" fmla="*/ 101600 h 337344"/>
                <a:gd name="connsiteX31" fmla="*/ 644525 w 644915"/>
                <a:gd name="connsiteY31" fmla="*/ 111125 h 337344"/>
                <a:gd name="connsiteX32" fmla="*/ 641350 w 644915"/>
                <a:gd name="connsiteY32" fmla="*/ 117475 h 337344"/>
                <a:gd name="connsiteX33" fmla="*/ 638175 w 644915"/>
                <a:gd name="connsiteY33" fmla="*/ 206375 h 337344"/>
                <a:gd name="connsiteX34" fmla="*/ 638175 w 644915"/>
                <a:gd name="connsiteY34" fmla="*/ 330200 h 337344"/>
                <a:gd name="connsiteX35" fmla="*/ 619125 w 644915"/>
                <a:gd name="connsiteY35" fmla="*/ 323850 h 337344"/>
                <a:gd name="connsiteX36" fmla="*/ 504825 w 644915"/>
                <a:gd name="connsiteY36" fmla="*/ 317500 h 337344"/>
                <a:gd name="connsiteX37" fmla="*/ 374650 w 644915"/>
                <a:gd name="connsiteY37" fmla="*/ 320675 h 337344"/>
                <a:gd name="connsiteX38" fmla="*/ 285750 w 644915"/>
                <a:gd name="connsiteY38" fmla="*/ 317500 h 337344"/>
                <a:gd name="connsiteX39" fmla="*/ 228600 w 644915"/>
                <a:gd name="connsiteY39" fmla="*/ 320675 h 337344"/>
                <a:gd name="connsiteX40" fmla="*/ 38100 w 644915"/>
                <a:gd name="connsiteY40" fmla="*/ 320675 h 337344"/>
                <a:gd name="connsiteX41" fmla="*/ 3175 w 644915"/>
                <a:gd name="connsiteY41" fmla="*/ 314325 h 337344"/>
                <a:gd name="connsiteX42" fmla="*/ 0 w 644915"/>
                <a:gd name="connsiteY42" fmla="*/ 295275 h 337344"/>
                <a:gd name="connsiteX43" fmla="*/ 3175 w 644915"/>
                <a:gd name="connsiteY43" fmla="*/ 285750 h 337344"/>
                <a:gd name="connsiteX44" fmla="*/ 3175 w 644915"/>
                <a:gd name="connsiteY44" fmla="*/ 257175 h 337344"/>
                <a:gd name="connsiteX45" fmla="*/ 3175 w 644915"/>
                <a:gd name="connsiteY45" fmla="*/ 190500 h 337344"/>
                <a:gd name="connsiteX46" fmla="*/ 6350 w 644915"/>
                <a:gd name="connsiteY46" fmla="*/ 139700 h 337344"/>
                <a:gd name="connsiteX47" fmla="*/ 15875 w 644915"/>
                <a:gd name="connsiteY47" fmla="*/ 120650 h 33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4915" h="337344">
                  <a:moveTo>
                    <a:pt x="15875" y="120650"/>
                  </a:moveTo>
                  <a:cubicBezTo>
                    <a:pt x="17992" y="117475"/>
                    <a:pt x="16404" y="121708"/>
                    <a:pt x="19050" y="120650"/>
                  </a:cubicBezTo>
                  <a:cubicBezTo>
                    <a:pt x="21696" y="119592"/>
                    <a:pt x="27318" y="115962"/>
                    <a:pt x="31750" y="114300"/>
                  </a:cubicBezTo>
                  <a:cubicBezTo>
                    <a:pt x="35836" y="112768"/>
                    <a:pt x="40217" y="112183"/>
                    <a:pt x="44450" y="111125"/>
                  </a:cubicBezTo>
                  <a:cubicBezTo>
                    <a:pt x="47625" y="109008"/>
                    <a:pt x="50402" y="106115"/>
                    <a:pt x="53975" y="104775"/>
                  </a:cubicBezTo>
                  <a:cubicBezTo>
                    <a:pt x="58721" y="102995"/>
                    <a:pt x="85334" y="99317"/>
                    <a:pt x="88900" y="98425"/>
                  </a:cubicBezTo>
                  <a:cubicBezTo>
                    <a:pt x="95394" y="96802"/>
                    <a:pt x="102381" y="95788"/>
                    <a:pt x="107950" y="92075"/>
                  </a:cubicBezTo>
                  <a:cubicBezTo>
                    <a:pt x="111125" y="89958"/>
                    <a:pt x="113902" y="87065"/>
                    <a:pt x="117475" y="85725"/>
                  </a:cubicBezTo>
                  <a:cubicBezTo>
                    <a:pt x="122528" y="83830"/>
                    <a:pt x="128058" y="83608"/>
                    <a:pt x="133350" y="82550"/>
                  </a:cubicBezTo>
                  <a:cubicBezTo>
                    <a:pt x="162239" y="65217"/>
                    <a:pt x="135582" y="80238"/>
                    <a:pt x="171450" y="63500"/>
                  </a:cubicBezTo>
                  <a:cubicBezTo>
                    <a:pt x="180028" y="59497"/>
                    <a:pt x="187870" y="53793"/>
                    <a:pt x="196850" y="50800"/>
                  </a:cubicBezTo>
                  <a:cubicBezTo>
                    <a:pt x="200025" y="49742"/>
                    <a:pt x="203328" y="49010"/>
                    <a:pt x="206375" y="47625"/>
                  </a:cubicBezTo>
                  <a:cubicBezTo>
                    <a:pt x="214993" y="43708"/>
                    <a:pt x="222592" y="37221"/>
                    <a:pt x="231775" y="34925"/>
                  </a:cubicBezTo>
                  <a:cubicBezTo>
                    <a:pt x="279681" y="22948"/>
                    <a:pt x="207366" y="42003"/>
                    <a:pt x="257175" y="25400"/>
                  </a:cubicBezTo>
                  <a:cubicBezTo>
                    <a:pt x="265454" y="22640"/>
                    <a:pt x="274769" y="22953"/>
                    <a:pt x="282575" y="19050"/>
                  </a:cubicBezTo>
                  <a:cubicBezTo>
                    <a:pt x="286808" y="16933"/>
                    <a:pt x="290881" y="14458"/>
                    <a:pt x="295275" y="12700"/>
                  </a:cubicBezTo>
                  <a:cubicBezTo>
                    <a:pt x="305168" y="8743"/>
                    <a:pt x="316500" y="5514"/>
                    <a:pt x="327025" y="3175"/>
                  </a:cubicBezTo>
                  <a:cubicBezTo>
                    <a:pt x="332293" y="2004"/>
                    <a:pt x="337608" y="1058"/>
                    <a:pt x="342900" y="0"/>
                  </a:cubicBezTo>
                  <a:cubicBezTo>
                    <a:pt x="352159" y="3086"/>
                    <a:pt x="356157" y="3920"/>
                    <a:pt x="365125" y="9525"/>
                  </a:cubicBezTo>
                  <a:cubicBezTo>
                    <a:pt x="369612" y="12330"/>
                    <a:pt x="373254" y="16384"/>
                    <a:pt x="377825" y="19050"/>
                  </a:cubicBezTo>
                  <a:cubicBezTo>
                    <a:pt x="386002" y="23820"/>
                    <a:pt x="394245" y="28757"/>
                    <a:pt x="403225" y="31750"/>
                  </a:cubicBezTo>
                  <a:cubicBezTo>
                    <a:pt x="406400" y="32808"/>
                    <a:pt x="409757" y="33428"/>
                    <a:pt x="412750" y="34925"/>
                  </a:cubicBezTo>
                  <a:cubicBezTo>
                    <a:pt x="426685" y="41893"/>
                    <a:pt x="418276" y="42059"/>
                    <a:pt x="434975" y="47625"/>
                  </a:cubicBezTo>
                  <a:cubicBezTo>
                    <a:pt x="440095" y="49332"/>
                    <a:pt x="445558" y="49742"/>
                    <a:pt x="450850" y="50800"/>
                  </a:cubicBezTo>
                  <a:cubicBezTo>
                    <a:pt x="461214" y="55982"/>
                    <a:pt x="470830" y="61538"/>
                    <a:pt x="482600" y="63500"/>
                  </a:cubicBezTo>
                  <a:cubicBezTo>
                    <a:pt x="488950" y="64558"/>
                    <a:pt x="495337" y="65412"/>
                    <a:pt x="501650" y="66675"/>
                  </a:cubicBezTo>
                  <a:cubicBezTo>
                    <a:pt x="511617" y="68668"/>
                    <a:pt x="514797" y="69999"/>
                    <a:pt x="523875" y="73025"/>
                  </a:cubicBezTo>
                  <a:cubicBezTo>
                    <a:pt x="524933" y="69850"/>
                    <a:pt x="527050" y="66847"/>
                    <a:pt x="527050" y="63500"/>
                  </a:cubicBezTo>
                  <a:cubicBezTo>
                    <a:pt x="527050" y="16784"/>
                    <a:pt x="493207" y="37441"/>
                    <a:pt x="600075" y="50800"/>
                  </a:cubicBezTo>
                  <a:cubicBezTo>
                    <a:pt x="603844" y="65877"/>
                    <a:pt x="602691" y="89034"/>
                    <a:pt x="619125" y="98425"/>
                  </a:cubicBezTo>
                  <a:cubicBezTo>
                    <a:pt x="622914" y="100590"/>
                    <a:pt x="627592" y="100542"/>
                    <a:pt x="631825" y="101600"/>
                  </a:cubicBezTo>
                  <a:cubicBezTo>
                    <a:pt x="636058" y="104775"/>
                    <a:pt x="642938" y="108479"/>
                    <a:pt x="644525" y="111125"/>
                  </a:cubicBezTo>
                  <a:cubicBezTo>
                    <a:pt x="646113" y="113771"/>
                    <a:pt x="642408" y="101600"/>
                    <a:pt x="641350" y="117475"/>
                  </a:cubicBezTo>
                  <a:cubicBezTo>
                    <a:pt x="640292" y="133350"/>
                    <a:pt x="639233" y="175683"/>
                    <a:pt x="638175" y="206375"/>
                  </a:cubicBezTo>
                  <a:cubicBezTo>
                    <a:pt x="640541" y="293926"/>
                    <a:pt x="641350" y="310621"/>
                    <a:pt x="638175" y="330200"/>
                  </a:cubicBezTo>
                  <a:cubicBezTo>
                    <a:pt x="635000" y="349779"/>
                    <a:pt x="624417" y="322792"/>
                    <a:pt x="619125" y="323850"/>
                  </a:cubicBezTo>
                  <a:cubicBezTo>
                    <a:pt x="584398" y="321680"/>
                    <a:pt x="545571" y="318029"/>
                    <a:pt x="504825" y="317500"/>
                  </a:cubicBezTo>
                  <a:cubicBezTo>
                    <a:pt x="464079" y="316971"/>
                    <a:pt x="418042" y="319617"/>
                    <a:pt x="374650" y="320675"/>
                  </a:cubicBezTo>
                  <a:cubicBezTo>
                    <a:pt x="330256" y="324090"/>
                    <a:pt x="335092" y="327368"/>
                    <a:pt x="285750" y="317500"/>
                  </a:cubicBezTo>
                  <a:lnTo>
                    <a:pt x="228600" y="320675"/>
                  </a:lnTo>
                  <a:cubicBezTo>
                    <a:pt x="141636" y="326473"/>
                    <a:pt x="172354" y="325839"/>
                    <a:pt x="38100" y="320675"/>
                  </a:cubicBezTo>
                  <a:cubicBezTo>
                    <a:pt x="24655" y="320158"/>
                    <a:pt x="15497" y="317405"/>
                    <a:pt x="3175" y="314325"/>
                  </a:cubicBezTo>
                  <a:cubicBezTo>
                    <a:pt x="2117" y="307975"/>
                    <a:pt x="0" y="300037"/>
                    <a:pt x="0" y="295275"/>
                  </a:cubicBezTo>
                  <a:cubicBezTo>
                    <a:pt x="0" y="290513"/>
                    <a:pt x="2646" y="292100"/>
                    <a:pt x="3175" y="285750"/>
                  </a:cubicBezTo>
                  <a:cubicBezTo>
                    <a:pt x="3704" y="279400"/>
                    <a:pt x="4233" y="266700"/>
                    <a:pt x="3175" y="257175"/>
                  </a:cubicBezTo>
                  <a:cubicBezTo>
                    <a:pt x="2117" y="234950"/>
                    <a:pt x="4819" y="212689"/>
                    <a:pt x="3175" y="190500"/>
                  </a:cubicBezTo>
                  <a:cubicBezTo>
                    <a:pt x="872" y="159405"/>
                    <a:pt x="-1795" y="180423"/>
                    <a:pt x="6350" y="139700"/>
                  </a:cubicBezTo>
                  <a:cubicBezTo>
                    <a:pt x="6558" y="138662"/>
                    <a:pt x="13758" y="123825"/>
                    <a:pt x="15875" y="120650"/>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706F8A2-AE81-D69B-DFE7-DC0026A15EE5}"/>
                </a:ext>
              </a:extLst>
            </p:cNvPr>
            <p:cNvSpPr>
              <a:spLocks noGrp="1" noRot="1" noMove="1" noResize="1" noEditPoints="1" noAdjustHandles="1" noChangeArrowheads="1" noChangeShapeType="1"/>
            </p:cNvSpPr>
            <p:nvPr/>
          </p:nvSpPr>
          <p:spPr>
            <a:xfrm>
              <a:off x="8636998" y="3406225"/>
              <a:ext cx="1064478" cy="447503"/>
            </a:xfrm>
            <a:custGeom>
              <a:avLst/>
              <a:gdLst>
                <a:gd name="connsiteX0" fmla="*/ 476250 w 1064478"/>
                <a:gd name="connsiteY0" fmla="*/ 7144 h 447503"/>
                <a:gd name="connsiteX1" fmla="*/ 521494 w 1064478"/>
                <a:gd name="connsiteY1" fmla="*/ 7144 h 447503"/>
                <a:gd name="connsiteX2" fmla="*/ 576263 w 1064478"/>
                <a:gd name="connsiteY2" fmla="*/ 9525 h 447503"/>
                <a:gd name="connsiteX3" fmla="*/ 597694 w 1064478"/>
                <a:gd name="connsiteY3" fmla="*/ 11906 h 447503"/>
                <a:gd name="connsiteX4" fmla="*/ 609600 w 1064478"/>
                <a:gd name="connsiteY4" fmla="*/ 14288 h 447503"/>
                <a:gd name="connsiteX5" fmla="*/ 631032 w 1064478"/>
                <a:gd name="connsiteY5" fmla="*/ 16669 h 447503"/>
                <a:gd name="connsiteX6" fmla="*/ 640557 w 1064478"/>
                <a:gd name="connsiteY6" fmla="*/ 19050 h 447503"/>
                <a:gd name="connsiteX7" fmla="*/ 652463 w 1064478"/>
                <a:gd name="connsiteY7" fmla="*/ 23813 h 447503"/>
                <a:gd name="connsiteX8" fmla="*/ 681038 w 1064478"/>
                <a:gd name="connsiteY8" fmla="*/ 30956 h 447503"/>
                <a:gd name="connsiteX9" fmla="*/ 714375 w 1064478"/>
                <a:gd name="connsiteY9" fmla="*/ 38100 h 447503"/>
                <a:gd name="connsiteX10" fmla="*/ 742950 w 1064478"/>
                <a:gd name="connsiteY10" fmla="*/ 40481 h 447503"/>
                <a:gd name="connsiteX11" fmla="*/ 750094 w 1064478"/>
                <a:gd name="connsiteY11" fmla="*/ 42863 h 447503"/>
                <a:gd name="connsiteX12" fmla="*/ 778669 w 1064478"/>
                <a:gd name="connsiteY12" fmla="*/ 47625 h 447503"/>
                <a:gd name="connsiteX13" fmla="*/ 788194 w 1064478"/>
                <a:gd name="connsiteY13" fmla="*/ 50006 h 447503"/>
                <a:gd name="connsiteX14" fmla="*/ 826294 w 1064478"/>
                <a:gd name="connsiteY14" fmla="*/ 54769 h 447503"/>
                <a:gd name="connsiteX15" fmla="*/ 842963 w 1064478"/>
                <a:gd name="connsiteY15" fmla="*/ 59531 h 447503"/>
                <a:gd name="connsiteX16" fmla="*/ 881063 w 1064478"/>
                <a:gd name="connsiteY16" fmla="*/ 66675 h 447503"/>
                <a:gd name="connsiteX17" fmla="*/ 909638 w 1064478"/>
                <a:gd name="connsiteY17" fmla="*/ 73819 h 447503"/>
                <a:gd name="connsiteX18" fmla="*/ 938213 w 1064478"/>
                <a:gd name="connsiteY18" fmla="*/ 83344 h 447503"/>
                <a:gd name="connsiteX19" fmla="*/ 976313 w 1064478"/>
                <a:gd name="connsiteY19" fmla="*/ 90488 h 447503"/>
                <a:gd name="connsiteX20" fmla="*/ 985838 w 1064478"/>
                <a:gd name="connsiteY20" fmla="*/ 92869 h 447503"/>
                <a:gd name="connsiteX21" fmla="*/ 1004888 w 1064478"/>
                <a:gd name="connsiteY21" fmla="*/ 95250 h 447503"/>
                <a:gd name="connsiteX22" fmla="*/ 1035844 w 1064478"/>
                <a:gd name="connsiteY22" fmla="*/ 102394 h 447503"/>
                <a:gd name="connsiteX23" fmla="*/ 1047750 w 1064478"/>
                <a:gd name="connsiteY23" fmla="*/ 107156 h 447503"/>
                <a:gd name="connsiteX24" fmla="*/ 1050132 w 1064478"/>
                <a:gd name="connsiteY24" fmla="*/ 114300 h 447503"/>
                <a:gd name="connsiteX25" fmla="*/ 1045369 w 1064478"/>
                <a:gd name="connsiteY25" fmla="*/ 138113 h 447503"/>
                <a:gd name="connsiteX26" fmla="*/ 1042988 w 1064478"/>
                <a:gd name="connsiteY26" fmla="*/ 164306 h 447503"/>
                <a:gd name="connsiteX27" fmla="*/ 1045369 w 1064478"/>
                <a:gd name="connsiteY27" fmla="*/ 185738 h 447503"/>
                <a:gd name="connsiteX28" fmla="*/ 1047750 w 1064478"/>
                <a:gd name="connsiteY28" fmla="*/ 219075 h 447503"/>
                <a:gd name="connsiteX29" fmla="*/ 1052513 w 1064478"/>
                <a:gd name="connsiteY29" fmla="*/ 280988 h 447503"/>
                <a:gd name="connsiteX30" fmla="*/ 1054894 w 1064478"/>
                <a:gd name="connsiteY30" fmla="*/ 371475 h 447503"/>
                <a:gd name="connsiteX31" fmla="*/ 1059657 w 1064478"/>
                <a:gd name="connsiteY31" fmla="*/ 423863 h 447503"/>
                <a:gd name="connsiteX32" fmla="*/ 1062038 w 1064478"/>
                <a:gd name="connsiteY32" fmla="*/ 445294 h 447503"/>
                <a:gd name="connsiteX33" fmla="*/ 1023938 w 1064478"/>
                <a:gd name="connsiteY33" fmla="*/ 442913 h 447503"/>
                <a:gd name="connsiteX34" fmla="*/ 873919 w 1064478"/>
                <a:gd name="connsiteY34" fmla="*/ 440531 h 447503"/>
                <a:gd name="connsiteX35" fmla="*/ 776288 w 1064478"/>
                <a:gd name="connsiteY35" fmla="*/ 440531 h 447503"/>
                <a:gd name="connsiteX36" fmla="*/ 633413 w 1064478"/>
                <a:gd name="connsiteY36" fmla="*/ 435769 h 447503"/>
                <a:gd name="connsiteX37" fmla="*/ 592932 w 1064478"/>
                <a:gd name="connsiteY37" fmla="*/ 433388 h 447503"/>
                <a:gd name="connsiteX38" fmla="*/ 397669 w 1064478"/>
                <a:gd name="connsiteY38" fmla="*/ 431006 h 447503"/>
                <a:gd name="connsiteX39" fmla="*/ 240507 w 1064478"/>
                <a:gd name="connsiteY39" fmla="*/ 433388 h 447503"/>
                <a:gd name="connsiteX40" fmla="*/ 138113 w 1064478"/>
                <a:gd name="connsiteY40" fmla="*/ 431006 h 447503"/>
                <a:gd name="connsiteX41" fmla="*/ 19050 w 1064478"/>
                <a:gd name="connsiteY41" fmla="*/ 428625 h 447503"/>
                <a:gd name="connsiteX42" fmla="*/ 9525 w 1064478"/>
                <a:gd name="connsiteY42" fmla="*/ 354806 h 447503"/>
                <a:gd name="connsiteX43" fmla="*/ 4763 w 1064478"/>
                <a:gd name="connsiteY43" fmla="*/ 271463 h 447503"/>
                <a:gd name="connsiteX44" fmla="*/ 7144 w 1064478"/>
                <a:gd name="connsiteY44" fmla="*/ 202406 h 447503"/>
                <a:gd name="connsiteX45" fmla="*/ 2382 w 1064478"/>
                <a:gd name="connsiteY45" fmla="*/ 173831 h 447503"/>
                <a:gd name="connsiteX46" fmla="*/ 0 w 1064478"/>
                <a:gd name="connsiteY46" fmla="*/ 152400 h 447503"/>
                <a:gd name="connsiteX47" fmla="*/ 4763 w 1064478"/>
                <a:gd name="connsiteY47" fmla="*/ 107156 h 447503"/>
                <a:gd name="connsiteX48" fmla="*/ 11907 w 1064478"/>
                <a:gd name="connsiteY48" fmla="*/ 104775 h 447503"/>
                <a:gd name="connsiteX49" fmla="*/ 30957 w 1064478"/>
                <a:gd name="connsiteY49" fmla="*/ 97631 h 447503"/>
                <a:gd name="connsiteX50" fmla="*/ 52388 w 1064478"/>
                <a:gd name="connsiteY50" fmla="*/ 90488 h 447503"/>
                <a:gd name="connsiteX51" fmla="*/ 61913 w 1064478"/>
                <a:gd name="connsiteY51" fmla="*/ 85725 h 447503"/>
                <a:gd name="connsiteX52" fmla="*/ 76200 w 1064478"/>
                <a:gd name="connsiteY52" fmla="*/ 83344 h 447503"/>
                <a:gd name="connsiteX53" fmla="*/ 88107 w 1064478"/>
                <a:gd name="connsiteY53" fmla="*/ 80963 h 447503"/>
                <a:gd name="connsiteX54" fmla="*/ 114300 w 1064478"/>
                <a:gd name="connsiteY54" fmla="*/ 73819 h 447503"/>
                <a:gd name="connsiteX55" fmla="*/ 128588 w 1064478"/>
                <a:gd name="connsiteY55" fmla="*/ 69056 h 447503"/>
                <a:gd name="connsiteX56" fmla="*/ 135732 w 1064478"/>
                <a:gd name="connsiteY56" fmla="*/ 66675 h 447503"/>
                <a:gd name="connsiteX57" fmla="*/ 154782 w 1064478"/>
                <a:gd name="connsiteY57" fmla="*/ 59531 h 447503"/>
                <a:gd name="connsiteX58" fmla="*/ 173832 w 1064478"/>
                <a:gd name="connsiteY58" fmla="*/ 54769 h 447503"/>
                <a:gd name="connsiteX59" fmla="*/ 183357 w 1064478"/>
                <a:gd name="connsiteY59" fmla="*/ 52388 h 447503"/>
                <a:gd name="connsiteX60" fmla="*/ 192882 w 1064478"/>
                <a:gd name="connsiteY60" fmla="*/ 50006 h 447503"/>
                <a:gd name="connsiteX61" fmla="*/ 204788 w 1064478"/>
                <a:gd name="connsiteY61" fmla="*/ 47625 h 447503"/>
                <a:gd name="connsiteX62" fmla="*/ 214313 w 1064478"/>
                <a:gd name="connsiteY62" fmla="*/ 45244 h 447503"/>
                <a:gd name="connsiteX63" fmla="*/ 221457 w 1064478"/>
                <a:gd name="connsiteY63" fmla="*/ 42863 h 447503"/>
                <a:gd name="connsiteX64" fmla="*/ 240507 w 1064478"/>
                <a:gd name="connsiteY64" fmla="*/ 40481 h 447503"/>
                <a:gd name="connsiteX65" fmla="*/ 266700 w 1064478"/>
                <a:gd name="connsiteY65" fmla="*/ 35719 h 447503"/>
                <a:gd name="connsiteX66" fmla="*/ 285750 w 1064478"/>
                <a:gd name="connsiteY66" fmla="*/ 30956 h 447503"/>
                <a:gd name="connsiteX67" fmla="*/ 302419 w 1064478"/>
                <a:gd name="connsiteY67" fmla="*/ 28575 h 447503"/>
                <a:gd name="connsiteX68" fmla="*/ 330994 w 1064478"/>
                <a:gd name="connsiteY68" fmla="*/ 21431 h 447503"/>
                <a:gd name="connsiteX69" fmla="*/ 340519 w 1064478"/>
                <a:gd name="connsiteY69" fmla="*/ 19050 h 447503"/>
                <a:gd name="connsiteX70" fmla="*/ 357188 w 1064478"/>
                <a:gd name="connsiteY70" fmla="*/ 16669 h 447503"/>
                <a:gd name="connsiteX71" fmla="*/ 407194 w 1064478"/>
                <a:gd name="connsiteY71" fmla="*/ 9525 h 447503"/>
                <a:gd name="connsiteX72" fmla="*/ 421482 w 1064478"/>
                <a:gd name="connsiteY72" fmla="*/ 4763 h 447503"/>
                <a:gd name="connsiteX73" fmla="*/ 428625 w 1064478"/>
                <a:gd name="connsiteY73" fmla="*/ 2381 h 447503"/>
                <a:gd name="connsiteX74" fmla="*/ 452438 w 1064478"/>
                <a:gd name="connsiteY74" fmla="*/ 0 h 447503"/>
                <a:gd name="connsiteX75" fmla="*/ 523875 w 1064478"/>
                <a:gd name="connsiteY75" fmla="*/ 2381 h 447503"/>
                <a:gd name="connsiteX76" fmla="*/ 554832 w 1064478"/>
                <a:gd name="connsiteY76" fmla="*/ 4763 h 4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64478" h="447503">
                  <a:moveTo>
                    <a:pt x="476250" y="7144"/>
                  </a:moveTo>
                  <a:cubicBezTo>
                    <a:pt x="514086" y="12548"/>
                    <a:pt x="467394" y="7144"/>
                    <a:pt x="521494" y="7144"/>
                  </a:cubicBezTo>
                  <a:cubicBezTo>
                    <a:pt x="539768" y="7144"/>
                    <a:pt x="558007" y="8731"/>
                    <a:pt x="576263" y="9525"/>
                  </a:cubicBezTo>
                  <a:cubicBezTo>
                    <a:pt x="583407" y="10319"/>
                    <a:pt x="590579" y="10889"/>
                    <a:pt x="597694" y="11906"/>
                  </a:cubicBezTo>
                  <a:cubicBezTo>
                    <a:pt x="601701" y="12478"/>
                    <a:pt x="605593" y="13716"/>
                    <a:pt x="609600" y="14288"/>
                  </a:cubicBezTo>
                  <a:cubicBezTo>
                    <a:pt x="616716" y="15305"/>
                    <a:pt x="623888" y="15875"/>
                    <a:pt x="631032" y="16669"/>
                  </a:cubicBezTo>
                  <a:cubicBezTo>
                    <a:pt x="634207" y="17463"/>
                    <a:pt x="637452" y="18015"/>
                    <a:pt x="640557" y="19050"/>
                  </a:cubicBezTo>
                  <a:cubicBezTo>
                    <a:pt x="644612" y="20402"/>
                    <a:pt x="648362" y="22607"/>
                    <a:pt x="652463" y="23813"/>
                  </a:cubicBezTo>
                  <a:cubicBezTo>
                    <a:pt x="661882" y="26583"/>
                    <a:pt x="671513" y="28575"/>
                    <a:pt x="681038" y="30956"/>
                  </a:cubicBezTo>
                  <a:cubicBezTo>
                    <a:pt x="692311" y="33774"/>
                    <a:pt x="702453" y="36474"/>
                    <a:pt x="714375" y="38100"/>
                  </a:cubicBezTo>
                  <a:cubicBezTo>
                    <a:pt x="723845" y="39391"/>
                    <a:pt x="733425" y="39687"/>
                    <a:pt x="742950" y="40481"/>
                  </a:cubicBezTo>
                  <a:cubicBezTo>
                    <a:pt x="745331" y="41275"/>
                    <a:pt x="747659" y="42254"/>
                    <a:pt x="750094" y="42863"/>
                  </a:cubicBezTo>
                  <a:cubicBezTo>
                    <a:pt x="763247" y="46152"/>
                    <a:pt x="763897" y="44939"/>
                    <a:pt x="778669" y="47625"/>
                  </a:cubicBezTo>
                  <a:cubicBezTo>
                    <a:pt x="781889" y="48210"/>
                    <a:pt x="784954" y="49543"/>
                    <a:pt x="788194" y="50006"/>
                  </a:cubicBezTo>
                  <a:cubicBezTo>
                    <a:pt x="804063" y="52273"/>
                    <a:pt x="811854" y="51437"/>
                    <a:pt x="826294" y="54769"/>
                  </a:cubicBezTo>
                  <a:cubicBezTo>
                    <a:pt x="831925" y="56068"/>
                    <a:pt x="837332" y="58232"/>
                    <a:pt x="842963" y="59531"/>
                  </a:cubicBezTo>
                  <a:cubicBezTo>
                    <a:pt x="857000" y="62770"/>
                    <a:pt x="866322" y="61761"/>
                    <a:pt x="881063" y="66675"/>
                  </a:cubicBezTo>
                  <a:cubicBezTo>
                    <a:pt x="899931" y="72965"/>
                    <a:pt x="890398" y="70613"/>
                    <a:pt x="909638" y="73819"/>
                  </a:cubicBezTo>
                  <a:cubicBezTo>
                    <a:pt x="919163" y="76994"/>
                    <a:pt x="928309" y="81694"/>
                    <a:pt x="938213" y="83344"/>
                  </a:cubicBezTo>
                  <a:cubicBezTo>
                    <a:pt x="950276" y="85354"/>
                    <a:pt x="964882" y="87631"/>
                    <a:pt x="976313" y="90488"/>
                  </a:cubicBezTo>
                  <a:cubicBezTo>
                    <a:pt x="979488" y="91282"/>
                    <a:pt x="982610" y="92331"/>
                    <a:pt x="985838" y="92869"/>
                  </a:cubicBezTo>
                  <a:cubicBezTo>
                    <a:pt x="992150" y="93921"/>
                    <a:pt x="998563" y="94277"/>
                    <a:pt x="1004888" y="95250"/>
                  </a:cubicBezTo>
                  <a:cubicBezTo>
                    <a:pt x="1011122" y="96209"/>
                    <a:pt x="1032421" y="101025"/>
                    <a:pt x="1035844" y="102394"/>
                  </a:cubicBezTo>
                  <a:lnTo>
                    <a:pt x="1047750" y="107156"/>
                  </a:lnTo>
                  <a:cubicBezTo>
                    <a:pt x="1048544" y="109537"/>
                    <a:pt x="1050325" y="111797"/>
                    <a:pt x="1050132" y="114300"/>
                  </a:cubicBezTo>
                  <a:cubicBezTo>
                    <a:pt x="1049511" y="122371"/>
                    <a:pt x="1045369" y="138113"/>
                    <a:pt x="1045369" y="138113"/>
                  </a:cubicBezTo>
                  <a:cubicBezTo>
                    <a:pt x="1044575" y="146844"/>
                    <a:pt x="1042988" y="155539"/>
                    <a:pt x="1042988" y="164306"/>
                  </a:cubicBezTo>
                  <a:cubicBezTo>
                    <a:pt x="1042988" y="171494"/>
                    <a:pt x="1044746" y="178577"/>
                    <a:pt x="1045369" y="185738"/>
                  </a:cubicBezTo>
                  <a:cubicBezTo>
                    <a:pt x="1046334" y="196837"/>
                    <a:pt x="1046825" y="207973"/>
                    <a:pt x="1047750" y="219075"/>
                  </a:cubicBezTo>
                  <a:cubicBezTo>
                    <a:pt x="1053223" y="284744"/>
                    <a:pt x="1046724" y="188358"/>
                    <a:pt x="1052513" y="280988"/>
                  </a:cubicBezTo>
                  <a:cubicBezTo>
                    <a:pt x="1053307" y="311150"/>
                    <a:pt x="1053387" y="341340"/>
                    <a:pt x="1054894" y="371475"/>
                  </a:cubicBezTo>
                  <a:cubicBezTo>
                    <a:pt x="1055770" y="388988"/>
                    <a:pt x="1057721" y="406436"/>
                    <a:pt x="1059657" y="423863"/>
                  </a:cubicBezTo>
                  <a:cubicBezTo>
                    <a:pt x="1060451" y="431007"/>
                    <a:pt x="1068380" y="441912"/>
                    <a:pt x="1062038" y="445294"/>
                  </a:cubicBezTo>
                  <a:cubicBezTo>
                    <a:pt x="1050810" y="451282"/>
                    <a:pt x="1036659" y="443235"/>
                    <a:pt x="1023938" y="442913"/>
                  </a:cubicBezTo>
                  <a:lnTo>
                    <a:pt x="873919" y="440531"/>
                  </a:lnTo>
                  <a:cubicBezTo>
                    <a:pt x="778924" y="434944"/>
                    <a:pt x="896990" y="440531"/>
                    <a:pt x="776288" y="440531"/>
                  </a:cubicBezTo>
                  <a:cubicBezTo>
                    <a:pt x="745055" y="440531"/>
                    <a:pt x="670797" y="437638"/>
                    <a:pt x="633413" y="435769"/>
                  </a:cubicBezTo>
                  <a:cubicBezTo>
                    <a:pt x="619913" y="435094"/>
                    <a:pt x="606446" y="433661"/>
                    <a:pt x="592932" y="433388"/>
                  </a:cubicBezTo>
                  <a:lnTo>
                    <a:pt x="397669" y="431006"/>
                  </a:lnTo>
                  <a:lnTo>
                    <a:pt x="240507" y="433388"/>
                  </a:lnTo>
                  <a:cubicBezTo>
                    <a:pt x="206366" y="433388"/>
                    <a:pt x="172246" y="431740"/>
                    <a:pt x="138113" y="431006"/>
                  </a:cubicBezTo>
                  <a:lnTo>
                    <a:pt x="19050" y="428625"/>
                  </a:lnTo>
                  <a:cubicBezTo>
                    <a:pt x="-16846" y="421446"/>
                    <a:pt x="10698" y="431027"/>
                    <a:pt x="9525" y="354806"/>
                  </a:cubicBezTo>
                  <a:cubicBezTo>
                    <a:pt x="9097" y="326983"/>
                    <a:pt x="4763" y="271463"/>
                    <a:pt x="4763" y="271463"/>
                  </a:cubicBezTo>
                  <a:cubicBezTo>
                    <a:pt x="5557" y="248444"/>
                    <a:pt x="7706" y="225432"/>
                    <a:pt x="7144" y="202406"/>
                  </a:cubicBezTo>
                  <a:cubicBezTo>
                    <a:pt x="6909" y="192753"/>
                    <a:pt x="3449" y="183428"/>
                    <a:pt x="2382" y="173831"/>
                  </a:cubicBezTo>
                  <a:lnTo>
                    <a:pt x="0" y="152400"/>
                  </a:lnTo>
                  <a:cubicBezTo>
                    <a:pt x="1588" y="137319"/>
                    <a:pt x="1085" y="121868"/>
                    <a:pt x="4763" y="107156"/>
                  </a:cubicBezTo>
                  <a:cubicBezTo>
                    <a:pt x="5372" y="104721"/>
                    <a:pt x="9600" y="105764"/>
                    <a:pt x="11907" y="104775"/>
                  </a:cubicBezTo>
                  <a:cubicBezTo>
                    <a:pt x="29344" y="97303"/>
                    <a:pt x="13393" y="102023"/>
                    <a:pt x="30957" y="97631"/>
                  </a:cubicBezTo>
                  <a:cubicBezTo>
                    <a:pt x="45806" y="87732"/>
                    <a:pt x="29054" y="97488"/>
                    <a:pt x="52388" y="90488"/>
                  </a:cubicBezTo>
                  <a:cubicBezTo>
                    <a:pt x="55788" y="89468"/>
                    <a:pt x="58513" y="86745"/>
                    <a:pt x="61913" y="85725"/>
                  </a:cubicBezTo>
                  <a:cubicBezTo>
                    <a:pt x="66537" y="84338"/>
                    <a:pt x="71450" y="84208"/>
                    <a:pt x="76200" y="83344"/>
                  </a:cubicBezTo>
                  <a:cubicBezTo>
                    <a:pt x="80182" y="82620"/>
                    <a:pt x="84138" y="81757"/>
                    <a:pt x="88107" y="80963"/>
                  </a:cubicBezTo>
                  <a:cubicBezTo>
                    <a:pt x="102506" y="71362"/>
                    <a:pt x="88090" y="79435"/>
                    <a:pt x="114300" y="73819"/>
                  </a:cubicBezTo>
                  <a:cubicBezTo>
                    <a:pt x="119209" y="72767"/>
                    <a:pt x="123825" y="70644"/>
                    <a:pt x="128588" y="69056"/>
                  </a:cubicBezTo>
                  <a:cubicBezTo>
                    <a:pt x="130969" y="68262"/>
                    <a:pt x="133401" y="67607"/>
                    <a:pt x="135732" y="66675"/>
                  </a:cubicBezTo>
                  <a:cubicBezTo>
                    <a:pt x="140872" y="64619"/>
                    <a:pt x="148925" y="61128"/>
                    <a:pt x="154782" y="59531"/>
                  </a:cubicBezTo>
                  <a:cubicBezTo>
                    <a:pt x="161097" y="57809"/>
                    <a:pt x="167482" y="56356"/>
                    <a:pt x="173832" y="54769"/>
                  </a:cubicBezTo>
                  <a:lnTo>
                    <a:pt x="183357" y="52388"/>
                  </a:lnTo>
                  <a:cubicBezTo>
                    <a:pt x="186532" y="51594"/>
                    <a:pt x="189673" y="50648"/>
                    <a:pt x="192882" y="50006"/>
                  </a:cubicBezTo>
                  <a:cubicBezTo>
                    <a:pt x="196851" y="49212"/>
                    <a:pt x="200837" y="48503"/>
                    <a:pt x="204788" y="47625"/>
                  </a:cubicBezTo>
                  <a:cubicBezTo>
                    <a:pt x="207983" y="46915"/>
                    <a:pt x="211166" y="46143"/>
                    <a:pt x="214313" y="45244"/>
                  </a:cubicBezTo>
                  <a:cubicBezTo>
                    <a:pt x="216727" y="44554"/>
                    <a:pt x="218987" y="43312"/>
                    <a:pt x="221457" y="42863"/>
                  </a:cubicBezTo>
                  <a:cubicBezTo>
                    <a:pt x="227753" y="41718"/>
                    <a:pt x="234157" y="41275"/>
                    <a:pt x="240507" y="40481"/>
                  </a:cubicBezTo>
                  <a:cubicBezTo>
                    <a:pt x="257343" y="34869"/>
                    <a:pt x="235925" y="41490"/>
                    <a:pt x="266700" y="35719"/>
                  </a:cubicBezTo>
                  <a:cubicBezTo>
                    <a:pt x="273133" y="34513"/>
                    <a:pt x="279400" y="32544"/>
                    <a:pt x="285750" y="30956"/>
                  </a:cubicBezTo>
                  <a:cubicBezTo>
                    <a:pt x="291195" y="29595"/>
                    <a:pt x="296863" y="29369"/>
                    <a:pt x="302419" y="28575"/>
                  </a:cubicBezTo>
                  <a:cubicBezTo>
                    <a:pt x="316349" y="19290"/>
                    <a:pt x="304696" y="25477"/>
                    <a:pt x="330994" y="21431"/>
                  </a:cubicBezTo>
                  <a:cubicBezTo>
                    <a:pt x="334229" y="20933"/>
                    <a:pt x="337299" y="19635"/>
                    <a:pt x="340519" y="19050"/>
                  </a:cubicBezTo>
                  <a:cubicBezTo>
                    <a:pt x="346041" y="18046"/>
                    <a:pt x="351652" y="17592"/>
                    <a:pt x="357188" y="16669"/>
                  </a:cubicBezTo>
                  <a:cubicBezTo>
                    <a:pt x="398973" y="9705"/>
                    <a:pt x="367592" y="13485"/>
                    <a:pt x="407194" y="9525"/>
                  </a:cubicBezTo>
                  <a:lnTo>
                    <a:pt x="421482" y="4763"/>
                  </a:lnTo>
                  <a:cubicBezTo>
                    <a:pt x="423863" y="3969"/>
                    <a:pt x="426128" y="2631"/>
                    <a:pt x="428625" y="2381"/>
                  </a:cubicBezTo>
                  <a:lnTo>
                    <a:pt x="452438" y="0"/>
                  </a:lnTo>
                  <a:cubicBezTo>
                    <a:pt x="476250" y="794"/>
                    <a:pt x="500086" y="1059"/>
                    <a:pt x="523875" y="2381"/>
                  </a:cubicBezTo>
                  <a:cubicBezTo>
                    <a:pt x="583191" y="5677"/>
                    <a:pt x="487825" y="4763"/>
                    <a:pt x="554832" y="4763"/>
                  </a:cubicBezTo>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4C356A-E408-8C0E-EB64-7EC58F03DC46}"/>
                </a:ext>
              </a:extLst>
            </p:cNvPr>
            <p:cNvSpPr>
              <a:spLocks noGrp="1" noRot="1" noMove="1" noResize="1" noEditPoints="1" noAdjustHandles="1" noChangeArrowheads="1" noChangeShapeType="1"/>
            </p:cNvSpPr>
            <p:nvPr/>
          </p:nvSpPr>
          <p:spPr>
            <a:xfrm>
              <a:off x="3031840" y="4753012"/>
              <a:ext cx="607400" cy="731253"/>
            </a:xfrm>
            <a:custGeom>
              <a:avLst/>
              <a:gdLst>
                <a:gd name="connsiteX0" fmla="*/ 300038 w 607400"/>
                <a:gd name="connsiteY0" fmla="*/ 7144 h 738188"/>
                <a:gd name="connsiteX1" fmla="*/ 316706 w 607400"/>
                <a:gd name="connsiteY1" fmla="*/ 4763 h 738188"/>
                <a:gd name="connsiteX2" fmla="*/ 333375 w 607400"/>
                <a:gd name="connsiteY2" fmla="*/ 0 h 738188"/>
                <a:gd name="connsiteX3" fmla="*/ 395288 w 607400"/>
                <a:gd name="connsiteY3" fmla="*/ 2381 h 738188"/>
                <a:gd name="connsiteX4" fmla="*/ 450056 w 607400"/>
                <a:gd name="connsiteY4" fmla="*/ 7144 h 738188"/>
                <a:gd name="connsiteX5" fmla="*/ 492919 w 607400"/>
                <a:gd name="connsiteY5" fmla="*/ 9525 h 738188"/>
                <a:gd name="connsiteX6" fmla="*/ 469106 w 607400"/>
                <a:gd name="connsiteY6" fmla="*/ 19050 h 738188"/>
                <a:gd name="connsiteX7" fmla="*/ 450056 w 607400"/>
                <a:gd name="connsiteY7" fmla="*/ 30956 h 738188"/>
                <a:gd name="connsiteX8" fmla="*/ 447675 w 607400"/>
                <a:gd name="connsiteY8" fmla="*/ 38100 h 738188"/>
                <a:gd name="connsiteX9" fmla="*/ 440531 w 607400"/>
                <a:gd name="connsiteY9" fmla="*/ 52388 h 738188"/>
                <a:gd name="connsiteX10" fmla="*/ 447675 w 607400"/>
                <a:gd name="connsiteY10" fmla="*/ 57150 h 738188"/>
                <a:gd name="connsiteX11" fmla="*/ 497681 w 607400"/>
                <a:gd name="connsiteY11" fmla="*/ 61913 h 738188"/>
                <a:gd name="connsiteX12" fmla="*/ 511969 w 607400"/>
                <a:gd name="connsiteY12" fmla="*/ 64294 h 738188"/>
                <a:gd name="connsiteX13" fmla="*/ 595313 w 607400"/>
                <a:gd name="connsiteY13" fmla="*/ 69056 h 738188"/>
                <a:gd name="connsiteX14" fmla="*/ 607219 w 607400"/>
                <a:gd name="connsiteY14" fmla="*/ 71438 h 738188"/>
                <a:gd name="connsiteX15" fmla="*/ 597694 w 607400"/>
                <a:gd name="connsiteY15" fmla="*/ 73819 h 738188"/>
                <a:gd name="connsiteX16" fmla="*/ 583406 w 607400"/>
                <a:gd name="connsiteY16" fmla="*/ 76200 h 738188"/>
                <a:gd name="connsiteX17" fmla="*/ 554831 w 607400"/>
                <a:gd name="connsiteY17" fmla="*/ 83344 h 738188"/>
                <a:gd name="connsiteX18" fmla="*/ 554831 w 607400"/>
                <a:gd name="connsiteY18" fmla="*/ 242888 h 738188"/>
                <a:gd name="connsiteX19" fmla="*/ 557213 w 607400"/>
                <a:gd name="connsiteY19" fmla="*/ 397669 h 738188"/>
                <a:gd name="connsiteX20" fmla="*/ 559594 w 607400"/>
                <a:gd name="connsiteY20" fmla="*/ 438150 h 738188"/>
                <a:gd name="connsiteX21" fmla="*/ 561975 w 607400"/>
                <a:gd name="connsiteY21" fmla="*/ 483394 h 738188"/>
                <a:gd name="connsiteX22" fmla="*/ 566738 w 607400"/>
                <a:gd name="connsiteY22" fmla="*/ 592931 h 738188"/>
                <a:gd name="connsiteX23" fmla="*/ 564356 w 607400"/>
                <a:gd name="connsiteY23" fmla="*/ 652463 h 738188"/>
                <a:gd name="connsiteX24" fmla="*/ 559594 w 607400"/>
                <a:gd name="connsiteY24" fmla="*/ 726281 h 738188"/>
                <a:gd name="connsiteX25" fmla="*/ 540544 w 607400"/>
                <a:gd name="connsiteY25" fmla="*/ 733425 h 738188"/>
                <a:gd name="connsiteX26" fmla="*/ 452438 w 607400"/>
                <a:gd name="connsiteY26" fmla="*/ 735806 h 738188"/>
                <a:gd name="connsiteX27" fmla="*/ 250031 w 607400"/>
                <a:gd name="connsiteY27" fmla="*/ 738188 h 738188"/>
                <a:gd name="connsiteX28" fmla="*/ 54769 w 607400"/>
                <a:gd name="connsiteY28" fmla="*/ 735806 h 738188"/>
                <a:gd name="connsiteX29" fmla="*/ 40481 w 607400"/>
                <a:gd name="connsiteY29" fmla="*/ 733425 h 738188"/>
                <a:gd name="connsiteX30" fmla="*/ 42863 w 607400"/>
                <a:gd name="connsiteY30" fmla="*/ 711994 h 738188"/>
                <a:gd name="connsiteX31" fmla="*/ 45244 w 607400"/>
                <a:gd name="connsiteY31" fmla="*/ 697706 h 738188"/>
                <a:gd name="connsiteX32" fmla="*/ 47625 w 607400"/>
                <a:gd name="connsiteY32" fmla="*/ 673894 h 738188"/>
                <a:gd name="connsiteX33" fmla="*/ 50006 w 607400"/>
                <a:gd name="connsiteY33" fmla="*/ 654844 h 738188"/>
                <a:gd name="connsiteX34" fmla="*/ 47625 w 607400"/>
                <a:gd name="connsiteY34" fmla="*/ 545306 h 738188"/>
                <a:gd name="connsiteX35" fmla="*/ 45244 w 607400"/>
                <a:gd name="connsiteY35" fmla="*/ 523875 h 738188"/>
                <a:gd name="connsiteX36" fmla="*/ 47625 w 607400"/>
                <a:gd name="connsiteY36" fmla="*/ 266700 h 738188"/>
                <a:gd name="connsiteX37" fmla="*/ 23813 w 607400"/>
                <a:gd name="connsiteY37" fmla="*/ 78581 h 738188"/>
                <a:gd name="connsiteX38" fmla="*/ 0 w 607400"/>
                <a:gd name="connsiteY38" fmla="*/ 76200 h 738188"/>
                <a:gd name="connsiteX39" fmla="*/ 61913 w 607400"/>
                <a:gd name="connsiteY39" fmla="*/ 73819 h 738188"/>
                <a:gd name="connsiteX40" fmla="*/ 140494 w 607400"/>
                <a:gd name="connsiteY40" fmla="*/ 66675 h 738188"/>
                <a:gd name="connsiteX41" fmla="*/ 159544 w 607400"/>
                <a:gd name="connsiteY41" fmla="*/ 61913 h 738188"/>
                <a:gd name="connsiteX42" fmla="*/ 161925 w 607400"/>
                <a:gd name="connsiteY42" fmla="*/ 54769 h 738188"/>
                <a:gd name="connsiteX43" fmla="*/ 159544 w 607400"/>
                <a:gd name="connsiteY43" fmla="*/ 21431 h 738188"/>
                <a:gd name="connsiteX44" fmla="*/ 140494 w 607400"/>
                <a:gd name="connsiteY44" fmla="*/ 19050 h 738188"/>
                <a:gd name="connsiteX45" fmla="*/ 188119 w 607400"/>
                <a:gd name="connsiteY45" fmla="*/ 14288 h 738188"/>
                <a:gd name="connsiteX46" fmla="*/ 252413 w 607400"/>
                <a:gd name="connsiteY46" fmla="*/ 11906 h 738188"/>
                <a:gd name="connsiteX47" fmla="*/ 300038 w 607400"/>
                <a:gd name="connsiteY47" fmla="*/ 7144 h 738188"/>
                <a:gd name="connsiteX0" fmla="*/ 300038 w 607400"/>
                <a:gd name="connsiteY0" fmla="*/ 4794 h 735838"/>
                <a:gd name="connsiteX1" fmla="*/ 316706 w 607400"/>
                <a:gd name="connsiteY1" fmla="*/ 2413 h 735838"/>
                <a:gd name="connsiteX2" fmla="*/ 347663 w 607400"/>
                <a:gd name="connsiteY2" fmla="*/ 2412 h 735838"/>
                <a:gd name="connsiteX3" fmla="*/ 395288 w 607400"/>
                <a:gd name="connsiteY3" fmla="*/ 31 h 735838"/>
                <a:gd name="connsiteX4" fmla="*/ 450056 w 607400"/>
                <a:gd name="connsiteY4" fmla="*/ 4794 h 735838"/>
                <a:gd name="connsiteX5" fmla="*/ 492919 w 607400"/>
                <a:gd name="connsiteY5" fmla="*/ 7175 h 735838"/>
                <a:gd name="connsiteX6" fmla="*/ 469106 w 607400"/>
                <a:gd name="connsiteY6" fmla="*/ 16700 h 735838"/>
                <a:gd name="connsiteX7" fmla="*/ 450056 w 607400"/>
                <a:gd name="connsiteY7" fmla="*/ 28606 h 735838"/>
                <a:gd name="connsiteX8" fmla="*/ 447675 w 607400"/>
                <a:gd name="connsiteY8" fmla="*/ 35750 h 735838"/>
                <a:gd name="connsiteX9" fmla="*/ 440531 w 607400"/>
                <a:gd name="connsiteY9" fmla="*/ 50038 h 735838"/>
                <a:gd name="connsiteX10" fmla="*/ 447675 w 607400"/>
                <a:gd name="connsiteY10" fmla="*/ 54800 h 735838"/>
                <a:gd name="connsiteX11" fmla="*/ 497681 w 607400"/>
                <a:gd name="connsiteY11" fmla="*/ 59563 h 735838"/>
                <a:gd name="connsiteX12" fmla="*/ 511969 w 607400"/>
                <a:gd name="connsiteY12" fmla="*/ 61944 h 735838"/>
                <a:gd name="connsiteX13" fmla="*/ 595313 w 607400"/>
                <a:gd name="connsiteY13" fmla="*/ 66706 h 735838"/>
                <a:gd name="connsiteX14" fmla="*/ 607219 w 607400"/>
                <a:gd name="connsiteY14" fmla="*/ 69088 h 735838"/>
                <a:gd name="connsiteX15" fmla="*/ 597694 w 607400"/>
                <a:gd name="connsiteY15" fmla="*/ 71469 h 735838"/>
                <a:gd name="connsiteX16" fmla="*/ 583406 w 607400"/>
                <a:gd name="connsiteY16" fmla="*/ 73850 h 735838"/>
                <a:gd name="connsiteX17" fmla="*/ 554831 w 607400"/>
                <a:gd name="connsiteY17" fmla="*/ 80994 h 735838"/>
                <a:gd name="connsiteX18" fmla="*/ 554831 w 607400"/>
                <a:gd name="connsiteY18" fmla="*/ 240538 h 735838"/>
                <a:gd name="connsiteX19" fmla="*/ 557213 w 607400"/>
                <a:gd name="connsiteY19" fmla="*/ 395319 h 735838"/>
                <a:gd name="connsiteX20" fmla="*/ 559594 w 607400"/>
                <a:gd name="connsiteY20" fmla="*/ 435800 h 735838"/>
                <a:gd name="connsiteX21" fmla="*/ 561975 w 607400"/>
                <a:gd name="connsiteY21" fmla="*/ 481044 h 735838"/>
                <a:gd name="connsiteX22" fmla="*/ 566738 w 607400"/>
                <a:gd name="connsiteY22" fmla="*/ 590581 h 735838"/>
                <a:gd name="connsiteX23" fmla="*/ 564356 w 607400"/>
                <a:gd name="connsiteY23" fmla="*/ 650113 h 735838"/>
                <a:gd name="connsiteX24" fmla="*/ 559594 w 607400"/>
                <a:gd name="connsiteY24" fmla="*/ 723931 h 735838"/>
                <a:gd name="connsiteX25" fmla="*/ 540544 w 607400"/>
                <a:gd name="connsiteY25" fmla="*/ 731075 h 735838"/>
                <a:gd name="connsiteX26" fmla="*/ 452438 w 607400"/>
                <a:gd name="connsiteY26" fmla="*/ 733456 h 735838"/>
                <a:gd name="connsiteX27" fmla="*/ 250031 w 607400"/>
                <a:gd name="connsiteY27" fmla="*/ 735838 h 735838"/>
                <a:gd name="connsiteX28" fmla="*/ 54769 w 607400"/>
                <a:gd name="connsiteY28" fmla="*/ 733456 h 735838"/>
                <a:gd name="connsiteX29" fmla="*/ 40481 w 607400"/>
                <a:gd name="connsiteY29" fmla="*/ 731075 h 735838"/>
                <a:gd name="connsiteX30" fmla="*/ 42863 w 607400"/>
                <a:gd name="connsiteY30" fmla="*/ 709644 h 735838"/>
                <a:gd name="connsiteX31" fmla="*/ 45244 w 607400"/>
                <a:gd name="connsiteY31" fmla="*/ 695356 h 735838"/>
                <a:gd name="connsiteX32" fmla="*/ 47625 w 607400"/>
                <a:gd name="connsiteY32" fmla="*/ 671544 h 735838"/>
                <a:gd name="connsiteX33" fmla="*/ 50006 w 607400"/>
                <a:gd name="connsiteY33" fmla="*/ 652494 h 735838"/>
                <a:gd name="connsiteX34" fmla="*/ 47625 w 607400"/>
                <a:gd name="connsiteY34" fmla="*/ 542956 h 735838"/>
                <a:gd name="connsiteX35" fmla="*/ 45244 w 607400"/>
                <a:gd name="connsiteY35" fmla="*/ 521525 h 735838"/>
                <a:gd name="connsiteX36" fmla="*/ 47625 w 607400"/>
                <a:gd name="connsiteY36" fmla="*/ 264350 h 735838"/>
                <a:gd name="connsiteX37" fmla="*/ 23813 w 607400"/>
                <a:gd name="connsiteY37" fmla="*/ 76231 h 735838"/>
                <a:gd name="connsiteX38" fmla="*/ 0 w 607400"/>
                <a:gd name="connsiteY38" fmla="*/ 73850 h 735838"/>
                <a:gd name="connsiteX39" fmla="*/ 61913 w 607400"/>
                <a:gd name="connsiteY39" fmla="*/ 71469 h 735838"/>
                <a:gd name="connsiteX40" fmla="*/ 140494 w 607400"/>
                <a:gd name="connsiteY40" fmla="*/ 64325 h 735838"/>
                <a:gd name="connsiteX41" fmla="*/ 159544 w 607400"/>
                <a:gd name="connsiteY41" fmla="*/ 59563 h 735838"/>
                <a:gd name="connsiteX42" fmla="*/ 161925 w 607400"/>
                <a:gd name="connsiteY42" fmla="*/ 52419 h 735838"/>
                <a:gd name="connsiteX43" fmla="*/ 159544 w 607400"/>
                <a:gd name="connsiteY43" fmla="*/ 19081 h 735838"/>
                <a:gd name="connsiteX44" fmla="*/ 140494 w 607400"/>
                <a:gd name="connsiteY44" fmla="*/ 16700 h 735838"/>
                <a:gd name="connsiteX45" fmla="*/ 188119 w 607400"/>
                <a:gd name="connsiteY45" fmla="*/ 11938 h 735838"/>
                <a:gd name="connsiteX46" fmla="*/ 252413 w 607400"/>
                <a:gd name="connsiteY46" fmla="*/ 9556 h 735838"/>
                <a:gd name="connsiteX47" fmla="*/ 300038 w 607400"/>
                <a:gd name="connsiteY47" fmla="*/ 4794 h 735838"/>
                <a:gd name="connsiteX0" fmla="*/ 300038 w 607400"/>
                <a:gd name="connsiteY0" fmla="*/ 2841 h 733885"/>
                <a:gd name="connsiteX1" fmla="*/ 316706 w 607400"/>
                <a:gd name="connsiteY1" fmla="*/ 460 h 733885"/>
                <a:gd name="connsiteX2" fmla="*/ 347663 w 607400"/>
                <a:gd name="connsiteY2" fmla="*/ 459 h 733885"/>
                <a:gd name="connsiteX3" fmla="*/ 397669 w 607400"/>
                <a:gd name="connsiteY3" fmla="*/ 5222 h 733885"/>
                <a:gd name="connsiteX4" fmla="*/ 450056 w 607400"/>
                <a:gd name="connsiteY4" fmla="*/ 2841 h 733885"/>
                <a:gd name="connsiteX5" fmla="*/ 492919 w 607400"/>
                <a:gd name="connsiteY5" fmla="*/ 5222 h 733885"/>
                <a:gd name="connsiteX6" fmla="*/ 469106 w 607400"/>
                <a:gd name="connsiteY6" fmla="*/ 14747 h 733885"/>
                <a:gd name="connsiteX7" fmla="*/ 450056 w 607400"/>
                <a:gd name="connsiteY7" fmla="*/ 26653 h 733885"/>
                <a:gd name="connsiteX8" fmla="*/ 447675 w 607400"/>
                <a:gd name="connsiteY8" fmla="*/ 33797 h 733885"/>
                <a:gd name="connsiteX9" fmla="*/ 440531 w 607400"/>
                <a:gd name="connsiteY9" fmla="*/ 48085 h 733885"/>
                <a:gd name="connsiteX10" fmla="*/ 447675 w 607400"/>
                <a:gd name="connsiteY10" fmla="*/ 52847 h 733885"/>
                <a:gd name="connsiteX11" fmla="*/ 497681 w 607400"/>
                <a:gd name="connsiteY11" fmla="*/ 57610 h 733885"/>
                <a:gd name="connsiteX12" fmla="*/ 511969 w 607400"/>
                <a:gd name="connsiteY12" fmla="*/ 59991 h 733885"/>
                <a:gd name="connsiteX13" fmla="*/ 595313 w 607400"/>
                <a:gd name="connsiteY13" fmla="*/ 64753 h 733885"/>
                <a:gd name="connsiteX14" fmla="*/ 607219 w 607400"/>
                <a:gd name="connsiteY14" fmla="*/ 67135 h 733885"/>
                <a:gd name="connsiteX15" fmla="*/ 597694 w 607400"/>
                <a:gd name="connsiteY15" fmla="*/ 69516 h 733885"/>
                <a:gd name="connsiteX16" fmla="*/ 583406 w 607400"/>
                <a:gd name="connsiteY16" fmla="*/ 71897 h 733885"/>
                <a:gd name="connsiteX17" fmla="*/ 554831 w 607400"/>
                <a:gd name="connsiteY17" fmla="*/ 79041 h 733885"/>
                <a:gd name="connsiteX18" fmla="*/ 554831 w 607400"/>
                <a:gd name="connsiteY18" fmla="*/ 238585 h 733885"/>
                <a:gd name="connsiteX19" fmla="*/ 557213 w 607400"/>
                <a:gd name="connsiteY19" fmla="*/ 393366 h 733885"/>
                <a:gd name="connsiteX20" fmla="*/ 559594 w 607400"/>
                <a:gd name="connsiteY20" fmla="*/ 433847 h 733885"/>
                <a:gd name="connsiteX21" fmla="*/ 561975 w 607400"/>
                <a:gd name="connsiteY21" fmla="*/ 479091 h 733885"/>
                <a:gd name="connsiteX22" fmla="*/ 566738 w 607400"/>
                <a:gd name="connsiteY22" fmla="*/ 588628 h 733885"/>
                <a:gd name="connsiteX23" fmla="*/ 564356 w 607400"/>
                <a:gd name="connsiteY23" fmla="*/ 648160 h 733885"/>
                <a:gd name="connsiteX24" fmla="*/ 559594 w 607400"/>
                <a:gd name="connsiteY24" fmla="*/ 721978 h 733885"/>
                <a:gd name="connsiteX25" fmla="*/ 540544 w 607400"/>
                <a:gd name="connsiteY25" fmla="*/ 729122 h 733885"/>
                <a:gd name="connsiteX26" fmla="*/ 452438 w 607400"/>
                <a:gd name="connsiteY26" fmla="*/ 731503 h 733885"/>
                <a:gd name="connsiteX27" fmla="*/ 250031 w 607400"/>
                <a:gd name="connsiteY27" fmla="*/ 733885 h 733885"/>
                <a:gd name="connsiteX28" fmla="*/ 54769 w 607400"/>
                <a:gd name="connsiteY28" fmla="*/ 731503 h 733885"/>
                <a:gd name="connsiteX29" fmla="*/ 40481 w 607400"/>
                <a:gd name="connsiteY29" fmla="*/ 729122 h 733885"/>
                <a:gd name="connsiteX30" fmla="*/ 42863 w 607400"/>
                <a:gd name="connsiteY30" fmla="*/ 707691 h 733885"/>
                <a:gd name="connsiteX31" fmla="*/ 45244 w 607400"/>
                <a:gd name="connsiteY31" fmla="*/ 693403 h 733885"/>
                <a:gd name="connsiteX32" fmla="*/ 47625 w 607400"/>
                <a:gd name="connsiteY32" fmla="*/ 669591 h 733885"/>
                <a:gd name="connsiteX33" fmla="*/ 50006 w 607400"/>
                <a:gd name="connsiteY33" fmla="*/ 650541 h 733885"/>
                <a:gd name="connsiteX34" fmla="*/ 47625 w 607400"/>
                <a:gd name="connsiteY34" fmla="*/ 541003 h 733885"/>
                <a:gd name="connsiteX35" fmla="*/ 45244 w 607400"/>
                <a:gd name="connsiteY35" fmla="*/ 519572 h 733885"/>
                <a:gd name="connsiteX36" fmla="*/ 47625 w 607400"/>
                <a:gd name="connsiteY36" fmla="*/ 262397 h 733885"/>
                <a:gd name="connsiteX37" fmla="*/ 23813 w 607400"/>
                <a:gd name="connsiteY37" fmla="*/ 74278 h 733885"/>
                <a:gd name="connsiteX38" fmla="*/ 0 w 607400"/>
                <a:gd name="connsiteY38" fmla="*/ 71897 h 733885"/>
                <a:gd name="connsiteX39" fmla="*/ 61913 w 607400"/>
                <a:gd name="connsiteY39" fmla="*/ 69516 h 733885"/>
                <a:gd name="connsiteX40" fmla="*/ 140494 w 607400"/>
                <a:gd name="connsiteY40" fmla="*/ 62372 h 733885"/>
                <a:gd name="connsiteX41" fmla="*/ 159544 w 607400"/>
                <a:gd name="connsiteY41" fmla="*/ 57610 h 733885"/>
                <a:gd name="connsiteX42" fmla="*/ 161925 w 607400"/>
                <a:gd name="connsiteY42" fmla="*/ 50466 h 733885"/>
                <a:gd name="connsiteX43" fmla="*/ 159544 w 607400"/>
                <a:gd name="connsiteY43" fmla="*/ 17128 h 733885"/>
                <a:gd name="connsiteX44" fmla="*/ 140494 w 607400"/>
                <a:gd name="connsiteY44" fmla="*/ 14747 h 733885"/>
                <a:gd name="connsiteX45" fmla="*/ 188119 w 607400"/>
                <a:gd name="connsiteY45" fmla="*/ 9985 h 733885"/>
                <a:gd name="connsiteX46" fmla="*/ 252413 w 607400"/>
                <a:gd name="connsiteY46" fmla="*/ 7603 h 733885"/>
                <a:gd name="connsiteX47" fmla="*/ 300038 w 607400"/>
                <a:gd name="connsiteY47" fmla="*/ 2841 h 733885"/>
                <a:gd name="connsiteX0" fmla="*/ 300038 w 607400"/>
                <a:gd name="connsiteY0" fmla="*/ 2444 h 733488"/>
                <a:gd name="connsiteX1" fmla="*/ 316706 w 607400"/>
                <a:gd name="connsiteY1" fmla="*/ 63 h 733488"/>
                <a:gd name="connsiteX2" fmla="*/ 352425 w 607400"/>
                <a:gd name="connsiteY2" fmla="*/ 4825 h 733488"/>
                <a:gd name="connsiteX3" fmla="*/ 397669 w 607400"/>
                <a:gd name="connsiteY3" fmla="*/ 4825 h 733488"/>
                <a:gd name="connsiteX4" fmla="*/ 450056 w 607400"/>
                <a:gd name="connsiteY4" fmla="*/ 2444 h 733488"/>
                <a:gd name="connsiteX5" fmla="*/ 492919 w 607400"/>
                <a:gd name="connsiteY5" fmla="*/ 4825 h 733488"/>
                <a:gd name="connsiteX6" fmla="*/ 469106 w 607400"/>
                <a:gd name="connsiteY6" fmla="*/ 14350 h 733488"/>
                <a:gd name="connsiteX7" fmla="*/ 450056 w 607400"/>
                <a:gd name="connsiteY7" fmla="*/ 26256 h 733488"/>
                <a:gd name="connsiteX8" fmla="*/ 447675 w 607400"/>
                <a:gd name="connsiteY8" fmla="*/ 33400 h 733488"/>
                <a:gd name="connsiteX9" fmla="*/ 440531 w 607400"/>
                <a:gd name="connsiteY9" fmla="*/ 47688 h 733488"/>
                <a:gd name="connsiteX10" fmla="*/ 447675 w 607400"/>
                <a:gd name="connsiteY10" fmla="*/ 52450 h 733488"/>
                <a:gd name="connsiteX11" fmla="*/ 497681 w 607400"/>
                <a:gd name="connsiteY11" fmla="*/ 57213 h 733488"/>
                <a:gd name="connsiteX12" fmla="*/ 511969 w 607400"/>
                <a:gd name="connsiteY12" fmla="*/ 59594 h 733488"/>
                <a:gd name="connsiteX13" fmla="*/ 595313 w 607400"/>
                <a:gd name="connsiteY13" fmla="*/ 64356 h 733488"/>
                <a:gd name="connsiteX14" fmla="*/ 607219 w 607400"/>
                <a:gd name="connsiteY14" fmla="*/ 66738 h 733488"/>
                <a:gd name="connsiteX15" fmla="*/ 597694 w 607400"/>
                <a:gd name="connsiteY15" fmla="*/ 69119 h 733488"/>
                <a:gd name="connsiteX16" fmla="*/ 583406 w 607400"/>
                <a:gd name="connsiteY16" fmla="*/ 71500 h 733488"/>
                <a:gd name="connsiteX17" fmla="*/ 554831 w 607400"/>
                <a:gd name="connsiteY17" fmla="*/ 78644 h 733488"/>
                <a:gd name="connsiteX18" fmla="*/ 554831 w 607400"/>
                <a:gd name="connsiteY18" fmla="*/ 238188 h 733488"/>
                <a:gd name="connsiteX19" fmla="*/ 557213 w 607400"/>
                <a:gd name="connsiteY19" fmla="*/ 392969 h 733488"/>
                <a:gd name="connsiteX20" fmla="*/ 559594 w 607400"/>
                <a:gd name="connsiteY20" fmla="*/ 433450 h 733488"/>
                <a:gd name="connsiteX21" fmla="*/ 561975 w 607400"/>
                <a:gd name="connsiteY21" fmla="*/ 478694 h 733488"/>
                <a:gd name="connsiteX22" fmla="*/ 566738 w 607400"/>
                <a:gd name="connsiteY22" fmla="*/ 588231 h 733488"/>
                <a:gd name="connsiteX23" fmla="*/ 564356 w 607400"/>
                <a:gd name="connsiteY23" fmla="*/ 647763 h 733488"/>
                <a:gd name="connsiteX24" fmla="*/ 559594 w 607400"/>
                <a:gd name="connsiteY24" fmla="*/ 721581 h 733488"/>
                <a:gd name="connsiteX25" fmla="*/ 540544 w 607400"/>
                <a:gd name="connsiteY25" fmla="*/ 728725 h 733488"/>
                <a:gd name="connsiteX26" fmla="*/ 452438 w 607400"/>
                <a:gd name="connsiteY26" fmla="*/ 731106 h 733488"/>
                <a:gd name="connsiteX27" fmla="*/ 250031 w 607400"/>
                <a:gd name="connsiteY27" fmla="*/ 733488 h 733488"/>
                <a:gd name="connsiteX28" fmla="*/ 54769 w 607400"/>
                <a:gd name="connsiteY28" fmla="*/ 731106 h 733488"/>
                <a:gd name="connsiteX29" fmla="*/ 40481 w 607400"/>
                <a:gd name="connsiteY29" fmla="*/ 728725 h 733488"/>
                <a:gd name="connsiteX30" fmla="*/ 42863 w 607400"/>
                <a:gd name="connsiteY30" fmla="*/ 707294 h 733488"/>
                <a:gd name="connsiteX31" fmla="*/ 45244 w 607400"/>
                <a:gd name="connsiteY31" fmla="*/ 693006 h 733488"/>
                <a:gd name="connsiteX32" fmla="*/ 47625 w 607400"/>
                <a:gd name="connsiteY32" fmla="*/ 669194 h 733488"/>
                <a:gd name="connsiteX33" fmla="*/ 50006 w 607400"/>
                <a:gd name="connsiteY33" fmla="*/ 650144 h 733488"/>
                <a:gd name="connsiteX34" fmla="*/ 47625 w 607400"/>
                <a:gd name="connsiteY34" fmla="*/ 540606 h 733488"/>
                <a:gd name="connsiteX35" fmla="*/ 45244 w 607400"/>
                <a:gd name="connsiteY35" fmla="*/ 519175 h 733488"/>
                <a:gd name="connsiteX36" fmla="*/ 47625 w 607400"/>
                <a:gd name="connsiteY36" fmla="*/ 262000 h 733488"/>
                <a:gd name="connsiteX37" fmla="*/ 23813 w 607400"/>
                <a:gd name="connsiteY37" fmla="*/ 73881 h 733488"/>
                <a:gd name="connsiteX38" fmla="*/ 0 w 607400"/>
                <a:gd name="connsiteY38" fmla="*/ 71500 h 733488"/>
                <a:gd name="connsiteX39" fmla="*/ 61913 w 607400"/>
                <a:gd name="connsiteY39" fmla="*/ 69119 h 733488"/>
                <a:gd name="connsiteX40" fmla="*/ 140494 w 607400"/>
                <a:gd name="connsiteY40" fmla="*/ 61975 h 733488"/>
                <a:gd name="connsiteX41" fmla="*/ 159544 w 607400"/>
                <a:gd name="connsiteY41" fmla="*/ 57213 h 733488"/>
                <a:gd name="connsiteX42" fmla="*/ 161925 w 607400"/>
                <a:gd name="connsiteY42" fmla="*/ 50069 h 733488"/>
                <a:gd name="connsiteX43" fmla="*/ 159544 w 607400"/>
                <a:gd name="connsiteY43" fmla="*/ 16731 h 733488"/>
                <a:gd name="connsiteX44" fmla="*/ 140494 w 607400"/>
                <a:gd name="connsiteY44" fmla="*/ 14350 h 733488"/>
                <a:gd name="connsiteX45" fmla="*/ 188119 w 607400"/>
                <a:gd name="connsiteY45" fmla="*/ 9588 h 733488"/>
                <a:gd name="connsiteX46" fmla="*/ 252413 w 607400"/>
                <a:gd name="connsiteY46" fmla="*/ 7206 h 733488"/>
                <a:gd name="connsiteX47" fmla="*/ 300038 w 607400"/>
                <a:gd name="connsiteY47" fmla="*/ 2444 h 733488"/>
                <a:gd name="connsiteX0" fmla="*/ 300038 w 607400"/>
                <a:gd name="connsiteY0" fmla="*/ 209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0038 w 607400"/>
                <a:gd name="connsiteY47" fmla="*/ 209 h 731253"/>
                <a:gd name="connsiteX0" fmla="*/ 302419 w 607400"/>
                <a:gd name="connsiteY0" fmla="*/ 7353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2419 w 607400"/>
                <a:gd name="connsiteY47" fmla="*/ 7353 h 7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400" h="731253">
                  <a:moveTo>
                    <a:pt x="302419" y="7353"/>
                  </a:moveTo>
                  <a:cubicBezTo>
                    <a:pt x="313134" y="7353"/>
                    <a:pt x="308372" y="5766"/>
                    <a:pt x="316706" y="4972"/>
                  </a:cubicBezTo>
                  <a:cubicBezTo>
                    <a:pt x="325040" y="4178"/>
                    <a:pt x="338931" y="2987"/>
                    <a:pt x="352425" y="2590"/>
                  </a:cubicBezTo>
                  <a:cubicBezTo>
                    <a:pt x="365919" y="2193"/>
                    <a:pt x="381397" y="2987"/>
                    <a:pt x="397669" y="2590"/>
                  </a:cubicBezTo>
                  <a:cubicBezTo>
                    <a:pt x="413941" y="2193"/>
                    <a:pt x="431759" y="-807"/>
                    <a:pt x="450056" y="209"/>
                  </a:cubicBezTo>
                  <a:lnTo>
                    <a:pt x="492919" y="2590"/>
                  </a:lnTo>
                  <a:cubicBezTo>
                    <a:pt x="470581" y="13760"/>
                    <a:pt x="498532" y="345"/>
                    <a:pt x="469106" y="12115"/>
                  </a:cubicBezTo>
                  <a:cubicBezTo>
                    <a:pt x="459770" y="15849"/>
                    <a:pt x="458241" y="17883"/>
                    <a:pt x="450056" y="24021"/>
                  </a:cubicBezTo>
                  <a:cubicBezTo>
                    <a:pt x="449262" y="26402"/>
                    <a:pt x="448797" y="28920"/>
                    <a:pt x="447675" y="31165"/>
                  </a:cubicBezTo>
                  <a:cubicBezTo>
                    <a:pt x="438440" y="49638"/>
                    <a:pt x="446521" y="27489"/>
                    <a:pt x="440531" y="45453"/>
                  </a:cubicBezTo>
                  <a:cubicBezTo>
                    <a:pt x="442912" y="47040"/>
                    <a:pt x="444960" y="49310"/>
                    <a:pt x="447675" y="50215"/>
                  </a:cubicBezTo>
                  <a:cubicBezTo>
                    <a:pt x="457445" y="53471"/>
                    <a:pt x="497399" y="54959"/>
                    <a:pt x="497681" y="54978"/>
                  </a:cubicBezTo>
                  <a:cubicBezTo>
                    <a:pt x="502444" y="55772"/>
                    <a:pt x="507162" y="56901"/>
                    <a:pt x="511969" y="57359"/>
                  </a:cubicBezTo>
                  <a:cubicBezTo>
                    <a:pt x="530972" y="59169"/>
                    <a:pt x="579162" y="61314"/>
                    <a:pt x="595313" y="62121"/>
                  </a:cubicBezTo>
                  <a:cubicBezTo>
                    <a:pt x="599282" y="62915"/>
                    <a:pt x="605409" y="60883"/>
                    <a:pt x="607219" y="64503"/>
                  </a:cubicBezTo>
                  <a:cubicBezTo>
                    <a:pt x="608682" y="67430"/>
                    <a:pt x="600903" y="66242"/>
                    <a:pt x="597694" y="66884"/>
                  </a:cubicBezTo>
                  <a:cubicBezTo>
                    <a:pt x="592959" y="67831"/>
                    <a:pt x="588119" y="68218"/>
                    <a:pt x="583406" y="69265"/>
                  </a:cubicBezTo>
                  <a:cubicBezTo>
                    <a:pt x="573822" y="71395"/>
                    <a:pt x="554831" y="76409"/>
                    <a:pt x="554831" y="76409"/>
                  </a:cubicBezTo>
                  <a:cubicBezTo>
                    <a:pt x="549396" y="152504"/>
                    <a:pt x="552452" y="95631"/>
                    <a:pt x="554831" y="235953"/>
                  </a:cubicBezTo>
                  <a:cubicBezTo>
                    <a:pt x="555706" y="287545"/>
                    <a:pt x="555955" y="339150"/>
                    <a:pt x="557213" y="390734"/>
                  </a:cubicBezTo>
                  <a:cubicBezTo>
                    <a:pt x="557543" y="404247"/>
                    <a:pt x="558844" y="417719"/>
                    <a:pt x="559594" y="431215"/>
                  </a:cubicBezTo>
                  <a:cubicBezTo>
                    <a:pt x="560432" y="446294"/>
                    <a:pt x="561305" y="461372"/>
                    <a:pt x="561975" y="476459"/>
                  </a:cubicBezTo>
                  <a:cubicBezTo>
                    <a:pt x="569141" y="637717"/>
                    <a:pt x="560112" y="453509"/>
                    <a:pt x="566738" y="585996"/>
                  </a:cubicBezTo>
                  <a:cubicBezTo>
                    <a:pt x="565944" y="605840"/>
                    <a:pt x="565418" y="625697"/>
                    <a:pt x="564356" y="645528"/>
                  </a:cubicBezTo>
                  <a:cubicBezTo>
                    <a:pt x="563037" y="670150"/>
                    <a:pt x="563288" y="694967"/>
                    <a:pt x="559594" y="719346"/>
                  </a:cubicBezTo>
                  <a:cubicBezTo>
                    <a:pt x="558843" y="724304"/>
                    <a:pt x="541455" y="726447"/>
                    <a:pt x="540544" y="726490"/>
                  </a:cubicBezTo>
                  <a:cubicBezTo>
                    <a:pt x="511198" y="727887"/>
                    <a:pt x="481813" y="728389"/>
                    <a:pt x="452438" y="728871"/>
                  </a:cubicBezTo>
                  <a:lnTo>
                    <a:pt x="250031" y="731253"/>
                  </a:lnTo>
                  <a:lnTo>
                    <a:pt x="54769" y="728871"/>
                  </a:lnTo>
                  <a:cubicBezTo>
                    <a:pt x="49942" y="728761"/>
                    <a:pt x="42640" y="730809"/>
                    <a:pt x="40481" y="726490"/>
                  </a:cubicBezTo>
                  <a:cubicBezTo>
                    <a:pt x="37267" y="720061"/>
                    <a:pt x="41913" y="712184"/>
                    <a:pt x="42863" y="705059"/>
                  </a:cubicBezTo>
                  <a:cubicBezTo>
                    <a:pt x="43501" y="700273"/>
                    <a:pt x="44645" y="695562"/>
                    <a:pt x="45244" y="690771"/>
                  </a:cubicBezTo>
                  <a:cubicBezTo>
                    <a:pt x="46233" y="682856"/>
                    <a:pt x="46744" y="674887"/>
                    <a:pt x="47625" y="666959"/>
                  </a:cubicBezTo>
                  <a:cubicBezTo>
                    <a:pt x="48332" y="660599"/>
                    <a:pt x="49212" y="654259"/>
                    <a:pt x="50006" y="647909"/>
                  </a:cubicBezTo>
                  <a:cubicBezTo>
                    <a:pt x="49212" y="611396"/>
                    <a:pt x="48952" y="574868"/>
                    <a:pt x="47625" y="538371"/>
                  </a:cubicBezTo>
                  <a:cubicBezTo>
                    <a:pt x="47364" y="531188"/>
                    <a:pt x="45244" y="524128"/>
                    <a:pt x="45244" y="516940"/>
                  </a:cubicBezTo>
                  <a:cubicBezTo>
                    <a:pt x="45244" y="431211"/>
                    <a:pt x="46831" y="345490"/>
                    <a:pt x="47625" y="259765"/>
                  </a:cubicBezTo>
                  <a:cubicBezTo>
                    <a:pt x="45206" y="71045"/>
                    <a:pt x="106776" y="80380"/>
                    <a:pt x="23813" y="71646"/>
                  </a:cubicBezTo>
                  <a:lnTo>
                    <a:pt x="0" y="69265"/>
                  </a:lnTo>
                  <a:lnTo>
                    <a:pt x="61913" y="66884"/>
                  </a:lnTo>
                  <a:cubicBezTo>
                    <a:pt x="88229" y="65568"/>
                    <a:pt x="114298" y="62359"/>
                    <a:pt x="140494" y="59740"/>
                  </a:cubicBezTo>
                  <a:cubicBezTo>
                    <a:pt x="146844" y="58153"/>
                    <a:pt x="153822" y="58157"/>
                    <a:pt x="159544" y="54978"/>
                  </a:cubicBezTo>
                  <a:cubicBezTo>
                    <a:pt x="161738" y="53759"/>
                    <a:pt x="161925" y="50344"/>
                    <a:pt x="161925" y="47834"/>
                  </a:cubicBezTo>
                  <a:cubicBezTo>
                    <a:pt x="161925" y="36693"/>
                    <a:pt x="165276" y="24049"/>
                    <a:pt x="159544" y="14496"/>
                  </a:cubicBezTo>
                  <a:cubicBezTo>
                    <a:pt x="156252" y="9009"/>
                    <a:pt x="146844" y="12909"/>
                    <a:pt x="140494" y="12115"/>
                  </a:cubicBezTo>
                  <a:cubicBezTo>
                    <a:pt x="116087" y="3980"/>
                    <a:pt x="130310" y="9666"/>
                    <a:pt x="188119" y="7353"/>
                  </a:cubicBezTo>
                  <a:lnTo>
                    <a:pt x="252413" y="4971"/>
                  </a:lnTo>
                  <a:cubicBezTo>
                    <a:pt x="286525" y="2129"/>
                    <a:pt x="291704" y="7353"/>
                    <a:pt x="302419" y="7353"/>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957DDEF-7F73-E768-672E-6FDE1ADA97E2}"/>
                </a:ext>
              </a:extLst>
            </p:cNvPr>
            <p:cNvSpPr>
              <a:spLocks noGrp="1" noRot="1" noMove="1" noResize="1" noEditPoints="1" noAdjustHandles="1" noChangeArrowheads="1" noChangeShapeType="1"/>
            </p:cNvSpPr>
            <p:nvPr/>
          </p:nvSpPr>
          <p:spPr>
            <a:xfrm>
              <a:off x="5493051" y="5358957"/>
              <a:ext cx="574240" cy="228709"/>
            </a:xfrm>
            <a:custGeom>
              <a:avLst/>
              <a:gdLst>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97518 w 581194"/>
                <a:gd name="connsiteY4" fmla="*/ 42863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0380 w 581194"/>
                <a:gd name="connsiteY6" fmla="*/ 23813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5143 w 581194"/>
                <a:gd name="connsiteY6" fmla="*/ 28575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5744 w 577526"/>
                <a:gd name="connsiteY0" fmla="*/ 59531 h 228709"/>
                <a:gd name="connsiteX1" fmla="*/ 29556 w 577526"/>
                <a:gd name="connsiteY1" fmla="*/ 54769 h 228709"/>
                <a:gd name="connsiteX2" fmla="*/ 53368 w 577526"/>
                <a:gd name="connsiteY2" fmla="*/ 50006 h 228709"/>
                <a:gd name="connsiteX3" fmla="*/ 65275 w 577526"/>
                <a:gd name="connsiteY3" fmla="*/ 47625 h 228709"/>
                <a:gd name="connsiteX4" fmla="*/ 103375 w 577526"/>
                <a:gd name="connsiteY4" fmla="*/ 35719 h 228709"/>
                <a:gd name="connsiteX5" fmla="*/ 122425 w 577526"/>
                <a:gd name="connsiteY5" fmla="*/ 33338 h 228709"/>
                <a:gd name="connsiteX6" fmla="*/ 141475 w 577526"/>
                <a:gd name="connsiteY6" fmla="*/ 28575 h 228709"/>
                <a:gd name="connsiteX7" fmla="*/ 155762 w 577526"/>
                <a:gd name="connsiteY7" fmla="*/ 21431 h 228709"/>
                <a:gd name="connsiteX8" fmla="*/ 172431 w 577526"/>
                <a:gd name="connsiteY8" fmla="*/ 19050 h 228709"/>
                <a:gd name="connsiteX9" fmla="*/ 189100 w 577526"/>
                <a:gd name="connsiteY9" fmla="*/ 14288 h 228709"/>
                <a:gd name="connsiteX10" fmla="*/ 196243 w 577526"/>
                <a:gd name="connsiteY10" fmla="*/ 11906 h 228709"/>
                <a:gd name="connsiteX11" fmla="*/ 222437 w 577526"/>
                <a:gd name="connsiteY11" fmla="*/ 9525 h 228709"/>
                <a:gd name="connsiteX12" fmla="*/ 231962 w 577526"/>
                <a:gd name="connsiteY12" fmla="*/ 4763 h 228709"/>
                <a:gd name="connsiteX13" fmla="*/ 241487 w 577526"/>
                <a:gd name="connsiteY13" fmla="*/ 2381 h 228709"/>
                <a:gd name="connsiteX14" fmla="*/ 248631 w 577526"/>
                <a:gd name="connsiteY14" fmla="*/ 0 h 228709"/>
                <a:gd name="connsiteX15" fmla="*/ 362931 w 577526"/>
                <a:gd name="connsiteY15" fmla="*/ 4763 h 228709"/>
                <a:gd name="connsiteX16" fmla="*/ 377218 w 577526"/>
                <a:gd name="connsiteY16" fmla="*/ 9525 h 228709"/>
                <a:gd name="connsiteX17" fmla="*/ 386743 w 577526"/>
                <a:gd name="connsiteY17" fmla="*/ 11906 h 228709"/>
                <a:gd name="connsiteX18" fmla="*/ 405793 w 577526"/>
                <a:gd name="connsiteY18" fmla="*/ 19050 h 228709"/>
                <a:gd name="connsiteX19" fmla="*/ 422462 w 577526"/>
                <a:gd name="connsiteY19" fmla="*/ 21431 h 228709"/>
                <a:gd name="connsiteX20" fmla="*/ 451037 w 577526"/>
                <a:gd name="connsiteY20" fmla="*/ 28575 h 228709"/>
                <a:gd name="connsiteX21" fmla="*/ 458181 w 577526"/>
                <a:gd name="connsiteY21" fmla="*/ 30956 h 228709"/>
                <a:gd name="connsiteX22" fmla="*/ 470087 w 577526"/>
                <a:gd name="connsiteY22" fmla="*/ 33338 h 228709"/>
                <a:gd name="connsiteX23" fmla="*/ 496281 w 577526"/>
                <a:gd name="connsiteY23" fmla="*/ 40481 h 228709"/>
                <a:gd name="connsiteX24" fmla="*/ 510568 w 577526"/>
                <a:gd name="connsiteY24" fmla="*/ 45244 h 228709"/>
                <a:gd name="connsiteX25" fmla="*/ 534381 w 577526"/>
                <a:gd name="connsiteY25" fmla="*/ 47625 h 228709"/>
                <a:gd name="connsiteX26" fmla="*/ 555812 w 577526"/>
                <a:gd name="connsiteY26" fmla="*/ 52388 h 228709"/>
                <a:gd name="connsiteX27" fmla="*/ 570100 w 577526"/>
                <a:gd name="connsiteY27" fmla="*/ 57150 h 228709"/>
                <a:gd name="connsiteX28" fmla="*/ 577243 w 577526"/>
                <a:gd name="connsiteY28" fmla="*/ 61913 h 228709"/>
                <a:gd name="connsiteX29" fmla="*/ 570100 w 577526"/>
                <a:gd name="connsiteY29" fmla="*/ 78581 h 228709"/>
                <a:gd name="connsiteX30" fmla="*/ 567718 w 577526"/>
                <a:gd name="connsiteY30" fmla="*/ 109538 h 228709"/>
                <a:gd name="connsiteX31" fmla="*/ 562956 w 577526"/>
                <a:gd name="connsiteY31" fmla="*/ 207169 h 228709"/>
                <a:gd name="connsiteX32" fmla="*/ 565337 w 577526"/>
                <a:gd name="connsiteY32" fmla="*/ 216694 h 228709"/>
                <a:gd name="connsiteX33" fmla="*/ 536762 w 577526"/>
                <a:gd name="connsiteY33" fmla="*/ 226219 h 228709"/>
                <a:gd name="connsiteX34" fmla="*/ 436750 w 577526"/>
                <a:gd name="connsiteY34" fmla="*/ 228600 h 228709"/>
                <a:gd name="connsiteX35" fmla="*/ 248631 w 577526"/>
                <a:gd name="connsiteY35" fmla="*/ 226219 h 228709"/>
                <a:gd name="connsiteX36" fmla="*/ 3362 w 577526"/>
                <a:gd name="connsiteY36" fmla="*/ 226219 h 228709"/>
                <a:gd name="connsiteX37" fmla="*/ 981 w 577526"/>
                <a:gd name="connsiteY37" fmla="*/ 214313 h 228709"/>
                <a:gd name="connsiteX38" fmla="*/ 5744 w 577526"/>
                <a:gd name="connsiteY38" fmla="*/ 59531 h 228709"/>
                <a:gd name="connsiteX0" fmla="*/ 2458 w 574240"/>
                <a:gd name="connsiteY0" fmla="*/ 59531 h 228709"/>
                <a:gd name="connsiteX1" fmla="*/ 26270 w 574240"/>
                <a:gd name="connsiteY1" fmla="*/ 54769 h 228709"/>
                <a:gd name="connsiteX2" fmla="*/ 50082 w 574240"/>
                <a:gd name="connsiteY2" fmla="*/ 50006 h 228709"/>
                <a:gd name="connsiteX3" fmla="*/ 61989 w 574240"/>
                <a:gd name="connsiteY3" fmla="*/ 47625 h 228709"/>
                <a:gd name="connsiteX4" fmla="*/ 100089 w 574240"/>
                <a:gd name="connsiteY4" fmla="*/ 35719 h 228709"/>
                <a:gd name="connsiteX5" fmla="*/ 119139 w 574240"/>
                <a:gd name="connsiteY5" fmla="*/ 33338 h 228709"/>
                <a:gd name="connsiteX6" fmla="*/ 138189 w 574240"/>
                <a:gd name="connsiteY6" fmla="*/ 28575 h 228709"/>
                <a:gd name="connsiteX7" fmla="*/ 152476 w 574240"/>
                <a:gd name="connsiteY7" fmla="*/ 21431 h 228709"/>
                <a:gd name="connsiteX8" fmla="*/ 169145 w 574240"/>
                <a:gd name="connsiteY8" fmla="*/ 19050 h 228709"/>
                <a:gd name="connsiteX9" fmla="*/ 185814 w 574240"/>
                <a:gd name="connsiteY9" fmla="*/ 14288 h 228709"/>
                <a:gd name="connsiteX10" fmla="*/ 192957 w 574240"/>
                <a:gd name="connsiteY10" fmla="*/ 11906 h 228709"/>
                <a:gd name="connsiteX11" fmla="*/ 219151 w 574240"/>
                <a:gd name="connsiteY11" fmla="*/ 9525 h 228709"/>
                <a:gd name="connsiteX12" fmla="*/ 228676 w 574240"/>
                <a:gd name="connsiteY12" fmla="*/ 4763 h 228709"/>
                <a:gd name="connsiteX13" fmla="*/ 238201 w 574240"/>
                <a:gd name="connsiteY13" fmla="*/ 2381 h 228709"/>
                <a:gd name="connsiteX14" fmla="*/ 245345 w 574240"/>
                <a:gd name="connsiteY14" fmla="*/ 0 h 228709"/>
                <a:gd name="connsiteX15" fmla="*/ 359645 w 574240"/>
                <a:gd name="connsiteY15" fmla="*/ 4763 h 228709"/>
                <a:gd name="connsiteX16" fmla="*/ 373932 w 574240"/>
                <a:gd name="connsiteY16" fmla="*/ 9525 h 228709"/>
                <a:gd name="connsiteX17" fmla="*/ 383457 w 574240"/>
                <a:gd name="connsiteY17" fmla="*/ 11906 h 228709"/>
                <a:gd name="connsiteX18" fmla="*/ 402507 w 574240"/>
                <a:gd name="connsiteY18" fmla="*/ 19050 h 228709"/>
                <a:gd name="connsiteX19" fmla="*/ 419176 w 574240"/>
                <a:gd name="connsiteY19" fmla="*/ 21431 h 228709"/>
                <a:gd name="connsiteX20" fmla="*/ 447751 w 574240"/>
                <a:gd name="connsiteY20" fmla="*/ 28575 h 228709"/>
                <a:gd name="connsiteX21" fmla="*/ 454895 w 574240"/>
                <a:gd name="connsiteY21" fmla="*/ 30956 h 228709"/>
                <a:gd name="connsiteX22" fmla="*/ 466801 w 574240"/>
                <a:gd name="connsiteY22" fmla="*/ 33338 h 228709"/>
                <a:gd name="connsiteX23" fmla="*/ 492995 w 574240"/>
                <a:gd name="connsiteY23" fmla="*/ 40481 h 228709"/>
                <a:gd name="connsiteX24" fmla="*/ 507282 w 574240"/>
                <a:gd name="connsiteY24" fmla="*/ 45244 h 228709"/>
                <a:gd name="connsiteX25" fmla="*/ 531095 w 574240"/>
                <a:gd name="connsiteY25" fmla="*/ 47625 h 228709"/>
                <a:gd name="connsiteX26" fmla="*/ 552526 w 574240"/>
                <a:gd name="connsiteY26" fmla="*/ 52388 h 228709"/>
                <a:gd name="connsiteX27" fmla="*/ 566814 w 574240"/>
                <a:gd name="connsiteY27" fmla="*/ 57150 h 228709"/>
                <a:gd name="connsiteX28" fmla="*/ 573957 w 574240"/>
                <a:gd name="connsiteY28" fmla="*/ 61913 h 228709"/>
                <a:gd name="connsiteX29" fmla="*/ 566814 w 574240"/>
                <a:gd name="connsiteY29" fmla="*/ 78581 h 228709"/>
                <a:gd name="connsiteX30" fmla="*/ 564432 w 574240"/>
                <a:gd name="connsiteY30" fmla="*/ 109538 h 228709"/>
                <a:gd name="connsiteX31" fmla="*/ 559670 w 574240"/>
                <a:gd name="connsiteY31" fmla="*/ 207169 h 228709"/>
                <a:gd name="connsiteX32" fmla="*/ 562051 w 574240"/>
                <a:gd name="connsiteY32" fmla="*/ 216694 h 228709"/>
                <a:gd name="connsiteX33" fmla="*/ 533476 w 574240"/>
                <a:gd name="connsiteY33" fmla="*/ 226219 h 228709"/>
                <a:gd name="connsiteX34" fmla="*/ 433464 w 574240"/>
                <a:gd name="connsiteY34" fmla="*/ 228600 h 228709"/>
                <a:gd name="connsiteX35" fmla="*/ 245345 w 574240"/>
                <a:gd name="connsiteY35" fmla="*/ 226219 h 228709"/>
                <a:gd name="connsiteX36" fmla="*/ 76 w 574240"/>
                <a:gd name="connsiteY36" fmla="*/ 226219 h 228709"/>
                <a:gd name="connsiteX37" fmla="*/ 4839 w 574240"/>
                <a:gd name="connsiteY37" fmla="*/ 214313 h 228709"/>
                <a:gd name="connsiteX38" fmla="*/ 2458 w 574240"/>
                <a:gd name="connsiteY38" fmla="*/ 59531 h 2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4240" h="228709">
                  <a:moveTo>
                    <a:pt x="2458" y="59531"/>
                  </a:moveTo>
                  <a:cubicBezTo>
                    <a:pt x="6030" y="32940"/>
                    <a:pt x="18333" y="56357"/>
                    <a:pt x="26270" y="54769"/>
                  </a:cubicBezTo>
                  <a:lnTo>
                    <a:pt x="50082" y="50006"/>
                  </a:lnTo>
                  <a:cubicBezTo>
                    <a:pt x="54051" y="49212"/>
                    <a:pt x="53655" y="50006"/>
                    <a:pt x="61989" y="47625"/>
                  </a:cubicBezTo>
                  <a:cubicBezTo>
                    <a:pt x="70323" y="45244"/>
                    <a:pt x="86780" y="39349"/>
                    <a:pt x="100089" y="35719"/>
                  </a:cubicBezTo>
                  <a:cubicBezTo>
                    <a:pt x="142069" y="24269"/>
                    <a:pt x="112789" y="34529"/>
                    <a:pt x="119139" y="33338"/>
                  </a:cubicBezTo>
                  <a:cubicBezTo>
                    <a:pt x="125489" y="32147"/>
                    <a:pt x="135107" y="29676"/>
                    <a:pt x="138189" y="28575"/>
                  </a:cubicBezTo>
                  <a:cubicBezTo>
                    <a:pt x="146240" y="25700"/>
                    <a:pt x="144013" y="22640"/>
                    <a:pt x="152476" y="21431"/>
                  </a:cubicBezTo>
                  <a:lnTo>
                    <a:pt x="169145" y="19050"/>
                  </a:lnTo>
                  <a:cubicBezTo>
                    <a:pt x="186300" y="13332"/>
                    <a:pt x="164849" y="20279"/>
                    <a:pt x="185814" y="14288"/>
                  </a:cubicBezTo>
                  <a:cubicBezTo>
                    <a:pt x="188227" y="13598"/>
                    <a:pt x="190472" y="12261"/>
                    <a:pt x="192957" y="11906"/>
                  </a:cubicBezTo>
                  <a:cubicBezTo>
                    <a:pt x="201636" y="10666"/>
                    <a:pt x="210420" y="10319"/>
                    <a:pt x="219151" y="9525"/>
                  </a:cubicBezTo>
                  <a:cubicBezTo>
                    <a:pt x="222326" y="7938"/>
                    <a:pt x="225352" y="6009"/>
                    <a:pt x="228676" y="4763"/>
                  </a:cubicBezTo>
                  <a:cubicBezTo>
                    <a:pt x="231740" y="3614"/>
                    <a:pt x="235054" y="3280"/>
                    <a:pt x="238201" y="2381"/>
                  </a:cubicBezTo>
                  <a:cubicBezTo>
                    <a:pt x="240615" y="1691"/>
                    <a:pt x="242964" y="794"/>
                    <a:pt x="245345" y="0"/>
                  </a:cubicBezTo>
                  <a:cubicBezTo>
                    <a:pt x="283445" y="1588"/>
                    <a:pt x="321616" y="1946"/>
                    <a:pt x="359645" y="4763"/>
                  </a:cubicBezTo>
                  <a:cubicBezTo>
                    <a:pt x="364651" y="5134"/>
                    <a:pt x="369124" y="8083"/>
                    <a:pt x="373932" y="9525"/>
                  </a:cubicBezTo>
                  <a:cubicBezTo>
                    <a:pt x="377067" y="10465"/>
                    <a:pt x="380352" y="10871"/>
                    <a:pt x="383457" y="11906"/>
                  </a:cubicBezTo>
                  <a:cubicBezTo>
                    <a:pt x="385740" y="12667"/>
                    <a:pt x="398327" y="18214"/>
                    <a:pt x="402507" y="19050"/>
                  </a:cubicBezTo>
                  <a:cubicBezTo>
                    <a:pt x="408011" y="20151"/>
                    <a:pt x="413620" y="20637"/>
                    <a:pt x="419176" y="21431"/>
                  </a:cubicBezTo>
                  <a:cubicBezTo>
                    <a:pt x="440839" y="30097"/>
                    <a:pt x="420882" y="23202"/>
                    <a:pt x="447751" y="28575"/>
                  </a:cubicBezTo>
                  <a:cubicBezTo>
                    <a:pt x="450212" y="29067"/>
                    <a:pt x="452460" y="30347"/>
                    <a:pt x="454895" y="30956"/>
                  </a:cubicBezTo>
                  <a:cubicBezTo>
                    <a:pt x="458821" y="31938"/>
                    <a:pt x="462832" y="32544"/>
                    <a:pt x="466801" y="33338"/>
                  </a:cubicBezTo>
                  <a:cubicBezTo>
                    <a:pt x="481203" y="42938"/>
                    <a:pt x="466783" y="34864"/>
                    <a:pt x="492995" y="40481"/>
                  </a:cubicBezTo>
                  <a:cubicBezTo>
                    <a:pt x="497904" y="41533"/>
                    <a:pt x="502348" y="44319"/>
                    <a:pt x="507282" y="45244"/>
                  </a:cubicBezTo>
                  <a:cubicBezTo>
                    <a:pt x="515123" y="46714"/>
                    <a:pt x="523157" y="46831"/>
                    <a:pt x="531095" y="47625"/>
                  </a:cubicBezTo>
                  <a:cubicBezTo>
                    <a:pt x="551535" y="54437"/>
                    <a:pt x="518999" y="44006"/>
                    <a:pt x="552526" y="52388"/>
                  </a:cubicBezTo>
                  <a:cubicBezTo>
                    <a:pt x="557396" y="53606"/>
                    <a:pt x="562051" y="55563"/>
                    <a:pt x="566814" y="57150"/>
                  </a:cubicBezTo>
                  <a:cubicBezTo>
                    <a:pt x="569195" y="58738"/>
                    <a:pt x="573052" y="59198"/>
                    <a:pt x="573957" y="61913"/>
                  </a:cubicBezTo>
                  <a:cubicBezTo>
                    <a:pt x="575665" y="67039"/>
                    <a:pt x="569209" y="74989"/>
                    <a:pt x="566814" y="78581"/>
                  </a:cubicBezTo>
                  <a:cubicBezTo>
                    <a:pt x="566020" y="88900"/>
                    <a:pt x="564913" y="99200"/>
                    <a:pt x="564432" y="109538"/>
                  </a:cubicBezTo>
                  <a:cubicBezTo>
                    <a:pt x="559593" y="213565"/>
                    <a:pt x="565005" y="148479"/>
                    <a:pt x="559670" y="207169"/>
                  </a:cubicBezTo>
                  <a:cubicBezTo>
                    <a:pt x="560464" y="210344"/>
                    <a:pt x="563953" y="214031"/>
                    <a:pt x="562051" y="216694"/>
                  </a:cubicBezTo>
                  <a:cubicBezTo>
                    <a:pt x="557755" y="222708"/>
                    <a:pt x="540040" y="225946"/>
                    <a:pt x="533476" y="226219"/>
                  </a:cubicBezTo>
                  <a:cubicBezTo>
                    <a:pt x="500158" y="227607"/>
                    <a:pt x="466801" y="227806"/>
                    <a:pt x="433464" y="228600"/>
                  </a:cubicBezTo>
                  <a:lnTo>
                    <a:pt x="245345" y="226219"/>
                  </a:lnTo>
                  <a:cubicBezTo>
                    <a:pt x="-58524" y="226219"/>
                    <a:pt x="241016" y="231822"/>
                    <a:pt x="76" y="226219"/>
                  </a:cubicBezTo>
                  <a:cubicBezTo>
                    <a:pt x="-718" y="222250"/>
                    <a:pt x="4981" y="218358"/>
                    <a:pt x="4839" y="214313"/>
                  </a:cubicBezTo>
                  <a:cubicBezTo>
                    <a:pt x="2351" y="143403"/>
                    <a:pt x="-1114" y="86122"/>
                    <a:pt x="2458" y="59531"/>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5A33A75-C8F0-334A-DE71-B868D9FC7616}"/>
                </a:ext>
              </a:extLst>
            </p:cNvPr>
            <p:cNvSpPr>
              <a:spLocks noGrp="1" noRot="1" noMove="1" noResize="1" noEditPoints="1" noAdjustHandles="1" noChangeArrowheads="1" noChangeShapeType="1"/>
            </p:cNvSpPr>
            <p:nvPr/>
          </p:nvSpPr>
          <p:spPr>
            <a:xfrm>
              <a:off x="6423660" y="6086949"/>
              <a:ext cx="642236" cy="315119"/>
            </a:xfrm>
            <a:custGeom>
              <a:avLst/>
              <a:gdLst>
                <a:gd name="connsiteX0" fmla="*/ 44272 w 662315"/>
                <a:gd name="connsiteY0" fmla="*/ 105198 h 317621"/>
                <a:gd name="connsiteX1" fmla="*/ 70466 w 662315"/>
                <a:gd name="connsiteY1" fmla="*/ 95673 h 317621"/>
                <a:gd name="connsiteX2" fmla="*/ 79991 w 662315"/>
                <a:gd name="connsiteY2" fmla="*/ 93292 h 317621"/>
                <a:gd name="connsiteX3" fmla="*/ 101422 w 662315"/>
                <a:gd name="connsiteY3" fmla="*/ 90911 h 317621"/>
                <a:gd name="connsiteX4" fmla="*/ 125235 w 662315"/>
                <a:gd name="connsiteY4" fmla="*/ 83767 h 317621"/>
                <a:gd name="connsiteX5" fmla="*/ 132379 w 662315"/>
                <a:gd name="connsiteY5" fmla="*/ 79005 h 317621"/>
                <a:gd name="connsiteX6" fmla="*/ 160954 w 662315"/>
                <a:gd name="connsiteY6" fmla="*/ 71861 h 317621"/>
                <a:gd name="connsiteX7" fmla="*/ 180004 w 662315"/>
                <a:gd name="connsiteY7" fmla="*/ 67098 h 317621"/>
                <a:gd name="connsiteX8" fmla="*/ 189529 w 662315"/>
                <a:gd name="connsiteY8" fmla="*/ 64717 h 317621"/>
                <a:gd name="connsiteX9" fmla="*/ 208579 w 662315"/>
                <a:gd name="connsiteY9" fmla="*/ 57573 h 317621"/>
                <a:gd name="connsiteX10" fmla="*/ 222866 w 662315"/>
                <a:gd name="connsiteY10" fmla="*/ 55192 h 317621"/>
                <a:gd name="connsiteX11" fmla="*/ 239535 w 662315"/>
                <a:gd name="connsiteY11" fmla="*/ 48048 h 317621"/>
                <a:gd name="connsiteX12" fmla="*/ 249060 w 662315"/>
                <a:gd name="connsiteY12" fmla="*/ 45667 h 317621"/>
                <a:gd name="connsiteX13" fmla="*/ 258585 w 662315"/>
                <a:gd name="connsiteY13" fmla="*/ 40905 h 317621"/>
                <a:gd name="connsiteX14" fmla="*/ 265729 w 662315"/>
                <a:gd name="connsiteY14" fmla="*/ 36142 h 317621"/>
                <a:gd name="connsiteX15" fmla="*/ 275254 w 662315"/>
                <a:gd name="connsiteY15" fmla="*/ 33761 h 317621"/>
                <a:gd name="connsiteX16" fmla="*/ 289541 w 662315"/>
                <a:gd name="connsiteY16" fmla="*/ 26617 h 317621"/>
                <a:gd name="connsiteX17" fmla="*/ 296685 w 662315"/>
                <a:gd name="connsiteY17" fmla="*/ 21855 h 317621"/>
                <a:gd name="connsiteX18" fmla="*/ 315735 w 662315"/>
                <a:gd name="connsiteY18" fmla="*/ 12330 h 317621"/>
                <a:gd name="connsiteX19" fmla="*/ 325260 w 662315"/>
                <a:gd name="connsiteY19" fmla="*/ 7567 h 317621"/>
                <a:gd name="connsiteX20" fmla="*/ 337166 w 662315"/>
                <a:gd name="connsiteY20" fmla="*/ 5186 h 317621"/>
                <a:gd name="connsiteX21" fmla="*/ 365741 w 662315"/>
                <a:gd name="connsiteY21" fmla="*/ 5186 h 317621"/>
                <a:gd name="connsiteX22" fmla="*/ 380029 w 662315"/>
                <a:gd name="connsiteY22" fmla="*/ 9948 h 317621"/>
                <a:gd name="connsiteX23" fmla="*/ 403841 w 662315"/>
                <a:gd name="connsiteY23" fmla="*/ 21855 h 317621"/>
                <a:gd name="connsiteX24" fmla="*/ 410985 w 662315"/>
                <a:gd name="connsiteY24" fmla="*/ 26617 h 317621"/>
                <a:gd name="connsiteX25" fmla="*/ 422891 w 662315"/>
                <a:gd name="connsiteY25" fmla="*/ 28998 h 317621"/>
                <a:gd name="connsiteX26" fmla="*/ 432416 w 662315"/>
                <a:gd name="connsiteY26" fmla="*/ 31380 h 317621"/>
                <a:gd name="connsiteX27" fmla="*/ 460991 w 662315"/>
                <a:gd name="connsiteY27" fmla="*/ 43286 h 317621"/>
                <a:gd name="connsiteX28" fmla="*/ 491947 w 662315"/>
                <a:gd name="connsiteY28" fmla="*/ 52811 h 317621"/>
                <a:gd name="connsiteX29" fmla="*/ 522904 w 662315"/>
                <a:gd name="connsiteY29" fmla="*/ 59955 h 317621"/>
                <a:gd name="connsiteX30" fmla="*/ 532429 w 662315"/>
                <a:gd name="connsiteY30" fmla="*/ 64717 h 317621"/>
                <a:gd name="connsiteX31" fmla="*/ 539572 w 662315"/>
                <a:gd name="connsiteY31" fmla="*/ 67098 h 317621"/>
                <a:gd name="connsiteX32" fmla="*/ 558622 w 662315"/>
                <a:gd name="connsiteY32" fmla="*/ 76623 h 317621"/>
                <a:gd name="connsiteX33" fmla="*/ 568147 w 662315"/>
                <a:gd name="connsiteY33" fmla="*/ 79005 h 317621"/>
                <a:gd name="connsiteX34" fmla="*/ 577672 w 662315"/>
                <a:gd name="connsiteY34" fmla="*/ 83767 h 317621"/>
                <a:gd name="connsiteX35" fmla="*/ 606247 w 662315"/>
                <a:gd name="connsiteY35" fmla="*/ 93292 h 317621"/>
                <a:gd name="connsiteX36" fmla="*/ 613391 w 662315"/>
                <a:gd name="connsiteY36" fmla="*/ 95673 h 317621"/>
                <a:gd name="connsiteX37" fmla="*/ 627679 w 662315"/>
                <a:gd name="connsiteY37" fmla="*/ 102817 h 317621"/>
                <a:gd name="connsiteX38" fmla="*/ 620535 w 662315"/>
                <a:gd name="connsiteY38" fmla="*/ 105198 h 317621"/>
                <a:gd name="connsiteX39" fmla="*/ 627679 w 662315"/>
                <a:gd name="connsiteY39" fmla="*/ 112342 h 317621"/>
                <a:gd name="connsiteX40" fmla="*/ 634822 w 662315"/>
                <a:gd name="connsiteY40" fmla="*/ 126630 h 317621"/>
                <a:gd name="connsiteX41" fmla="*/ 639585 w 662315"/>
                <a:gd name="connsiteY41" fmla="*/ 138536 h 317621"/>
                <a:gd name="connsiteX42" fmla="*/ 641966 w 662315"/>
                <a:gd name="connsiteY42" fmla="*/ 179017 h 317621"/>
                <a:gd name="connsiteX43" fmla="*/ 627679 w 662315"/>
                <a:gd name="connsiteY43" fmla="*/ 314748 h 317621"/>
                <a:gd name="connsiteX44" fmla="*/ 577672 w 662315"/>
                <a:gd name="connsiteY44" fmla="*/ 305223 h 317621"/>
                <a:gd name="connsiteX45" fmla="*/ 549097 w 662315"/>
                <a:gd name="connsiteY45" fmla="*/ 300461 h 317621"/>
                <a:gd name="connsiteX46" fmla="*/ 246679 w 662315"/>
                <a:gd name="connsiteY46" fmla="*/ 305223 h 317621"/>
                <a:gd name="connsiteX47" fmla="*/ 58560 w 662315"/>
                <a:gd name="connsiteY47" fmla="*/ 307605 h 317621"/>
                <a:gd name="connsiteX48" fmla="*/ 1410 w 662315"/>
                <a:gd name="connsiteY48" fmla="*/ 312367 h 317621"/>
                <a:gd name="connsiteX49" fmla="*/ 10935 w 662315"/>
                <a:gd name="connsiteY49" fmla="*/ 295698 h 317621"/>
                <a:gd name="connsiteX50" fmla="*/ 34747 w 662315"/>
                <a:gd name="connsiteY50" fmla="*/ 269505 h 317621"/>
                <a:gd name="connsiteX51" fmla="*/ 39510 w 662315"/>
                <a:gd name="connsiteY51" fmla="*/ 257598 h 317621"/>
                <a:gd name="connsiteX52" fmla="*/ 44272 w 662315"/>
                <a:gd name="connsiteY52" fmla="*/ 219498 h 317621"/>
                <a:gd name="connsiteX53" fmla="*/ 44272 w 662315"/>
                <a:gd name="connsiteY53" fmla="*/ 105198 h 317621"/>
                <a:gd name="connsiteX0" fmla="*/ 44272 w 643139"/>
                <a:gd name="connsiteY0" fmla="*/ 105198 h 315119"/>
                <a:gd name="connsiteX1" fmla="*/ 70466 w 643139"/>
                <a:gd name="connsiteY1" fmla="*/ 95673 h 315119"/>
                <a:gd name="connsiteX2" fmla="*/ 79991 w 643139"/>
                <a:gd name="connsiteY2" fmla="*/ 93292 h 315119"/>
                <a:gd name="connsiteX3" fmla="*/ 101422 w 643139"/>
                <a:gd name="connsiteY3" fmla="*/ 90911 h 315119"/>
                <a:gd name="connsiteX4" fmla="*/ 125235 w 643139"/>
                <a:gd name="connsiteY4" fmla="*/ 83767 h 315119"/>
                <a:gd name="connsiteX5" fmla="*/ 132379 w 643139"/>
                <a:gd name="connsiteY5" fmla="*/ 79005 h 315119"/>
                <a:gd name="connsiteX6" fmla="*/ 160954 w 643139"/>
                <a:gd name="connsiteY6" fmla="*/ 71861 h 315119"/>
                <a:gd name="connsiteX7" fmla="*/ 180004 w 643139"/>
                <a:gd name="connsiteY7" fmla="*/ 67098 h 315119"/>
                <a:gd name="connsiteX8" fmla="*/ 189529 w 643139"/>
                <a:gd name="connsiteY8" fmla="*/ 64717 h 315119"/>
                <a:gd name="connsiteX9" fmla="*/ 208579 w 643139"/>
                <a:gd name="connsiteY9" fmla="*/ 57573 h 315119"/>
                <a:gd name="connsiteX10" fmla="*/ 222866 w 643139"/>
                <a:gd name="connsiteY10" fmla="*/ 55192 h 315119"/>
                <a:gd name="connsiteX11" fmla="*/ 239535 w 643139"/>
                <a:gd name="connsiteY11" fmla="*/ 48048 h 315119"/>
                <a:gd name="connsiteX12" fmla="*/ 249060 w 643139"/>
                <a:gd name="connsiteY12" fmla="*/ 45667 h 315119"/>
                <a:gd name="connsiteX13" fmla="*/ 258585 w 643139"/>
                <a:gd name="connsiteY13" fmla="*/ 40905 h 315119"/>
                <a:gd name="connsiteX14" fmla="*/ 265729 w 643139"/>
                <a:gd name="connsiteY14" fmla="*/ 36142 h 315119"/>
                <a:gd name="connsiteX15" fmla="*/ 275254 w 643139"/>
                <a:gd name="connsiteY15" fmla="*/ 33761 h 315119"/>
                <a:gd name="connsiteX16" fmla="*/ 289541 w 643139"/>
                <a:gd name="connsiteY16" fmla="*/ 26617 h 315119"/>
                <a:gd name="connsiteX17" fmla="*/ 296685 w 643139"/>
                <a:gd name="connsiteY17" fmla="*/ 21855 h 315119"/>
                <a:gd name="connsiteX18" fmla="*/ 315735 w 643139"/>
                <a:gd name="connsiteY18" fmla="*/ 12330 h 315119"/>
                <a:gd name="connsiteX19" fmla="*/ 325260 w 643139"/>
                <a:gd name="connsiteY19" fmla="*/ 7567 h 315119"/>
                <a:gd name="connsiteX20" fmla="*/ 337166 w 643139"/>
                <a:gd name="connsiteY20" fmla="*/ 5186 h 315119"/>
                <a:gd name="connsiteX21" fmla="*/ 365741 w 643139"/>
                <a:gd name="connsiteY21" fmla="*/ 5186 h 315119"/>
                <a:gd name="connsiteX22" fmla="*/ 380029 w 643139"/>
                <a:gd name="connsiteY22" fmla="*/ 9948 h 315119"/>
                <a:gd name="connsiteX23" fmla="*/ 403841 w 643139"/>
                <a:gd name="connsiteY23" fmla="*/ 21855 h 315119"/>
                <a:gd name="connsiteX24" fmla="*/ 410985 w 643139"/>
                <a:gd name="connsiteY24" fmla="*/ 26617 h 315119"/>
                <a:gd name="connsiteX25" fmla="*/ 422891 w 643139"/>
                <a:gd name="connsiteY25" fmla="*/ 28998 h 315119"/>
                <a:gd name="connsiteX26" fmla="*/ 432416 w 643139"/>
                <a:gd name="connsiteY26" fmla="*/ 31380 h 315119"/>
                <a:gd name="connsiteX27" fmla="*/ 460991 w 643139"/>
                <a:gd name="connsiteY27" fmla="*/ 43286 h 315119"/>
                <a:gd name="connsiteX28" fmla="*/ 491947 w 643139"/>
                <a:gd name="connsiteY28" fmla="*/ 52811 h 315119"/>
                <a:gd name="connsiteX29" fmla="*/ 522904 w 643139"/>
                <a:gd name="connsiteY29" fmla="*/ 59955 h 315119"/>
                <a:gd name="connsiteX30" fmla="*/ 532429 w 643139"/>
                <a:gd name="connsiteY30" fmla="*/ 64717 h 315119"/>
                <a:gd name="connsiteX31" fmla="*/ 539572 w 643139"/>
                <a:gd name="connsiteY31" fmla="*/ 67098 h 315119"/>
                <a:gd name="connsiteX32" fmla="*/ 558622 w 643139"/>
                <a:gd name="connsiteY32" fmla="*/ 76623 h 315119"/>
                <a:gd name="connsiteX33" fmla="*/ 568147 w 643139"/>
                <a:gd name="connsiteY33" fmla="*/ 79005 h 315119"/>
                <a:gd name="connsiteX34" fmla="*/ 577672 w 643139"/>
                <a:gd name="connsiteY34" fmla="*/ 83767 h 315119"/>
                <a:gd name="connsiteX35" fmla="*/ 606247 w 643139"/>
                <a:gd name="connsiteY35" fmla="*/ 93292 h 315119"/>
                <a:gd name="connsiteX36" fmla="*/ 613391 w 643139"/>
                <a:gd name="connsiteY36" fmla="*/ 95673 h 315119"/>
                <a:gd name="connsiteX37" fmla="*/ 627679 w 643139"/>
                <a:gd name="connsiteY37" fmla="*/ 102817 h 315119"/>
                <a:gd name="connsiteX38" fmla="*/ 620535 w 643139"/>
                <a:gd name="connsiteY38" fmla="*/ 105198 h 315119"/>
                <a:gd name="connsiteX39" fmla="*/ 627679 w 643139"/>
                <a:gd name="connsiteY39" fmla="*/ 112342 h 315119"/>
                <a:gd name="connsiteX40" fmla="*/ 634822 w 643139"/>
                <a:gd name="connsiteY40" fmla="*/ 126630 h 315119"/>
                <a:gd name="connsiteX41" fmla="*/ 639585 w 643139"/>
                <a:gd name="connsiteY41" fmla="*/ 138536 h 315119"/>
                <a:gd name="connsiteX42" fmla="*/ 641966 w 643139"/>
                <a:gd name="connsiteY42" fmla="*/ 179017 h 315119"/>
                <a:gd name="connsiteX43" fmla="*/ 627679 w 643139"/>
                <a:gd name="connsiteY43" fmla="*/ 314748 h 315119"/>
                <a:gd name="connsiteX44" fmla="*/ 577672 w 643139"/>
                <a:gd name="connsiteY44" fmla="*/ 305223 h 315119"/>
                <a:gd name="connsiteX45" fmla="*/ 549097 w 643139"/>
                <a:gd name="connsiteY45" fmla="*/ 300461 h 315119"/>
                <a:gd name="connsiteX46" fmla="*/ 246679 w 643139"/>
                <a:gd name="connsiteY46" fmla="*/ 305223 h 315119"/>
                <a:gd name="connsiteX47" fmla="*/ 58560 w 643139"/>
                <a:gd name="connsiteY47" fmla="*/ 307605 h 315119"/>
                <a:gd name="connsiteX48" fmla="*/ 1410 w 643139"/>
                <a:gd name="connsiteY48" fmla="*/ 312367 h 315119"/>
                <a:gd name="connsiteX49" fmla="*/ 10935 w 643139"/>
                <a:gd name="connsiteY49" fmla="*/ 295698 h 315119"/>
                <a:gd name="connsiteX50" fmla="*/ 34747 w 643139"/>
                <a:gd name="connsiteY50" fmla="*/ 269505 h 315119"/>
                <a:gd name="connsiteX51" fmla="*/ 39510 w 643139"/>
                <a:gd name="connsiteY51" fmla="*/ 257598 h 315119"/>
                <a:gd name="connsiteX52" fmla="*/ 44272 w 643139"/>
                <a:gd name="connsiteY52" fmla="*/ 219498 h 315119"/>
                <a:gd name="connsiteX53" fmla="*/ 44272 w 643139"/>
                <a:gd name="connsiteY53" fmla="*/ 105198 h 315119"/>
                <a:gd name="connsiteX0" fmla="*/ 44684 w 643551"/>
                <a:gd name="connsiteY0" fmla="*/ 105198 h 315119"/>
                <a:gd name="connsiteX1" fmla="*/ 70878 w 643551"/>
                <a:gd name="connsiteY1" fmla="*/ 95673 h 315119"/>
                <a:gd name="connsiteX2" fmla="*/ 80403 w 643551"/>
                <a:gd name="connsiteY2" fmla="*/ 93292 h 315119"/>
                <a:gd name="connsiteX3" fmla="*/ 101834 w 643551"/>
                <a:gd name="connsiteY3" fmla="*/ 90911 h 315119"/>
                <a:gd name="connsiteX4" fmla="*/ 125647 w 643551"/>
                <a:gd name="connsiteY4" fmla="*/ 83767 h 315119"/>
                <a:gd name="connsiteX5" fmla="*/ 132791 w 643551"/>
                <a:gd name="connsiteY5" fmla="*/ 79005 h 315119"/>
                <a:gd name="connsiteX6" fmla="*/ 161366 w 643551"/>
                <a:gd name="connsiteY6" fmla="*/ 71861 h 315119"/>
                <a:gd name="connsiteX7" fmla="*/ 180416 w 643551"/>
                <a:gd name="connsiteY7" fmla="*/ 67098 h 315119"/>
                <a:gd name="connsiteX8" fmla="*/ 189941 w 643551"/>
                <a:gd name="connsiteY8" fmla="*/ 64717 h 315119"/>
                <a:gd name="connsiteX9" fmla="*/ 208991 w 643551"/>
                <a:gd name="connsiteY9" fmla="*/ 57573 h 315119"/>
                <a:gd name="connsiteX10" fmla="*/ 223278 w 643551"/>
                <a:gd name="connsiteY10" fmla="*/ 55192 h 315119"/>
                <a:gd name="connsiteX11" fmla="*/ 239947 w 643551"/>
                <a:gd name="connsiteY11" fmla="*/ 48048 h 315119"/>
                <a:gd name="connsiteX12" fmla="*/ 249472 w 643551"/>
                <a:gd name="connsiteY12" fmla="*/ 45667 h 315119"/>
                <a:gd name="connsiteX13" fmla="*/ 258997 w 643551"/>
                <a:gd name="connsiteY13" fmla="*/ 40905 h 315119"/>
                <a:gd name="connsiteX14" fmla="*/ 266141 w 643551"/>
                <a:gd name="connsiteY14" fmla="*/ 36142 h 315119"/>
                <a:gd name="connsiteX15" fmla="*/ 275666 w 643551"/>
                <a:gd name="connsiteY15" fmla="*/ 33761 h 315119"/>
                <a:gd name="connsiteX16" fmla="*/ 289953 w 643551"/>
                <a:gd name="connsiteY16" fmla="*/ 26617 h 315119"/>
                <a:gd name="connsiteX17" fmla="*/ 297097 w 643551"/>
                <a:gd name="connsiteY17" fmla="*/ 21855 h 315119"/>
                <a:gd name="connsiteX18" fmla="*/ 316147 w 643551"/>
                <a:gd name="connsiteY18" fmla="*/ 12330 h 315119"/>
                <a:gd name="connsiteX19" fmla="*/ 325672 w 643551"/>
                <a:gd name="connsiteY19" fmla="*/ 7567 h 315119"/>
                <a:gd name="connsiteX20" fmla="*/ 337578 w 643551"/>
                <a:gd name="connsiteY20" fmla="*/ 5186 h 315119"/>
                <a:gd name="connsiteX21" fmla="*/ 366153 w 643551"/>
                <a:gd name="connsiteY21" fmla="*/ 5186 h 315119"/>
                <a:gd name="connsiteX22" fmla="*/ 380441 w 643551"/>
                <a:gd name="connsiteY22" fmla="*/ 9948 h 315119"/>
                <a:gd name="connsiteX23" fmla="*/ 404253 w 643551"/>
                <a:gd name="connsiteY23" fmla="*/ 21855 h 315119"/>
                <a:gd name="connsiteX24" fmla="*/ 411397 w 643551"/>
                <a:gd name="connsiteY24" fmla="*/ 26617 h 315119"/>
                <a:gd name="connsiteX25" fmla="*/ 423303 w 643551"/>
                <a:gd name="connsiteY25" fmla="*/ 28998 h 315119"/>
                <a:gd name="connsiteX26" fmla="*/ 432828 w 643551"/>
                <a:gd name="connsiteY26" fmla="*/ 31380 h 315119"/>
                <a:gd name="connsiteX27" fmla="*/ 461403 w 643551"/>
                <a:gd name="connsiteY27" fmla="*/ 43286 h 315119"/>
                <a:gd name="connsiteX28" fmla="*/ 492359 w 643551"/>
                <a:gd name="connsiteY28" fmla="*/ 52811 h 315119"/>
                <a:gd name="connsiteX29" fmla="*/ 523316 w 643551"/>
                <a:gd name="connsiteY29" fmla="*/ 59955 h 315119"/>
                <a:gd name="connsiteX30" fmla="*/ 532841 w 643551"/>
                <a:gd name="connsiteY30" fmla="*/ 64717 h 315119"/>
                <a:gd name="connsiteX31" fmla="*/ 539984 w 643551"/>
                <a:gd name="connsiteY31" fmla="*/ 67098 h 315119"/>
                <a:gd name="connsiteX32" fmla="*/ 559034 w 643551"/>
                <a:gd name="connsiteY32" fmla="*/ 76623 h 315119"/>
                <a:gd name="connsiteX33" fmla="*/ 568559 w 643551"/>
                <a:gd name="connsiteY33" fmla="*/ 79005 h 315119"/>
                <a:gd name="connsiteX34" fmla="*/ 578084 w 643551"/>
                <a:gd name="connsiteY34" fmla="*/ 83767 h 315119"/>
                <a:gd name="connsiteX35" fmla="*/ 606659 w 643551"/>
                <a:gd name="connsiteY35" fmla="*/ 93292 h 315119"/>
                <a:gd name="connsiteX36" fmla="*/ 613803 w 643551"/>
                <a:gd name="connsiteY36" fmla="*/ 95673 h 315119"/>
                <a:gd name="connsiteX37" fmla="*/ 628091 w 643551"/>
                <a:gd name="connsiteY37" fmla="*/ 102817 h 315119"/>
                <a:gd name="connsiteX38" fmla="*/ 620947 w 643551"/>
                <a:gd name="connsiteY38" fmla="*/ 105198 h 315119"/>
                <a:gd name="connsiteX39" fmla="*/ 628091 w 643551"/>
                <a:gd name="connsiteY39" fmla="*/ 112342 h 315119"/>
                <a:gd name="connsiteX40" fmla="*/ 635234 w 643551"/>
                <a:gd name="connsiteY40" fmla="*/ 126630 h 315119"/>
                <a:gd name="connsiteX41" fmla="*/ 639997 w 643551"/>
                <a:gd name="connsiteY41" fmla="*/ 138536 h 315119"/>
                <a:gd name="connsiteX42" fmla="*/ 642378 w 643551"/>
                <a:gd name="connsiteY42" fmla="*/ 179017 h 315119"/>
                <a:gd name="connsiteX43" fmla="*/ 628091 w 643551"/>
                <a:gd name="connsiteY43" fmla="*/ 314748 h 315119"/>
                <a:gd name="connsiteX44" fmla="*/ 578084 w 643551"/>
                <a:gd name="connsiteY44" fmla="*/ 305223 h 315119"/>
                <a:gd name="connsiteX45" fmla="*/ 549509 w 643551"/>
                <a:gd name="connsiteY45" fmla="*/ 300461 h 315119"/>
                <a:gd name="connsiteX46" fmla="*/ 247091 w 643551"/>
                <a:gd name="connsiteY46" fmla="*/ 305223 h 315119"/>
                <a:gd name="connsiteX47" fmla="*/ 58972 w 643551"/>
                <a:gd name="connsiteY47" fmla="*/ 307605 h 315119"/>
                <a:gd name="connsiteX48" fmla="*/ 1822 w 643551"/>
                <a:gd name="connsiteY48" fmla="*/ 312367 h 315119"/>
                <a:gd name="connsiteX49" fmla="*/ 11347 w 643551"/>
                <a:gd name="connsiteY49" fmla="*/ 295698 h 315119"/>
                <a:gd name="connsiteX50" fmla="*/ 47065 w 643551"/>
                <a:gd name="connsiteY50" fmla="*/ 271886 h 315119"/>
                <a:gd name="connsiteX51" fmla="*/ 39922 w 643551"/>
                <a:gd name="connsiteY51" fmla="*/ 257598 h 315119"/>
                <a:gd name="connsiteX52" fmla="*/ 44684 w 643551"/>
                <a:gd name="connsiteY52" fmla="*/ 219498 h 315119"/>
                <a:gd name="connsiteX53" fmla="*/ 44684 w 643551"/>
                <a:gd name="connsiteY53" fmla="*/ 105198 h 315119"/>
                <a:gd name="connsiteX0" fmla="*/ 43369 w 642236"/>
                <a:gd name="connsiteY0" fmla="*/ 105198 h 315119"/>
                <a:gd name="connsiteX1" fmla="*/ 69563 w 642236"/>
                <a:gd name="connsiteY1" fmla="*/ 95673 h 315119"/>
                <a:gd name="connsiteX2" fmla="*/ 79088 w 642236"/>
                <a:gd name="connsiteY2" fmla="*/ 93292 h 315119"/>
                <a:gd name="connsiteX3" fmla="*/ 100519 w 642236"/>
                <a:gd name="connsiteY3" fmla="*/ 90911 h 315119"/>
                <a:gd name="connsiteX4" fmla="*/ 124332 w 642236"/>
                <a:gd name="connsiteY4" fmla="*/ 83767 h 315119"/>
                <a:gd name="connsiteX5" fmla="*/ 131476 w 642236"/>
                <a:gd name="connsiteY5" fmla="*/ 79005 h 315119"/>
                <a:gd name="connsiteX6" fmla="*/ 160051 w 642236"/>
                <a:gd name="connsiteY6" fmla="*/ 71861 h 315119"/>
                <a:gd name="connsiteX7" fmla="*/ 179101 w 642236"/>
                <a:gd name="connsiteY7" fmla="*/ 67098 h 315119"/>
                <a:gd name="connsiteX8" fmla="*/ 188626 w 642236"/>
                <a:gd name="connsiteY8" fmla="*/ 64717 h 315119"/>
                <a:gd name="connsiteX9" fmla="*/ 207676 w 642236"/>
                <a:gd name="connsiteY9" fmla="*/ 57573 h 315119"/>
                <a:gd name="connsiteX10" fmla="*/ 221963 w 642236"/>
                <a:gd name="connsiteY10" fmla="*/ 55192 h 315119"/>
                <a:gd name="connsiteX11" fmla="*/ 238632 w 642236"/>
                <a:gd name="connsiteY11" fmla="*/ 48048 h 315119"/>
                <a:gd name="connsiteX12" fmla="*/ 248157 w 642236"/>
                <a:gd name="connsiteY12" fmla="*/ 45667 h 315119"/>
                <a:gd name="connsiteX13" fmla="*/ 257682 w 642236"/>
                <a:gd name="connsiteY13" fmla="*/ 40905 h 315119"/>
                <a:gd name="connsiteX14" fmla="*/ 264826 w 642236"/>
                <a:gd name="connsiteY14" fmla="*/ 36142 h 315119"/>
                <a:gd name="connsiteX15" fmla="*/ 274351 w 642236"/>
                <a:gd name="connsiteY15" fmla="*/ 33761 h 315119"/>
                <a:gd name="connsiteX16" fmla="*/ 288638 w 642236"/>
                <a:gd name="connsiteY16" fmla="*/ 26617 h 315119"/>
                <a:gd name="connsiteX17" fmla="*/ 295782 w 642236"/>
                <a:gd name="connsiteY17" fmla="*/ 21855 h 315119"/>
                <a:gd name="connsiteX18" fmla="*/ 314832 w 642236"/>
                <a:gd name="connsiteY18" fmla="*/ 12330 h 315119"/>
                <a:gd name="connsiteX19" fmla="*/ 324357 w 642236"/>
                <a:gd name="connsiteY19" fmla="*/ 7567 h 315119"/>
                <a:gd name="connsiteX20" fmla="*/ 336263 w 642236"/>
                <a:gd name="connsiteY20" fmla="*/ 5186 h 315119"/>
                <a:gd name="connsiteX21" fmla="*/ 364838 w 642236"/>
                <a:gd name="connsiteY21" fmla="*/ 5186 h 315119"/>
                <a:gd name="connsiteX22" fmla="*/ 379126 w 642236"/>
                <a:gd name="connsiteY22" fmla="*/ 9948 h 315119"/>
                <a:gd name="connsiteX23" fmla="*/ 402938 w 642236"/>
                <a:gd name="connsiteY23" fmla="*/ 21855 h 315119"/>
                <a:gd name="connsiteX24" fmla="*/ 410082 w 642236"/>
                <a:gd name="connsiteY24" fmla="*/ 26617 h 315119"/>
                <a:gd name="connsiteX25" fmla="*/ 421988 w 642236"/>
                <a:gd name="connsiteY25" fmla="*/ 28998 h 315119"/>
                <a:gd name="connsiteX26" fmla="*/ 431513 w 642236"/>
                <a:gd name="connsiteY26" fmla="*/ 31380 h 315119"/>
                <a:gd name="connsiteX27" fmla="*/ 460088 w 642236"/>
                <a:gd name="connsiteY27" fmla="*/ 43286 h 315119"/>
                <a:gd name="connsiteX28" fmla="*/ 491044 w 642236"/>
                <a:gd name="connsiteY28" fmla="*/ 52811 h 315119"/>
                <a:gd name="connsiteX29" fmla="*/ 522001 w 642236"/>
                <a:gd name="connsiteY29" fmla="*/ 59955 h 315119"/>
                <a:gd name="connsiteX30" fmla="*/ 531526 w 642236"/>
                <a:gd name="connsiteY30" fmla="*/ 64717 h 315119"/>
                <a:gd name="connsiteX31" fmla="*/ 538669 w 642236"/>
                <a:gd name="connsiteY31" fmla="*/ 67098 h 315119"/>
                <a:gd name="connsiteX32" fmla="*/ 557719 w 642236"/>
                <a:gd name="connsiteY32" fmla="*/ 76623 h 315119"/>
                <a:gd name="connsiteX33" fmla="*/ 567244 w 642236"/>
                <a:gd name="connsiteY33" fmla="*/ 79005 h 315119"/>
                <a:gd name="connsiteX34" fmla="*/ 576769 w 642236"/>
                <a:gd name="connsiteY34" fmla="*/ 83767 h 315119"/>
                <a:gd name="connsiteX35" fmla="*/ 605344 w 642236"/>
                <a:gd name="connsiteY35" fmla="*/ 93292 h 315119"/>
                <a:gd name="connsiteX36" fmla="*/ 612488 w 642236"/>
                <a:gd name="connsiteY36" fmla="*/ 95673 h 315119"/>
                <a:gd name="connsiteX37" fmla="*/ 626776 w 642236"/>
                <a:gd name="connsiteY37" fmla="*/ 102817 h 315119"/>
                <a:gd name="connsiteX38" fmla="*/ 619632 w 642236"/>
                <a:gd name="connsiteY38" fmla="*/ 105198 h 315119"/>
                <a:gd name="connsiteX39" fmla="*/ 626776 w 642236"/>
                <a:gd name="connsiteY39" fmla="*/ 112342 h 315119"/>
                <a:gd name="connsiteX40" fmla="*/ 633919 w 642236"/>
                <a:gd name="connsiteY40" fmla="*/ 126630 h 315119"/>
                <a:gd name="connsiteX41" fmla="*/ 638682 w 642236"/>
                <a:gd name="connsiteY41" fmla="*/ 138536 h 315119"/>
                <a:gd name="connsiteX42" fmla="*/ 641063 w 642236"/>
                <a:gd name="connsiteY42" fmla="*/ 179017 h 315119"/>
                <a:gd name="connsiteX43" fmla="*/ 626776 w 642236"/>
                <a:gd name="connsiteY43" fmla="*/ 314748 h 315119"/>
                <a:gd name="connsiteX44" fmla="*/ 576769 w 642236"/>
                <a:gd name="connsiteY44" fmla="*/ 305223 h 315119"/>
                <a:gd name="connsiteX45" fmla="*/ 548194 w 642236"/>
                <a:gd name="connsiteY45" fmla="*/ 300461 h 315119"/>
                <a:gd name="connsiteX46" fmla="*/ 245776 w 642236"/>
                <a:gd name="connsiteY46" fmla="*/ 305223 h 315119"/>
                <a:gd name="connsiteX47" fmla="*/ 57657 w 642236"/>
                <a:gd name="connsiteY47" fmla="*/ 307605 h 315119"/>
                <a:gd name="connsiteX48" fmla="*/ 507 w 642236"/>
                <a:gd name="connsiteY48" fmla="*/ 312367 h 315119"/>
                <a:gd name="connsiteX49" fmla="*/ 40989 w 642236"/>
                <a:gd name="connsiteY49" fmla="*/ 298080 h 315119"/>
                <a:gd name="connsiteX50" fmla="*/ 45750 w 642236"/>
                <a:gd name="connsiteY50" fmla="*/ 271886 h 315119"/>
                <a:gd name="connsiteX51" fmla="*/ 38607 w 642236"/>
                <a:gd name="connsiteY51" fmla="*/ 257598 h 315119"/>
                <a:gd name="connsiteX52" fmla="*/ 43369 w 642236"/>
                <a:gd name="connsiteY52" fmla="*/ 219498 h 315119"/>
                <a:gd name="connsiteX53" fmla="*/ 43369 w 642236"/>
                <a:gd name="connsiteY53" fmla="*/ 105198 h 3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42236" h="315119">
                  <a:moveTo>
                    <a:pt x="43369" y="105198"/>
                  </a:moveTo>
                  <a:cubicBezTo>
                    <a:pt x="47735" y="84560"/>
                    <a:pt x="61423" y="97708"/>
                    <a:pt x="69563" y="95673"/>
                  </a:cubicBezTo>
                  <a:cubicBezTo>
                    <a:pt x="72738" y="94879"/>
                    <a:pt x="75853" y="93790"/>
                    <a:pt x="79088" y="93292"/>
                  </a:cubicBezTo>
                  <a:cubicBezTo>
                    <a:pt x="86192" y="92199"/>
                    <a:pt x="93375" y="91705"/>
                    <a:pt x="100519" y="90911"/>
                  </a:cubicBezTo>
                  <a:cubicBezTo>
                    <a:pt x="117912" y="85113"/>
                    <a:pt x="109937" y="87365"/>
                    <a:pt x="124332" y="83767"/>
                  </a:cubicBezTo>
                  <a:cubicBezTo>
                    <a:pt x="126713" y="82180"/>
                    <a:pt x="128861" y="80167"/>
                    <a:pt x="131476" y="79005"/>
                  </a:cubicBezTo>
                  <a:cubicBezTo>
                    <a:pt x="143519" y="73652"/>
                    <a:pt x="147375" y="74165"/>
                    <a:pt x="160051" y="71861"/>
                  </a:cubicBezTo>
                  <a:cubicBezTo>
                    <a:pt x="180029" y="68229"/>
                    <a:pt x="164638" y="71231"/>
                    <a:pt x="179101" y="67098"/>
                  </a:cubicBezTo>
                  <a:cubicBezTo>
                    <a:pt x="182248" y="66199"/>
                    <a:pt x="185521" y="65752"/>
                    <a:pt x="188626" y="64717"/>
                  </a:cubicBezTo>
                  <a:cubicBezTo>
                    <a:pt x="192318" y="63486"/>
                    <a:pt x="202670" y="58686"/>
                    <a:pt x="207676" y="57573"/>
                  </a:cubicBezTo>
                  <a:cubicBezTo>
                    <a:pt x="212389" y="56526"/>
                    <a:pt x="217250" y="56239"/>
                    <a:pt x="221963" y="55192"/>
                  </a:cubicBezTo>
                  <a:cubicBezTo>
                    <a:pt x="231643" y="53041"/>
                    <a:pt x="228038" y="52021"/>
                    <a:pt x="238632" y="48048"/>
                  </a:cubicBezTo>
                  <a:cubicBezTo>
                    <a:pt x="241696" y="46899"/>
                    <a:pt x="245093" y="46816"/>
                    <a:pt x="248157" y="45667"/>
                  </a:cubicBezTo>
                  <a:cubicBezTo>
                    <a:pt x="251481" y="44421"/>
                    <a:pt x="254600" y="42666"/>
                    <a:pt x="257682" y="40905"/>
                  </a:cubicBezTo>
                  <a:cubicBezTo>
                    <a:pt x="260167" y="39485"/>
                    <a:pt x="262195" y="37269"/>
                    <a:pt x="264826" y="36142"/>
                  </a:cubicBezTo>
                  <a:cubicBezTo>
                    <a:pt x="267834" y="34853"/>
                    <a:pt x="271176" y="34555"/>
                    <a:pt x="274351" y="33761"/>
                  </a:cubicBezTo>
                  <a:cubicBezTo>
                    <a:pt x="279113" y="31380"/>
                    <a:pt x="283984" y="29203"/>
                    <a:pt x="288638" y="26617"/>
                  </a:cubicBezTo>
                  <a:cubicBezTo>
                    <a:pt x="291140" y="25227"/>
                    <a:pt x="293270" y="23225"/>
                    <a:pt x="295782" y="21855"/>
                  </a:cubicBezTo>
                  <a:cubicBezTo>
                    <a:pt x="302015" y="18455"/>
                    <a:pt x="308482" y="15505"/>
                    <a:pt x="314832" y="12330"/>
                  </a:cubicBezTo>
                  <a:cubicBezTo>
                    <a:pt x="318007" y="10742"/>
                    <a:pt x="320876" y="8263"/>
                    <a:pt x="324357" y="7567"/>
                  </a:cubicBezTo>
                  <a:lnTo>
                    <a:pt x="336263" y="5186"/>
                  </a:lnTo>
                  <a:cubicBezTo>
                    <a:pt x="350423" y="-1895"/>
                    <a:pt x="344592" y="-1562"/>
                    <a:pt x="364838" y="5186"/>
                  </a:cubicBezTo>
                  <a:lnTo>
                    <a:pt x="379126" y="9948"/>
                  </a:lnTo>
                  <a:cubicBezTo>
                    <a:pt x="396136" y="21288"/>
                    <a:pt x="387860" y="18084"/>
                    <a:pt x="402938" y="21855"/>
                  </a:cubicBezTo>
                  <a:cubicBezTo>
                    <a:pt x="405319" y="23442"/>
                    <a:pt x="407402" y="25612"/>
                    <a:pt x="410082" y="26617"/>
                  </a:cubicBezTo>
                  <a:cubicBezTo>
                    <a:pt x="413872" y="28038"/>
                    <a:pt x="418037" y="28120"/>
                    <a:pt x="421988" y="28998"/>
                  </a:cubicBezTo>
                  <a:cubicBezTo>
                    <a:pt x="425183" y="29708"/>
                    <a:pt x="428338" y="30586"/>
                    <a:pt x="431513" y="31380"/>
                  </a:cubicBezTo>
                  <a:cubicBezTo>
                    <a:pt x="447216" y="41847"/>
                    <a:pt x="429909" y="31215"/>
                    <a:pt x="460088" y="43286"/>
                  </a:cubicBezTo>
                  <a:cubicBezTo>
                    <a:pt x="476348" y="49789"/>
                    <a:pt x="470487" y="48067"/>
                    <a:pt x="491044" y="52811"/>
                  </a:cubicBezTo>
                  <a:cubicBezTo>
                    <a:pt x="498275" y="54480"/>
                    <a:pt x="516966" y="57438"/>
                    <a:pt x="522001" y="59955"/>
                  </a:cubicBezTo>
                  <a:cubicBezTo>
                    <a:pt x="525176" y="61542"/>
                    <a:pt x="528263" y="63319"/>
                    <a:pt x="531526" y="64717"/>
                  </a:cubicBezTo>
                  <a:cubicBezTo>
                    <a:pt x="533833" y="65706"/>
                    <a:pt x="536384" y="66059"/>
                    <a:pt x="538669" y="67098"/>
                  </a:cubicBezTo>
                  <a:cubicBezTo>
                    <a:pt x="545132" y="70036"/>
                    <a:pt x="550832" y="74901"/>
                    <a:pt x="557719" y="76623"/>
                  </a:cubicBezTo>
                  <a:cubicBezTo>
                    <a:pt x="560894" y="77417"/>
                    <a:pt x="564180" y="77856"/>
                    <a:pt x="567244" y="79005"/>
                  </a:cubicBezTo>
                  <a:cubicBezTo>
                    <a:pt x="570568" y="80251"/>
                    <a:pt x="573456" y="82493"/>
                    <a:pt x="576769" y="83767"/>
                  </a:cubicBezTo>
                  <a:cubicBezTo>
                    <a:pt x="586140" y="87371"/>
                    <a:pt x="595819" y="90117"/>
                    <a:pt x="605344" y="93292"/>
                  </a:cubicBezTo>
                  <a:cubicBezTo>
                    <a:pt x="607725" y="94086"/>
                    <a:pt x="610243" y="94550"/>
                    <a:pt x="612488" y="95673"/>
                  </a:cubicBezTo>
                  <a:lnTo>
                    <a:pt x="626776" y="102817"/>
                  </a:lnTo>
                  <a:cubicBezTo>
                    <a:pt x="624395" y="103611"/>
                    <a:pt x="619632" y="102688"/>
                    <a:pt x="619632" y="105198"/>
                  </a:cubicBezTo>
                  <a:cubicBezTo>
                    <a:pt x="619632" y="108566"/>
                    <a:pt x="624620" y="109755"/>
                    <a:pt x="626776" y="112342"/>
                  </a:cubicBezTo>
                  <a:cubicBezTo>
                    <a:pt x="632524" y="119239"/>
                    <a:pt x="630990" y="118819"/>
                    <a:pt x="633919" y="126630"/>
                  </a:cubicBezTo>
                  <a:cubicBezTo>
                    <a:pt x="635420" y="130632"/>
                    <a:pt x="637094" y="134567"/>
                    <a:pt x="638682" y="138536"/>
                  </a:cubicBezTo>
                  <a:cubicBezTo>
                    <a:pt x="639476" y="152030"/>
                    <a:pt x="640523" y="165511"/>
                    <a:pt x="641063" y="179017"/>
                  </a:cubicBezTo>
                  <a:cubicBezTo>
                    <a:pt x="646848" y="323626"/>
                    <a:pt x="629512" y="315688"/>
                    <a:pt x="626776" y="314748"/>
                  </a:cubicBezTo>
                  <a:cubicBezTo>
                    <a:pt x="585913" y="303074"/>
                    <a:pt x="641858" y="318240"/>
                    <a:pt x="576769" y="305223"/>
                  </a:cubicBezTo>
                  <a:cubicBezTo>
                    <a:pt x="559359" y="301741"/>
                    <a:pt x="568870" y="303414"/>
                    <a:pt x="548194" y="300461"/>
                  </a:cubicBezTo>
                  <a:cubicBezTo>
                    <a:pt x="394228" y="305427"/>
                    <a:pt x="511325" y="302188"/>
                    <a:pt x="245776" y="305223"/>
                  </a:cubicBezTo>
                  <a:lnTo>
                    <a:pt x="57657" y="307605"/>
                  </a:lnTo>
                  <a:lnTo>
                    <a:pt x="507" y="312367"/>
                  </a:lnTo>
                  <a:cubicBezTo>
                    <a:pt x="-4818" y="308817"/>
                    <a:pt x="33449" y="304827"/>
                    <a:pt x="40989" y="298080"/>
                  </a:cubicBezTo>
                  <a:cubicBezTo>
                    <a:pt x="48529" y="291333"/>
                    <a:pt x="37179" y="280457"/>
                    <a:pt x="45750" y="271886"/>
                  </a:cubicBezTo>
                  <a:cubicBezTo>
                    <a:pt x="47338" y="267917"/>
                    <a:pt x="37570" y="261745"/>
                    <a:pt x="38607" y="257598"/>
                  </a:cubicBezTo>
                  <a:cubicBezTo>
                    <a:pt x="40315" y="250768"/>
                    <a:pt x="42533" y="224795"/>
                    <a:pt x="43369" y="219498"/>
                  </a:cubicBezTo>
                  <a:cubicBezTo>
                    <a:pt x="52958" y="158768"/>
                    <a:pt x="39003" y="125836"/>
                    <a:pt x="43369" y="1051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15F40F6-143D-E980-B77A-A3B148724484}"/>
                </a:ext>
              </a:extLst>
            </p:cNvPr>
            <p:cNvSpPr>
              <a:spLocks noGrp="1" noRot="1" noMove="1" noResize="1" noEditPoints="1" noAdjustHandles="1" noChangeArrowheads="1" noChangeShapeType="1"/>
            </p:cNvSpPr>
            <p:nvPr/>
          </p:nvSpPr>
          <p:spPr>
            <a:xfrm>
              <a:off x="4024264" y="5358957"/>
              <a:ext cx="1171610" cy="373980"/>
            </a:xfrm>
            <a:custGeom>
              <a:avLst/>
              <a:gdLst>
                <a:gd name="connsiteX0" fmla="*/ 21432 w 1171610"/>
                <a:gd name="connsiteY0" fmla="*/ 354806 h 381914"/>
                <a:gd name="connsiteX1" fmla="*/ 19050 w 1171610"/>
                <a:gd name="connsiteY1" fmla="*/ 321469 h 381914"/>
                <a:gd name="connsiteX2" fmla="*/ 16669 w 1171610"/>
                <a:gd name="connsiteY2" fmla="*/ 314325 h 381914"/>
                <a:gd name="connsiteX3" fmla="*/ 14288 w 1171610"/>
                <a:gd name="connsiteY3" fmla="*/ 276225 h 381914"/>
                <a:gd name="connsiteX4" fmla="*/ 4763 w 1171610"/>
                <a:gd name="connsiteY4" fmla="*/ 171450 h 381914"/>
                <a:gd name="connsiteX5" fmla="*/ 0 w 1171610"/>
                <a:gd name="connsiteY5" fmla="*/ 164306 h 381914"/>
                <a:gd name="connsiteX6" fmla="*/ 7144 w 1171610"/>
                <a:gd name="connsiteY6" fmla="*/ 154781 h 381914"/>
                <a:gd name="connsiteX7" fmla="*/ 35719 w 1171610"/>
                <a:gd name="connsiteY7" fmla="*/ 142875 h 381914"/>
                <a:gd name="connsiteX8" fmla="*/ 57150 w 1171610"/>
                <a:gd name="connsiteY8" fmla="*/ 138113 h 381914"/>
                <a:gd name="connsiteX9" fmla="*/ 71438 w 1171610"/>
                <a:gd name="connsiteY9" fmla="*/ 135731 h 381914"/>
                <a:gd name="connsiteX10" fmla="*/ 90488 w 1171610"/>
                <a:gd name="connsiteY10" fmla="*/ 130969 h 381914"/>
                <a:gd name="connsiteX11" fmla="*/ 102394 w 1171610"/>
                <a:gd name="connsiteY11" fmla="*/ 128588 h 381914"/>
                <a:gd name="connsiteX12" fmla="*/ 121444 w 1171610"/>
                <a:gd name="connsiteY12" fmla="*/ 123825 h 381914"/>
                <a:gd name="connsiteX13" fmla="*/ 152400 w 1171610"/>
                <a:gd name="connsiteY13" fmla="*/ 119063 h 381914"/>
                <a:gd name="connsiteX14" fmla="*/ 176213 w 1171610"/>
                <a:gd name="connsiteY14" fmla="*/ 116681 h 381914"/>
                <a:gd name="connsiteX15" fmla="*/ 185738 w 1171610"/>
                <a:gd name="connsiteY15" fmla="*/ 114300 h 381914"/>
                <a:gd name="connsiteX16" fmla="*/ 276225 w 1171610"/>
                <a:gd name="connsiteY16" fmla="*/ 119063 h 381914"/>
                <a:gd name="connsiteX17" fmla="*/ 290513 w 1171610"/>
                <a:gd name="connsiteY17" fmla="*/ 116681 h 381914"/>
                <a:gd name="connsiteX18" fmla="*/ 304800 w 1171610"/>
                <a:gd name="connsiteY18" fmla="*/ 104775 h 381914"/>
                <a:gd name="connsiteX19" fmla="*/ 316707 w 1171610"/>
                <a:gd name="connsiteY19" fmla="*/ 102394 h 381914"/>
                <a:gd name="connsiteX20" fmla="*/ 330994 w 1171610"/>
                <a:gd name="connsiteY20" fmla="*/ 97631 h 381914"/>
                <a:gd name="connsiteX21" fmla="*/ 338138 w 1171610"/>
                <a:gd name="connsiteY21" fmla="*/ 95250 h 381914"/>
                <a:gd name="connsiteX22" fmla="*/ 345282 w 1171610"/>
                <a:gd name="connsiteY22" fmla="*/ 90488 h 381914"/>
                <a:gd name="connsiteX23" fmla="*/ 357188 w 1171610"/>
                <a:gd name="connsiteY23" fmla="*/ 88106 h 381914"/>
                <a:gd name="connsiteX24" fmla="*/ 390525 w 1171610"/>
                <a:gd name="connsiteY24" fmla="*/ 76200 h 381914"/>
                <a:gd name="connsiteX25" fmla="*/ 397669 w 1171610"/>
                <a:gd name="connsiteY25" fmla="*/ 71438 h 381914"/>
                <a:gd name="connsiteX26" fmla="*/ 409575 w 1171610"/>
                <a:gd name="connsiteY26" fmla="*/ 69056 h 381914"/>
                <a:gd name="connsiteX27" fmla="*/ 419100 w 1171610"/>
                <a:gd name="connsiteY27" fmla="*/ 66675 h 381914"/>
                <a:gd name="connsiteX28" fmla="*/ 435769 w 1171610"/>
                <a:gd name="connsiteY28" fmla="*/ 61913 h 381914"/>
                <a:gd name="connsiteX29" fmla="*/ 450057 w 1171610"/>
                <a:gd name="connsiteY29" fmla="*/ 57150 h 381914"/>
                <a:gd name="connsiteX30" fmla="*/ 461963 w 1171610"/>
                <a:gd name="connsiteY30" fmla="*/ 54769 h 381914"/>
                <a:gd name="connsiteX31" fmla="*/ 469107 w 1171610"/>
                <a:gd name="connsiteY31" fmla="*/ 50006 h 381914"/>
                <a:gd name="connsiteX32" fmla="*/ 481013 w 1171610"/>
                <a:gd name="connsiteY32" fmla="*/ 47625 h 381914"/>
                <a:gd name="connsiteX33" fmla="*/ 490538 w 1171610"/>
                <a:gd name="connsiteY33" fmla="*/ 45244 h 381914"/>
                <a:gd name="connsiteX34" fmla="*/ 502444 w 1171610"/>
                <a:gd name="connsiteY34" fmla="*/ 38100 h 381914"/>
                <a:gd name="connsiteX35" fmla="*/ 511969 w 1171610"/>
                <a:gd name="connsiteY35" fmla="*/ 35719 h 381914"/>
                <a:gd name="connsiteX36" fmla="*/ 519113 w 1171610"/>
                <a:gd name="connsiteY36" fmla="*/ 33338 h 381914"/>
                <a:gd name="connsiteX37" fmla="*/ 528638 w 1171610"/>
                <a:gd name="connsiteY37" fmla="*/ 28575 h 381914"/>
                <a:gd name="connsiteX38" fmla="*/ 542925 w 1171610"/>
                <a:gd name="connsiteY38" fmla="*/ 23813 h 381914"/>
                <a:gd name="connsiteX39" fmla="*/ 552450 w 1171610"/>
                <a:gd name="connsiteY39" fmla="*/ 16669 h 381914"/>
                <a:gd name="connsiteX40" fmla="*/ 559594 w 1171610"/>
                <a:gd name="connsiteY40" fmla="*/ 14288 h 381914"/>
                <a:gd name="connsiteX41" fmla="*/ 576263 w 1171610"/>
                <a:gd name="connsiteY41" fmla="*/ 2381 h 381914"/>
                <a:gd name="connsiteX42" fmla="*/ 583407 w 1171610"/>
                <a:gd name="connsiteY42" fmla="*/ 0 h 381914"/>
                <a:gd name="connsiteX43" fmla="*/ 595313 w 1171610"/>
                <a:gd name="connsiteY43" fmla="*/ 4763 h 381914"/>
                <a:gd name="connsiteX44" fmla="*/ 611982 w 1171610"/>
                <a:gd name="connsiteY44" fmla="*/ 14288 h 381914"/>
                <a:gd name="connsiteX45" fmla="*/ 628650 w 1171610"/>
                <a:gd name="connsiteY45" fmla="*/ 16669 h 381914"/>
                <a:gd name="connsiteX46" fmla="*/ 645319 w 1171610"/>
                <a:gd name="connsiteY46" fmla="*/ 21431 h 381914"/>
                <a:gd name="connsiteX47" fmla="*/ 657225 w 1171610"/>
                <a:gd name="connsiteY47" fmla="*/ 23813 h 381914"/>
                <a:gd name="connsiteX48" fmla="*/ 666750 w 1171610"/>
                <a:gd name="connsiteY48" fmla="*/ 26194 h 381914"/>
                <a:gd name="connsiteX49" fmla="*/ 673894 w 1171610"/>
                <a:gd name="connsiteY49" fmla="*/ 30956 h 381914"/>
                <a:gd name="connsiteX50" fmla="*/ 697707 w 1171610"/>
                <a:gd name="connsiteY50" fmla="*/ 35719 h 381914"/>
                <a:gd name="connsiteX51" fmla="*/ 704850 w 1171610"/>
                <a:gd name="connsiteY51" fmla="*/ 40481 h 381914"/>
                <a:gd name="connsiteX52" fmla="*/ 731044 w 1171610"/>
                <a:gd name="connsiteY52" fmla="*/ 45244 h 381914"/>
                <a:gd name="connsiteX53" fmla="*/ 754857 w 1171610"/>
                <a:gd name="connsiteY53" fmla="*/ 54769 h 381914"/>
                <a:gd name="connsiteX54" fmla="*/ 771525 w 1171610"/>
                <a:gd name="connsiteY54" fmla="*/ 59531 h 381914"/>
                <a:gd name="connsiteX55" fmla="*/ 785813 w 1171610"/>
                <a:gd name="connsiteY55" fmla="*/ 64294 h 381914"/>
                <a:gd name="connsiteX56" fmla="*/ 795338 w 1171610"/>
                <a:gd name="connsiteY56" fmla="*/ 69056 h 381914"/>
                <a:gd name="connsiteX57" fmla="*/ 807244 w 1171610"/>
                <a:gd name="connsiteY57" fmla="*/ 73819 h 381914"/>
                <a:gd name="connsiteX58" fmla="*/ 821532 w 1171610"/>
                <a:gd name="connsiteY58" fmla="*/ 78581 h 381914"/>
                <a:gd name="connsiteX59" fmla="*/ 845344 w 1171610"/>
                <a:gd name="connsiteY59" fmla="*/ 88106 h 381914"/>
                <a:gd name="connsiteX60" fmla="*/ 857250 w 1171610"/>
                <a:gd name="connsiteY60" fmla="*/ 92869 h 381914"/>
                <a:gd name="connsiteX61" fmla="*/ 871538 w 1171610"/>
                <a:gd name="connsiteY61" fmla="*/ 97631 h 381914"/>
                <a:gd name="connsiteX62" fmla="*/ 892969 w 1171610"/>
                <a:gd name="connsiteY62" fmla="*/ 107156 h 381914"/>
                <a:gd name="connsiteX63" fmla="*/ 900113 w 1171610"/>
                <a:gd name="connsiteY63" fmla="*/ 114300 h 381914"/>
                <a:gd name="connsiteX64" fmla="*/ 907257 w 1171610"/>
                <a:gd name="connsiteY64" fmla="*/ 116681 h 381914"/>
                <a:gd name="connsiteX65" fmla="*/ 935832 w 1171610"/>
                <a:gd name="connsiteY65" fmla="*/ 119063 h 381914"/>
                <a:gd name="connsiteX66" fmla="*/ 1014413 w 1171610"/>
                <a:gd name="connsiteY66" fmla="*/ 121444 h 381914"/>
                <a:gd name="connsiteX67" fmla="*/ 1062038 w 1171610"/>
                <a:gd name="connsiteY67" fmla="*/ 123825 h 381914"/>
                <a:gd name="connsiteX68" fmla="*/ 1078707 w 1171610"/>
                <a:gd name="connsiteY68" fmla="*/ 126206 h 381914"/>
                <a:gd name="connsiteX69" fmla="*/ 1104900 w 1171610"/>
                <a:gd name="connsiteY69" fmla="*/ 128588 h 381914"/>
                <a:gd name="connsiteX70" fmla="*/ 1112044 w 1171610"/>
                <a:gd name="connsiteY70" fmla="*/ 130969 h 381914"/>
                <a:gd name="connsiteX71" fmla="*/ 1126332 w 1171610"/>
                <a:gd name="connsiteY71" fmla="*/ 133350 h 381914"/>
                <a:gd name="connsiteX72" fmla="*/ 1157288 w 1171610"/>
                <a:gd name="connsiteY72" fmla="*/ 138113 h 381914"/>
                <a:gd name="connsiteX73" fmla="*/ 1164432 w 1171610"/>
                <a:gd name="connsiteY73" fmla="*/ 142875 h 381914"/>
                <a:gd name="connsiteX74" fmla="*/ 1171575 w 1171610"/>
                <a:gd name="connsiteY74" fmla="*/ 152400 h 381914"/>
                <a:gd name="connsiteX75" fmla="*/ 1166813 w 1171610"/>
                <a:gd name="connsiteY75" fmla="*/ 159544 h 381914"/>
                <a:gd name="connsiteX76" fmla="*/ 1147763 w 1171610"/>
                <a:gd name="connsiteY76" fmla="*/ 169069 h 381914"/>
                <a:gd name="connsiteX77" fmla="*/ 1138238 w 1171610"/>
                <a:gd name="connsiteY77" fmla="*/ 176213 h 381914"/>
                <a:gd name="connsiteX78" fmla="*/ 1143000 w 1171610"/>
                <a:gd name="connsiteY78" fmla="*/ 214313 h 381914"/>
                <a:gd name="connsiteX79" fmla="*/ 1145382 w 1171610"/>
                <a:gd name="connsiteY79" fmla="*/ 230981 h 381914"/>
                <a:gd name="connsiteX80" fmla="*/ 1140619 w 1171610"/>
                <a:gd name="connsiteY80" fmla="*/ 321469 h 381914"/>
                <a:gd name="connsiteX81" fmla="*/ 1138238 w 1171610"/>
                <a:gd name="connsiteY81" fmla="*/ 357188 h 381914"/>
                <a:gd name="connsiteX82" fmla="*/ 1123950 w 1171610"/>
                <a:gd name="connsiteY82" fmla="*/ 359569 h 381914"/>
                <a:gd name="connsiteX83" fmla="*/ 1073944 w 1171610"/>
                <a:gd name="connsiteY83" fmla="*/ 361950 h 381914"/>
                <a:gd name="connsiteX84" fmla="*/ 1047750 w 1171610"/>
                <a:gd name="connsiteY84" fmla="*/ 366713 h 381914"/>
                <a:gd name="connsiteX85" fmla="*/ 964407 w 1171610"/>
                <a:gd name="connsiteY85" fmla="*/ 369094 h 381914"/>
                <a:gd name="connsiteX86" fmla="*/ 819150 w 1171610"/>
                <a:gd name="connsiteY86" fmla="*/ 371475 h 381914"/>
                <a:gd name="connsiteX87" fmla="*/ 476250 w 1171610"/>
                <a:gd name="connsiteY87" fmla="*/ 376238 h 381914"/>
                <a:gd name="connsiteX88" fmla="*/ 411957 w 1171610"/>
                <a:gd name="connsiteY88" fmla="*/ 373856 h 381914"/>
                <a:gd name="connsiteX89" fmla="*/ 378619 w 1171610"/>
                <a:gd name="connsiteY89" fmla="*/ 369094 h 381914"/>
                <a:gd name="connsiteX90" fmla="*/ 333375 w 1171610"/>
                <a:gd name="connsiteY90" fmla="*/ 366713 h 381914"/>
                <a:gd name="connsiteX91" fmla="*/ 276225 w 1171610"/>
                <a:gd name="connsiteY91" fmla="*/ 369094 h 381914"/>
                <a:gd name="connsiteX92" fmla="*/ 257175 w 1171610"/>
                <a:gd name="connsiteY92" fmla="*/ 371475 h 381914"/>
                <a:gd name="connsiteX93" fmla="*/ 223838 w 1171610"/>
                <a:gd name="connsiteY93" fmla="*/ 373856 h 381914"/>
                <a:gd name="connsiteX94" fmla="*/ 157163 w 1171610"/>
                <a:gd name="connsiteY94" fmla="*/ 371475 h 381914"/>
                <a:gd name="connsiteX95" fmla="*/ 128588 w 1171610"/>
                <a:gd name="connsiteY95" fmla="*/ 369094 h 381914"/>
                <a:gd name="connsiteX96" fmla="*/ 21432 w 1171610"/>
                <a:gd name="connsiteY96" fmla="*/ 354806 h 381914"/>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819150 w 1171610"/>
                <a:gd name="connsiteY86" fmla="*/ 371475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86115"/>
                <a:gd name="connsiteX1" fmla="*/ 19050 w 1171610"/>
                <a:gd name="connsiteY1" fmla="*/ 321469 h 386115"/>
                <a:gd name="connsiteX2" fmla="*/ 16669 w 1171610"/>
                <a:gd name="connsiteY2" fmla="*/ 314325 h 386115"/>
                <a:gd name="connsiteX3" fmla="*/ 14288 w 1171610"/>
                <a:gd name="connsiteY3" fmla="*/ 276225 h 386115"/>
                <a:gd name="connsiteX4" fmla="*/ 4763 w 1171610"/>
                <a:gd name="connsiteY4" fmla="*/ 171450 h 386115"/>
                <a:gd name="connsiteX5" fmla="*/ 0 w 1171610"/>
                <a:gd name="connsiteY5" fmla="*/ 164306 h 386115"/>
                <a:gd name="connsiteX6" fmla="*/ 7144 w 1171610"/>
                <a:gd name="connsiteY6" fmla="*/ 154781 h 386115"/>
                <a:gd name="connsiteX7" fmla="*/ 35719 w 1171610"/>
                <a:gd name="connsiteY7" fmla="*/ 142875 h 386115"/>
                <a:gd name="connsiteX8" fmla="*/ 57150 w 1171610"/>
                <a:gd name="connsiteY8" fmla="*/ 138113 h 386115"/>
                <a:gd name="connsiteX9" fmla="*/ 71438 w 1171610"/>
                <a:gd name="connsiteY9" fmla="*/ 135731 h 386115"/>
                <a:gd name="connsiteX10" fmla="*/ 90488 w 1171610"/>
                <a:gd name="connsiteY10" fmla="*/ 130969 h 386115"/>
                <a:gd name="connsiteX11" fmla="*/ 102394 w 1171610"/>
                <a:gd name="connsiteY11" fmla="*/ 128588 h 386115"/>
                <a:gd name="connsiteX12" fmla="*/ 121444 w 1171610"/>
                <a:gd name="connsiteY12" fmla="*/ 123825 h 386115"/>
                <a:gd name="connsiteX13" fmla="*/ 152400 w 1171610"/>
                <a:gd name="connsiteY13" fmla="*/ 119063 h 386115"/>
                <a:gd name="connsiteX14" fmla="*/ 176213 w 1171610"/>
                <a:gd name="connsiteY14" fmla="*/ 116681 h 386115"/>
                <a:gd name="connsiteX15" fmla="*/ 185738 w 1171610"/>
                <a:gd name="connsiteY15" fmla="*/ 114300 h 386115"/>
                <a:gd name="connsiteX16" fmla="*/ 276225 w 1171610"/>
                <a:gd name="connsiteY16" fmla="*/ 119063 h 386115"/>
                <a:gd name="connsiteX17" fmla="*/ 290513 w 1171610"/>
                <a:gd name="connsiteY17" fmla="*/ 116681 h 386115"/>
                <a:gd name="connsiteX18" fmla="*/ 304800 w 1171610"/>
                <a:gd name="connsiteY18" fmla="*/ 104775 h 386115"/>
                <a:gd name="connsiteX19" fmla="*/ 316707 w 1171610"/>
                <a:gd name="connsiteY19" fmla="*/ 102394 h 386115"/>
                <a:gd name="connsiteX20" fmla="*/ 330994 w 1171610"/>
                <a:gd name="connsiteY20" fmla="*/ 97631 h 386115"/>
                <a:gd name="connsiteX21" fmla="*/ 338138 w 1171610"/>
                <a:gd name="connsiteY21" fmla="*/ 95250 h 386115"/>
                <a:gd name="connsiteX22" fmla="*/ 345282 w 1171610"/>
                <a:gd name="connsiteY22" fmla="*/ 90488 h 386115"/>
                <a:gd name="connsiteX23" fmla="*/ 357188 w 1171610"/>
                <a:gd name="connsiteY23" fmla="*/ 88106 h 386115"/>
                <a:gd name="connsiteX24" fmla="*/ 390525 w 1171610"/>
                <a:gd name="connsiteY24" fmla="*/ 76200 h 386115"/>
                <a:gd name="connsiteX25" fmla="*/ 397669 w 1171610"/>
                <a:gd name="connsiteY25" fmla="*/ 71438 h 386115"/>
                <a:gd name="connsiteX26" fmla="*/ 409575 w 1171610"/>
                <a:gd name="connsiteY26" fmla="*/ 69056 h 386115"/>
                <a:gd name="connsiteX27" fmla="*/ 419100 w 1171610"/>
                <a:gd name="connsiteY27" fmla="*/ 66675 h 386115"/>
                <a:gd name="connsiteX28" fmla="*/ 435769 w 1171610"/>
                <a:gd name="connsiteY28" fmla="*/ 61913 h 386115"/>
                <a:gd name="connsiteX29" fmla="*/ 450057 w 1171610"/>
                <a:gd name="connsiteY29" fmla="*/ 57150 h 386115"/>
                <a:gd name="connsiteX30" fmla="*/ 461963 w 1171610"/>
                <a:gd name="connsiteY30" fmla="*/ 54769 h 386115"/>
                <a:gd name="connsiteX31" fmla="*/ 469107 w 1171610"/>
                <a:gd name="connsiteY31" fmla="*/ 50006 h 386115"/>
                <a:gd name="connsiteX32" fmla="*/ 481013 w 1171610"/>
                <a:gd name="connsiteY32" fmla="*/ 47625 h 386115"/>
                <a:gd name="connsiteX33" fmla="*/ 490538 w 1171610"/>
                <a:gd name="connsiteY33" fmla="*/ 45244 h 386115"/>
                <a:gd name="connsiteX34" fmla="*/ 502444 w 1171610"/>
                <a:gd name="connsiteY34" fmla="*/ 38100 h 386115"/>
                <a:gd name="connsiteX35" fmla="*/ 511969 w 1171610"/>
                <a:gd name="connsiteY35" fmla="*/ 35719 h 386115"/>
                <a:gd name="connsiteX36" fmla="*/ 519113 w 1171610"/>
                <a:gd name="connsiteY36" fmla="*/ 33338 h 386115"/>
                <a:gd name="connsiteX37" fmla="*/ 528638 w 1171610"/>
                <a:gd name="connsiteY37" fmla="*/ 28575 h 386115"/>
                <a:gd name="connsiteX38" fmla="*/ 542925 w 1171610"/>
                <a:gd name="connsiteY38" fmla="*/ 23813 h 386115"/>
                <a:gd name="connsiteX39" fmla="*/ 552450 w 1171610"/>
                <a:gd name="connsiteY39" fmla="*/ 16669 h 386115"/>
                <a:gd name="connsiteX40" fmla="*/ 559594 w 1171610"/>
                <a:gd name="connsiteY40" fmla="*/ 14288 h 386115"/>
                <a:gd name="connsiteX41" fmla="*/ 576263 w 1171610"/>
                <a:gd name="connsiteY41" fmla="*/ 2381 h 386115"/>
                <a:gd name="connsiteX42" fmla="*/ 583407 w 1171610"/>
                <a:gd name="connsiteY42" fmla="*/ 0 h 386115"/>
                <a:gd name="connsiteX43" fmla="*/ 595313 w 1171610"/>
                <a:gd name="connsiteY43" fmla="*/ 4763 h 386115"/>
                <a:gd name="connsiteX44" fmla="*/ 611982 w 1171610"/>
                <a:gd name="connsiteY44" fmla="*/ 14288 h 386115"/>
                <a:gd name="connsiteX45" fmla="*/ 628650 w 1171610"/>
                <a:gd name="connsiteY45" fmla="*/ 16669 h 386115"/>
                <a:gd name="connsiteX46" fmla="*/ 645319 w 1171610"/>
                <a:gd name="connsiteY46" fmla="*/ 21431 h 386115"/>
                <a:gd name="connsiteX47" fmla="*/ 657225 w 1171610"/>
                <a:gd name="connsiteY47" fmla="*/ 23813 h 386115"/>
                <a:gd name="connsiteX48" fmla="*/ 666750 w 1171610"/>
                <a:gd name="connsiteY48" fmla="*/ 26194 h 386115"/>
                <a:gd name="connsiteX49" fmla="*/ 673894 w 1171610"/>
                <a:gd name="connsiteY49" fmla="*/ 30956 h 386115"/>
                <a:gd name="connsiteX50" fmla="*/ 697707 w 1171610"/>
                <a:gd name="connsiteY50" fmla="*/ 35719 h 386115"/>
                <a:gd name="connsiteX51" fmla="*/ 704850 w 1171610"/>
                <a:gd name="connsiteY51" fmla="*/ 40481 h 386115"/>
                <a:gd name="connsiteX52" fmla="*/ 731044 w 1171610"/>
                <a:gd name="connsiteY52" fmla="*/ 45244 h 386115"/>
                <a:gd name="connsiteX53" fmla="*/ 754857 w 1171610"/>
                <a:gd name="connsiteY53" fmla="*/ 54769 h 386115"/>
                <a:gd name="connsiteX54" fmla="*/ 771525 w 1171610"/>
                <a:gd name="connsiteY54" fmla="*/ 59531 h 386115"/>
                <a:gd name="connsiteX55" fmla="*/ 785813 w 1171610"/>
                <a:gd name="connsiteY55" fmla="*/ 64294 h 386115"/>
                <a:gd name="connsiteX56" fmla="*/ 795338 w 1171610"/>
                <a:gd name="connsiteY56" fmla="*/ 69056 h 386115"/>
                <a:gd name="connsiteX57" fmla="*/ 807244 w 1171610"/>
                <a:gd name="connsiteY57" fmla="*/ 73819 h 386115"/>
                <a:gd name="connsiteX58" fmla="*/ 821532 w 1171610"/>
                <a:gd name="connsiteY58" fmla="*/ 78581 h 386115"/>
                <a:gd name="connsiteX59" fmla="*/ 845344 w 1171610"/>
                <a:gd name="connsiteY59" fmla="*/ 88106 h 386115"/>
                <a:gd name="connsiteX60" fmla="*/ 857250 w 1171610"/>
                <a:gd name="connsiteY60" fmla="*/ 92869 h 386115"/>
                <a:gd name="connsiteX61" fmla="*/ 871538 w 1171610"/>
                <a:gd name="connsiteY61" fmla="*/ 97631 h 386115"/>
                <a:gd name="connsiteX62" fmla="*/ 892969 w 1171610"/>
                <a:gd name="connsiteY62" fmla="*/ 107156 h 386115"/>
                <a:gd name="connsiteX63" fmla="*/ 900113 w 1171610"/>
                <a:gd name="connsiteY63" fmla="*/ 114300 h 386115"/>
                <a:gd name="connsiteX64" fmla="*/ 907257 w 1171610"/>
                <a:gd name="connsiteY64" fmla="*/ 116681 h 386115"/>
                <a:gd name="connsiteX65" fmla="*/ 935832 w 1171610"/>
                <a:gd name="connsiteY65" fmla="*/ 119063 h 386115"/>
                <a:gd name="connsiteX66" fmla="*/ 1014413 w 1171610"/>
                <a:gd name="connsiteY66" fmla="*/ 121444 h 386115"/>
                <a:gd name="connsiteX67" fmla="*/ 1062038 w 1171610"/>
                <a:gd name="connsiteY67" fmla="*/ 123825 h 386115"/>
                <a:gd name="connsiteX68" fmla="*/ 1078707 w 1171610"/>
                <a:gd name="connsiteY68" fmla="*/ 126206 h 386115"/>
                <a:gd name="connsiteX69" fmla="*/ 1104900 w 1171610"/>
                <a:gd name="connsiteY69" fmla="*/ 128588 h 386115"/>
                <a:gd name="connsiteX70" fmla="*/ 1112044 w 1171610"/>
                <a:gd name="connsiteY70" fmla="*/ 130969 h 386115"/>
                <a:gd name="connsiteX71" fmla="*/ 1126332 w 1171610"/>
                <a:gd name="connsiteY71" fmla="*/ 133350 h 386115"/>
                <a:gd name="connsiteX72" fmla="*/ 1157288 w 1171610"/>
                <a:gd name="connsiteY72" fmla="*/ 138113 h 386115"/>
                <a:gd name="connsiteX73" fmla="*/ 1164432 w 1171610"/>
                <a:gd name="connsiteY73" fmla="*/ 142875 h 386115"/>
                <a:gd name="connsiteX74" fmla="*/ 1171575 w 1171610"/>
                <a:gd name="connsiteY74" fmla="*/ 152400 h 386115"/>
                <a:gd name="connsiteX75" fmla="*/ 1166813 w 1171610"/>
                <a:gd name="connsiteY75" fmla="*/ 159544 h 386115"/>
                <a:gd name="connsiteX76" fmla="*/ 1147763 w 1171610"/>
                <a:gd name="connsiteY76" fmla="*/ 169069 h 386115"/>
                <a:gd name="connsiteX77" fmla="*/ 1138238 w 1171610"/>
                <a:gd name="connsiteY77" fmla="*/ 176213 h 386115"/>
                <a:gd name="connsiteX78" fmla="*/ 1143000 w 1171610"/>
                <a:gd name="connsiteY78" fmla="*/ 214313 h 386115"/>
                <a:gd name="connsiteX79" fmla="*/ 1145382 w 1171610"/>
                <a:gd name="connsiteY79" fmla="*/ 230981 h 386115"/>
                <a:gd name="connsiteX80" fmla="*/ 1140619 w 1171610"/>
                <a:gd name="connsiteY80" fmla="*/ 321469 h 386115"/>
                <a:gd name="connsiteX81" fmla="*/ 1138238 w 1171610"/>
                <a:gd name="connsiteY81" fmla="*/ 357188 h 386115"/>
                <a:gd name="connsiteX82" fmla="*/ 1123950 w 1171610"/>
                <a:gd name="connsiteY82" fmla="*/ 359569 h 386115"/>
                <a:gd name="connsiteX83" fmla="*/ 1073944 w 1171610"/>
                <a:gd name="connsiteY83" fmla="*/ 361950 h 386115"/>
                <a:gd name="connsiteX84" fmla="*/ 1047750 w 1171610"/>
                <a:gd name="connsiteY84" fmla="*/ 366713 h 386115"/>
                <a:gd name="connsiteX85" fmla="*/ 964407 w 1171610"/>
                <a:gd name="connsiteY85" fmla="*/ 369094 h 386115"/>
                <a:gd name="connsiteX86" fmla="*/ 1171610 w 1171610"/>
                <a:gd name="connsiteY86" fmla="*/ 379401 h 386115"/>
                <a:gd name="connsiteX87" fmla="*/ 471488 w 1171610"/>
                <a:gd name="connsiteY87" fmla="*/ 366713 h 386115"/>
                <a:gd name="connsiteX88" fmla="*/ 411957 w 1171610"/>
                <a:gd name="connsiteY88" fmla="*/ 373856 h 386115"/>
                <a:gd name="connsiteX89" fmla="*/ 378619 w 1171610"/>
                <a:gd name="connsiteY89" fmla="*/ 369094 h 386115"/>
                <a:gd name="connsiteX90" fmla="*/ 333375 w 1171610"/>
                <a:gd name="connsiteY90" fmla="*/ 366713 h 386115"/>
                <a:gd name="connsiteX91" fmla="*/ 276225 w 1171610"/>
                <a:gd name="connsiteY91" fmla="*/ 369094 h 386115"/>
                <a:gd name="connsiteX92" fmla="*/ 257175 w 1171610"/>
                <a:gd name="connsiteY92" fmla="*/ 371475 h 386115"/>
                <a:gd name="connsiteX93" fmla="*/ 223838 w 1171610"/>
                <a:gd name="connsiteY93" fmla="*/ 373856 h 386115"/>
                <a:gd name="connsiteX94" fmla="*/ 157163 w 1171610"/>
                <a:gd name="connsiteY94" fmla="*/ 371475 h 386115"/>
                <a:gd name="connsiteX95" fmla="*/ 128588 w 1171610"/>
                <a:gd name="connsiteY95" fmla="*/ 369094 h 386115"/>
                <a:gd name="connsiteX96" fmla="*/ 21432 w 1171610"/>
                <a:gd name="connsiteY96" fmla="*/ 354806 h 386115"/>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1171610 w 1171610"/>
                <a:gd name="connsiteY86" fmla="*/ 379401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073944 w 1171610"/>
                <a:gd name="connsiteY83" fmla="*/ 361950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59657 w 1171610"/>
                <a:gd name="connsiteY84" fmla="*/ 371476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78619 w 1171610"/>
                <a:gd name="connsiteY89" fmla="*/ 369094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3838 w 1171610"/>
                <a:gd name="connsiteY93" fmla="*/ 373856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66688 w 1171610"/>
                <a:gd name="connsiteY94" fmla="*/ 357189 h 373939"/>
                <a:gd name="connsiteX95" fmla="*/ 128588 w 1171610"/>
                <a:gd name="connsiteY95" fmla="*/ 369094 h 373939"/>
                <a:gd name="connsiteX96" fmla="*/ 21432 w 1171610"/>
                <a:gd name="connsiteY96" fmla="*/ 354806 h 373939"/>
                <a:gd name="connsiteX0" fmla="*/ 21432 w 1171610"/>
                <a:gd name="connsiteY0" fmla="*/ 354806 h 373970"/>
                <a:gd name="connsiteX1" fmla="*/ 19050 w 1171610"/>
                <a:gd name="connsiteY1" fmla="*/ 321469 h 373970"/>
                <a:gd name="connsiteX2" fmla="*/ 16669 w 1171610"/>
                <a:gd name="connsiteY2" fmla="*/ 314325 h 373970"/>
                <a:gd name="connsiteX3" fmla="*/ 14288 w 1171610"/>
                <a:gd name="connsiteY3" fmla="*/ 276225 h 373970"/>
                <a:gd name="connsiteX4" fmla="*/ 4763 w 1171610"/>
                <a:gd name="connsiteY4" fmla="*/ 171450 h 373970"/>
                <a:gd name="connsiteX5" fmla="*/ 0 w 1171610"/>
                <a:gd name="connsiteY5" fmla="*/ 164306 h 373970"/>
                <a:gd name="connsiteX6" fmla="*/ 7144 w 1171610"/>
                <a:gd name="connsiteY6" fmla="*/ 154781 h 373970"/>
                <a:gd name="connsiteX7" fmla="*/ 35719 w 1171610"/>
                <a:gd name="connsiteY7" fmla="*/ 142875 h 373970"/>
                <a:gd name="connsiteX8" fmla="*/ 57150 w 1171610"/>
                <a:gd name="connsiteY8" fmla="*/ 138113 h 373970"/>
                <a:gd name="connsiteX9" fmla="*/ 71438 w 1171610"/>
                <a:gd name="connsiteY9" fmla="*/ 135731 h 373970"/>
                <a:gd name="connsiteX10" fmla="*/ 90488 w 1171610"/>
                <a:gd name="connsiteY10" fmla="*/ 130969 h 373970"/>
                <a:gd name="connsiteX11" fmla="*/ 102394 w 1171610"/>
                <a:gd name="connsiteY11" fmla="*/ 128588 h 373970"/>
                <a:gd name="connsiteX12" fmla="*/ 121444 w 1171610"/>
                <a:gd name="connsiteY12" fmla="*/ 123825 h 373970"/>
                <a:gd name="connsiteX13" fmla="*/ 152400 w 1171610"/>
                <a:gd name="connsiteY13" fmla="*/ 119063 h 373970"/>
                <a:gd name="connsiteX14" fmla="*/ 176213 w 1171610"/>
                <a:gd name="connsiteY14" fmla="*/ 116681 h 373970"/>
                <a:gd name="connsiteX15" fmla="*/ 185738 w 1171610"/>
                <a:gd name="connsiteY15" fmla="*/ 114300 h 373970"/>
                <a:gd name="connsiteX16" fmla="*/ 276225 w 1171610"/>
                <a:gd name="connsiteY16" fmla="*/ 119063 h 373970"/>
                <a:gd name="connsiteX17" fmla="*/ 290513 w 1171610"/>
                <a:gd name="connsiteY17" fmla="*/ 116681 h 373970"/>
                <a:gd name="connsiteX18" fmla="*/ 304800 w 1171610"/>
                <a:gd name="connsiteY18" fmla="*/ 104775 h 373970"/>
                <a:gd name="connsiteX19" fmla="*/ 316707 w 1171610"/>
                <a:gd name="connsiteY19" fmla="*/ 102394 h 373970"/>
                <a:gd name="connsiteX20" fmla="*/ 330994 w 1171610"/>
                <a:gd name="connsiteY20" fmla="*/ 97631 h 373970"/>
                <a:gd name="connsiteX21" fmla="*/ 338138 w 1171610"/>
                <a:gd name="connsiteY21" fmla="*/ 95250 h 373970"/>
                <a:gd name="connsiteX22" fmla="*/ 345282 w 1171610"/>
                <a:gd name="connsiteY22" fmla="*/ 90488 h 373970"/>
                <a:gd name="connsiteX23" fmla="*/ 357188 w 1171610"/>
                <a:gd name="connsiteY23" fmla="*/ 88106 h 373970"/>
                <a:gd name="connsiteX24" fmla="*/ 390525 w 1171610"/>
                <a:gd name="connsiteY24" fmla="*/ 76200 h 373970"/>
                <a:gd name="connsiteX25" fmla="*/ 397669 w 1171610"/>
                <a:gd name="connsiteY25" fmla="*/ 71438 h 373970"/>
                <a:gd name="connsiteX26" fmla="*/ 409575 w 1171610"/>
                <a:gd name="connsiteY26" fmla="*/ 69056 h 373970"/>
                <a:gd name="connsiteX27" fmla="*/ 419100 w 1171610"/>
                <a:gd name="connsiteY27" fmla="*/ 66675 h 373970"/>
                <a:gd name="connsiteX28" fmla="*/ 435769 w 1171610"/>
                <a:gd name="connsiteY28" fmla="*/ 61913 h 373970"/>
                <a:gd name="connsiteX29" fmla="*/ 450057 w 1171610"/>
                <a:gd name="connsiteY29" fmla="*/ 57150 h 373970"/>
                <a:gd name="connsiteX30" fmla="*/ 461963 w 1171610"/>
                <a:gd name="connsiteY30" fmla="*/ 54769 h 373970"/>
                <a:gd name="connsiteX31" fmla="*/ 469107 w 1171610"/>
                <a:gd name="connsiteY31" fmla="*/ 50006 h 373970"/>
                <a:gd name="connsiteX32" fmla="*/ 481013 w 1171610"/>
                <a:gd name="connsiteY32" fmla="*/ 47625 h 373970"/>
                <a:gd name="connsiteX33" fmla="*/ 490538 w 1171610"/>
                <a:gd name="connsiteY33" fmla="*/ 45244 h 373970"/>
                <a:gd name="connsiteX34" fmla="*/ 502444 w 1171610"/>
                <a:gd name="connsiteY34" fmla="*/ 38100 h 373970"/>
                <a:gd name="connsiteX35" fmla="*/ 511969 w 1171610"/>
                <a:gd name="connsiteY35" fmla="*/ 35719 h 373970"/>
                <a:gd name="connsiteX36" fmla="*/ 519113 w 1171610"/>
                <a:gd name="connsiteY36" fmla="*/ 33338 h 373970"/>
                <a:gd name="connsiteX37" fmla="*/ 528638 w 1171610"/>
                <a:gd name="connsiteY37" fmla="*/ 28575 h 373970"/>
                <a:gd name="connsiteX38" fmla="*/ 542925 w 1171610"/>
                <a:gd name="connsiteY38" fmla="*/ 23813 h 373970"/>
                <a:gd name="connsiteX39" fmla="*/ 552450 w 1171610"/>
                <a:gd name="connsiteY39" fmla="*/ 16669 h 373970"/>
                <a:gd name="connsiteX40" fmla="*/ 559594 w 1171610"/>
                <a:gd name="connsiteY40" fmla="*/ 14288 h 373970"/>
                <a:gd name="connsiteX41" fmla="*/ 576263 w 1171610"/>
                <a:gd name="connsiteY41" fmla="*/ 2381 h 373970"/>
                <a:gd name="connsiteX42" fmla="*/ 583407 w 1171610"/>
                <a:gd name="connsiteY42" fmla="*/ 0 h 373970"/>
                <a:gd name="connsiteX43" fmla="*/ 595313 w 1171610"/>
                <a:gd name="connsiteY43" fmla="*/ 4763 h 373970"/>
                <a:gd name="connsiteX44" fmla="*/ 611982 w 1171610"/>
                <a:gd name="connsiteY44" fmla="*/ 14288 h 373970"/>
                <a:gd name="connsiteX45" fmla="*/ 628650 w 1171610"/>
                <a:gd name="connsiteY45" fmla="*/ 16669 h 373970"/>
                <a:gd name="connsiteX46" fmla="*/ 645319 w 1171610"/>
                <a:gd name="connsiteY46" fmla="*/ 21431 h 373970"/>
                <a:gd name="connsiteX47" fmla="*/ 657225 w 1171610"/>
                <a:gd name="connsiteY47" fmla="*/ 23813 h 373970"/>
                <a:gd name="connsiteX48" fmla="*/ 666750 w 1171610"/>
                <a:gd name="connsiteY48" fmla="*/ 26194 h 373970"/>
                <a:gd name="connsiteX49" fmla="*/ 673894 w 1171610"/>
                <a:gd name="connsiteY49" fmla="*/ 30956 h 373970"/>
                <a:gd name="connsiteX50" fmla="*/ 697707 w 1171610"/>
                <a:gd name="connsiteY50" fmla="*/ 35719 h 373970"/>
                <a:gd name="connsiteX51" fmla="*/ 704850 w 1171610"/>
                <a:gd name="connsiteY51" fmla="*/ 40481 h 373970"/>
                <a:gd name="connsiteX52" fmla="*/ 731044 w 1171610"/>
                <a:gd name="connsiteY52" fmla="*/ 45244 h 373970"/>
                <a:gd name="connsiteX53" fmla="*/ 754857 w 1171610"/>
                <a:gd name="connsiteY53" fmla="*/ 54769 h 373970"/>
                <a:gd name="connsiteX54" fmla="*/ 771525 w 1171610"/>
                <a:gd name="connsiteY54" fmla="*/ 59531 h 373970"/>
                <a:gd name="connsiteX55" fmla="*/ 785813 w 1171610"/>
                <a:gd name="connsiteY55" fmla="*/ 64294 h 373970"/>
                <a:gd name="connsiteX56" fmla="*/ 795338 w 1171610"/>
                <a:gd name="connsiteY56" fmla="*/ 69056 h 373970"/>
                <a:gd name="connsiteX57" fmla="*/ 807244 w 1171610"/>
                <a:gd name="connsiteY57" fmla="*/ 73819 h 373970"/>
                <a:gd name="connsiteX58" fmla="*/ 821532 w 1171610"/>
                <a:gd name="connsiteY58" fmla="*/ 78581 h 373970"/>
                <a:gd name="connsiteX59" fmla="*/ 845344 w 1171610"/>
                <a:gd name="connsiteY59" fmla="*/ 88106 h 373970"/>
                <a:gd name="connsiteX60" fmla="*/ 857250 w 1171610"/>
                <a:gd name="connsiteY60" fmla="*/ 92869 h 373970"/>
                <a:gd name="connsiteX61" fmla="*/ 871538 w 1171610"/>
                <a:gd name="connsiteY61" fmla="*/ 97631 h 373970"/>
                <a:gd name="connsiteX62" fmla="*/ 892969 w 1171610"/>
                <a:gd name="connsiteY62" fmla="*/ 107156 h 373970"/>
                <a:gd name="connsiteX63" fmla="*/ 900113 w 1171610"/>
                <a:gd name="connsiteY63" fmla="*/ 114300 h 373970"/>
                <a:gd name="connsiteX64" fmla="*/ 907257 w 1171610"/>
                <a:gd name="connsiteY64" fmla="*/ 116681 h 373970"/>
                <a:gd name="connsiteX65" fmla="*/ 935832 w 1171610"/>
                <a:gd name="connsiteY65" fmla="*/ 119063 h 373970"/>
                <a:gd name="connsiteX66" fmla="*/ 1014413 w 1171610"/>
                <a:gd name="connsiteY66" fmla="*/ 121444 h 373970"/>
                <a:gd name="connsiteX67" fmla="*/ 1062038 w 1171610"/>
                <a:gd name="connsiteY67" fmla="*/ 123825 h 373970"/>
                <a:gd name="connsiteX68" fmla="*/ 1078707 w 1171610"/>
                <a:gd name="connsiteY68" fmla="*/ 126206 h 373970"/>
                <a:gd name="connsiteX69" fmla="*/ 1104900 w 1171610"/>
                <a:gd name="connsiteY69" fmla="*/ 128588 h 373970"/>
                <a:gd name="connsiteX70" fmla="*/ 1112044 w 1171610"/>
                <a:gd name="connsiteY70" fmla="*/ 130969 h 373970"/>
                <a:gd name="connsiteX71" fmla="*/ 1126332 w 1171610"/>
                <a:gd name="connsiteY71" fmla="*/ 133350 h 373970"/>
                <a:gd name="connsiteX72" fmla="*/ 1157288 w 1171610"/>
                <a:gd name="connsiteY72" fmla="*/ 138113 h 373970"/>
                <a:gd name="connsiteX73" fmla="*/ 1164432 w 1171610"/>
                <a:gd name="connsiteY73" fmla="*/ 142875 h 373970"/>
                <a:gd name="connsiteX74" fmla="*/ 1171575 w 1171610"/>
                <a:gd name="connsiteY74" fmla="*/ 152400 h 373970"/>
                <a:gd name="connsiteX75" fmla="*/ 1166813 w 1171610"/>
                <a:gd name="connsiteY75" fmla="*/ 159544 h 373970"/>
                <a:gd name="connsiteX76" fmla="*/ 1147763 w 1171610"/>
                <a:gd name="connsiteY76" fmla="*/ 169069 h 373970"/>
                <a:gd name="connsiteX77" fmla="*/ 1138238 w 1171610"/>
                <a:gd name="connsiteY77" fmla="*/ 176213 h 373970"/>
                <a:gd name="connsiteX78" fmla="*/ 1143000 w 1171610"/>
                <a:gd name="connsiteY78" fmla="*/ 214313 h 373970"/>
                <a:gd name="connsiteX79" fmla="*/ 1145382 w 1171610"/>
                <a:gd name="connsiteY79" fmla="*/ 230981 h 373970"/>
                <a:gd name="connsiteX80" fmla="*/ 1140619 w 1171610"/>
                <a:gd name="connsiteY80" fmla="*/ 321469 h 373970"/>
                <a:gd name="connsiteX81" fmla="*/ 1138238 w 1171610"/>
                <a:gd name="connsiteY81" fmla="*/ 357188 h 373970"/>
                <a:gd name="connsiteX82" fmla="*/ 1123950 w 1171610"/>
                <a:gd name="connsiteY82" fmla="*/ 359569 h 373970"/>
                <a:gd name="connsiteX83" fmla="*/ 1131094 w 1171610"/>
                <a:gd name="connsiteY83" fmla="*/ 371476 h 373970"/>
                <a:gd name="connsiteX84" fmla="*/ 1059657 w 1171610"/>
                <a:gd name="connsiteY84" fmla="*/ 371476 h 373970"/>
                <a:gd name="connsiteX85" fmla="*/ 964407 w 1171610"/>
                <a:gd name="connsiteY85" fmla="*/ 369094 h 373970"/>
                <a:gd name="connsiteX86" fmla="*/ 1143000 w 1171610"/>
                <a:gd name="connsiteY86" fmla="*/ 373857 h 373970"/>
                <a:gd name="connsiteX87" fmla="*/ 471488 w 1171610"/>
                <a:gd name="connsiteY87" fmla="*/ 366713 h 373970"/>
                <a:gd name="connsiteX88" fmla="*/ 411957 w 1171610"/>
                <a:gd name="connsiteY88" fmla="*/ 361951 h 373970"/>
                <a:gd name="connsiteX89" fmla="*/ 385763 w 1171610"/>
                <a:gd name="connsiteY89" fmla="*/ 364332 h 373970"/>
                <a:gd name="connsiteX90" fmla="*/ 1171610 w 1171610"/>
                <a:gd name="connsiteY90" fmla="*/ 373857 h 373970"/>
                <a:gd name="connsiteX91" fmla="*/ 276225 w 1171610"/>
                <a:gd name="connsiteY91" fmla="*/ 369094 h 373970"/>
                <a:gd name="connsiteX92" fmla="*/ 269082 w 1171610"/>
                <a:gd name="connsiteY92" fmla="*/ 361951 h 373970"/>
                <a:gd name="connsiteX93" fmla="*/ 221457 w 1171610"/>
                <a:gd name="connsiteY93" fmla="*/ 359570 h 373970"/>
                <a:gd name="connsiteX94" fmla="*/ 166688 w 1171610"/>
                <a:gd name="connsiteY94" fmla="*/ 357189 h 373970"/>
                <a:gd name="connsiteX95" fmla="*/ 128588 w 1171610"/>
                <a:gd name="connsiteY95" fmla="*/ 369094 h 373970"/>
                <a:gd name="connsiteX96" fmla="*/ 21432 w 1171610"/>
                <a:gd name="connsiteY96" fmla="*/ 354806 h 373970"/>
                <a:gd name="connsiteX0" fmla="*/ 21432 w 1171610"/>
                <a:gd name="connsiteY0" fmla="*/ 354806 h 373960"/>
                <a:gd name="connsiteX1" fmla="*/ 19050 w 1171610"/>
                <a:gd name="connsiteY1" fmla="*/ 321469 h 373960"/>
                <a:gd name="connsiteX2" fmla="*/ 16669 w 1171610"/>
                <a:gd name="connsiteY2" fmla="*/ 314325 h 373960"/>
                <a:gd name="connsiteX3" fmla="*/ 14288 w 1171610"/>
                <a:gd name="connsiteY3" fmla="*/ 276225 h 373960"/>
                <a:gd name="connsiteX4" fmla="*/ 4763 w 1171610"/>
                <a:gd name="connsiteY4" fmla="*/ 171450 h 373960"/>
                <a:gd name="connsiteX5" fmla="*/ 0 w 1171610"/>
                <a:gd name="connsiteY5" fmla="*/ 164306 h 373960"/>
                <a:gd name="connsiteX6" fmla="*/ 7144 w 1171610"/>
                <a:gd name="connsiteY6" fmla="*/ 154781 h 373960"/>
                <a:gd name="connsiteX7" fmla="*/ 35719 w 1171610"/>
                <a:gd name="connsiteY7" fmla="*/ 142875 h 373960"/>
                <a:gd name="connsiteX8" fmla="*/ 57150 w 1171610"/>
                <a:gd name="connsiteY8" fmla="*/ 138113 h 373960"/>
                <a:gd name="connsiteX9" fmla="*/ 71438 w 1171610"/>
                <a:gd name="connsiteY9" fmla="*/ 135731 h 373960"/>
                <a:gd name="connsiteX10" fmla="*/ 90488 w 1171610"/>
                <a:gd name="connsiteY10" fmla="*/ 130969 h 373960"/>
                <a:gd name="connsiteX11" fmla="*/ 102394 w 1171610"/>
                <a:gd name="connsiteY11" fmla="*/ 128588 h 373960"/>
                <a:gd name="connsiteX12" fmla="*/ 121444 w 1171610"/>
                <a:gd name="connsiteY12" fmla="*/ 123825 h 373960"/>
                <a:gd name="connsiteX13" fmla="*/ 152400 w 1171610"/>
                <a:gd name="connsiteY13" fmla="*/ 119063 h 373960"/>
                <a:gd name="connsiteX14" fmla="*/ 176213 w 1171610"/>
                <a:gd name="connsiteY14" fmla="*/ 116681 h 373960"/>
                <a:gd name="connsiteX15" fmla="*/ 185738 w 1171610"/>
                <a:gd name="connsiteY15" fmla="*/ 114300 h 373960"/>
                <a:gd name="connsiteX16" fmla="*/ 276225 w 1171610"/>
                <a:gd name="connsiteY16" fmla="*/ 119063 h 373960"/>
                <a:gd name="connsiteX17" fmla="*/ 290513 w 1171610"/>
                <a:gd name="connsiteY17" fmla="*/ 116681 h 373960"/>
                <a:gd name="connsiteX18" fmla="*/ 304800 w 1171610"/>
                <a:gd name="connsiteY18" fmla="*/ 104775 h 373960"/>
                <a:gd name="connsiteX19" fmla="*/ 316707 w 1171610"/>
                <a:gd name="connsiteY19" fmla="*/ 102394 h 373960"/>
                <a:gd name="connsiteX20" fmla="*/ 330994 w 1171610"/>
                <a:gd name="connsiteY20" fmla="*/ 97631 h 373960"/>
                <a:gd name="connsiteX21" fmla="*/ 338138 w 1171610"/>
                <a:gd name="connsiteY21" fmla="*/ 95250 h 373960"/>
                <a:gd name="connsiteX22" fmla="*/ 345282 w 1171610"/>
                <a:gd name="connsiteY22" fmla="*/ 90488 h 373960"/>
                <a:gd name="connsiteX23" fmla="*/ 357188 w 1171610"/>
                <a:gd name="connsiteY23" fmla="*/ 88106 h 373960"/>
                <a:gd name="connsiteX24" fmla="*/ 390525 w 1171610"/>
                <a:gd name="connsiteY24" fmla="*/ 76200 h 373960"/>
                <a:gd name="connsiteX25" fmla="*/ 397669 w 1171610"/>
                <a:gd name="connsiteY25" fmla="*/ 71438 h 373960"/>
                <a:gd name="connsiteX26" fmla="*/ 409575 w 1171610"/>
                <a:gd name="connsiteY26" fmla="*/ 69056 h 373960"/>
                <a:gd name="connsiteX27" fmla="*/ 419100 w 1171610"/>
                <a:gd name="connsiteY27" fmla="*/ 66675 h 373960"/>
                <a:gd name="connsiteX28" fmla="*/ 435769 w 1171610"/>
                <a:gd name="connsiteY28" fmla="*/ 61913 h 373960"/>
                <a:gd name="connsiteX29" fmla="*/ 450057 w 1171610"/>
                <a:gd name="connsiteY29" fmla="*/ 57150 h 373960"/>
                <a:gd name="connsiteX30" fmla="*/ 461963 w 1171610"/>
                <a:gd name="connsiteY30" fmla="*/ 54769 h 373960"/>
                <a:gd name="connsiteX31" fmla="*/ 469107 w 1171610"/>
                <a:gd name="connsiteY31" fmla="*/ 50006 h 373960"/>
                <a:gd name="connsiteX32" fmla="*/ 481013 w 1171610"/>
                <a:gd name="connsiteY32" fmla="*/ 47625 h 373960"/>
                <a:gd name="connsiteX33" fmla="*/ 490538 w 1171610"/>
                <a:gd name="connsiteY33" fmla="*/ 45244 h 373960"/>
                <a:gd name="connsiteX34" fmla="*/ 502444 w 1171610"/>
                <a:gd name="connsiteY34" fmla="*/ 38100 h 373960"/>
                <a:gd name="connsiteX35" fmla="*/ 511969 w 1171610"/>
                <a:gd name="connsiteY35" fmla="*/ 35719 h 373960"/>
                <a:gd name="connsiteX36" fmla="*/ 519113 w 1171610"/>
                <a:gd name="connsiteY36" fmla="*/ 33338 h 373960"/>
                <a:gd name="connsiteX37" fmla="*/ 528638 w 1171610"/>
                <a:gd name="connsiteY37" fmla="*/ 28575 h 373960"/>
                <a:gd name="connsiteX38" fmla="*/ 542925 w 1171610"/>
                <a:gd name="connsiteY38" fmla="*/ 23813 h 373960"/>
                <a:gd name="connsiteX39" fmla="*/ 552450 w 1171610"/>
                <a:gd name="connsiteY39" fmla="*/ 16669 h 373960"/>
                <a:gd name="connsiteX40" fmla="*/ 559594 w 1171610"/>
                <a:gd name="connsiteY40" fmla="*/ 14288 h 373960"/>
                <a:gd name="connsiteX41" fmla="*/ 576263 w 1171610"/>
                <a:gd name="connsiteY41" fmla="*/ 2381 h 373960"/>
                <a:gd name="connsiteX42" fmla="*/ 583407 w 1171610"/>
                <a:gd name="connsiteY42" fmla="*/ 0 h 373960"/>
                <a:gd name="connsiteX43" fmla="*/ 595313 w 1171610"/>
                <a:gd name="connsiteY43" fmla="*/ 4763 h 373960"/>
                <a:gd name="connsiteX44" fmla="*/ 611982 w 1171610"/>
                <a:gd name="connsiteY44" fmla="*/ 14288 h 373960"/>
                <a:gd name="connsiteX45" fmla="*/ 628650 w 1171610"/>
                <a:gd name="connsiteY45" fmla="*/ 16669 h 373960"/>
                <a:gd name="connsiteX46" fmla="*/ 645319 w 1171610"/>
                <a:gd name="connsiteY46" fmla="*/ 21431 h 373960"/>
                <a:gd name="connsiteX47" fmla="*/ 657225 w 1171610"/>
                <a:gd name="connsiteY47" fmla="*/ 23813 h 373960"/>
                <a:gd name="connsiteX48" fmla="*/ 666750 w 1171610"/>
                <a:gd name="connsiteY48" fmla="*/ 26194 h 373960"/>
                <a:gd name="connsiteX49" fmla="*/ 673894 w 1171610"/>
                <a:gd name="connsiteY49" fmla="*/ 30956 h 373960"/>
                <a:gd name="connsiteX50" fmla="*/ 697707 w 1171610"/>
                <a:gd name="connsiteY50" fmla="*/ 35719 h 373960"/>
                <a:gd name="connsiteX51" fmla="*/ 704850 w 1171610"/>
                <a:gd name="connsiteY51" fmla="*/ 40481 h 373960"/>
                <a:gd name="connsiteX52" fmla="*/ 731044 w 1171610"/>
                <a:gd name="connsiteY52" fmla="*/ 45244 h 373960"/>
                <a:gd name="connsiteX53" fmla="*/ 754857 w 1171610"/>
                <a:gd name="connsiteY53" fmla="*/ 54769 h 373960"/>
                <a:gd name="connsiteX54" fmla="*/ 771525 w 1171610"/>
                <a:gd name="connsiteY54" fmla="*/ 59531 h 373960"/>
                <a:gd name="connsiteX55" fmla="*/ 785813 w 1171610"/>
                <a:gd name="connsiteY55" fmla="*/ 64294 h 373960"/>
                <a:gd name="connsiteX56" fmla="*/ 795338 w 1171610"/>
                <a:gd name="connsiteY56" fmla="*/ 69056 h 373960"/>
                <a:gd name="connsiteX57" fmla="*/ 807244 w 1171610"/>
                <a:gd name="connsiteY57" fmla="*/ 73819 h 373960"/>
                <a:gd name="connsiteX58" fmla="*/ 821532 w 1171610"/>
                <a:gd name="connsiteY58" fmla="*/ 78581 h 373960"/>
                <a:gd name="connsiteX59" fmla="*/ 845344 w 1171610"/>
                <a:gd name="connsiteY59" fmla="*/ 88106 h 373960"/>
                <a:gd name="connsiteX60" fmla="*/ 857250 w 1171610"/>
                <a:gd name="connsiteY60" fmla="*/ 92869 h 373960"/>
                <a:gd name="connsiteX61" fmla="*/ 871538 w 1171610"/>
                <a:gd name="connsiteY61" fmla="*/ 97631 h 373960"/>
                <a:gd name="connsiteX62" fmla="*/ 892969 w 1171610"/>
                <a:gd name="connsiteY62" fmla="*/ 107156 h 373960"/>
                <a:gd name="connsiteX63" fmla="*/ 900113 w 1171610"/>
                <a:gd name="connsiteY63" fmla="*/ 114300 h 373960"/>
                <a:gd name="connsiteX64" fmla="*/ 907257 w 1171610"/>
                <a:gd name="connsiteY64" fmla="*/ 116681 h 373960"/>
                <a:gd name="connsiteX65" fmla="*/ 935832 w 1171610"/>
                <a:gd name="connsiteY65" fmla="*/ 119063 h 373960"/>
                <a:gd name="connsiteX66" fmla="*/ 1014413 w 1171610"/>
                <a:gd name="connsiteY66" fmla="*/ 121444 h 373960"/>
                <a:gd name="connsiteX67" fmla="*/ 1062038 w 1171610"/>
                <a:gd name="connsiteY67" fmla="*/ 123825 h 373960"/>
                <a:gd name="connsiteX68" fmla="*/ 1078707 w 1171610"/>
                <a:gd name="connsiteY68" fmla="*/ 126206 h 373960"/>
                <a:gd name="connsiteX69" fmla="*/ 1104900 w 1171610"/>
                <a:gd name="connsiteY69" fmla="*/ 128588 h 373960"/>
                <a:gd name="connsiteX70" fmla="*/ 1112044 w 1171610"/>
                <a:gd name="connsiteY70" fmla="*/ 130969 h 373960"/>
                <a:gd name="connsiteX71" fmla="*/ 1126332 w 1171610"/>
                <a:gd name="connsiteY71" fmla="*/ 133350 h 373960"/>
                <a:gd name="connsiteX72" fmla="*/ 1157288 w 1171610"/>
                <a:gd name="connsiteY72" fmla="*/ 138113 h 373960"/>
                <a:gd name="connsiteX73" fmla="*/ 1164432 w 1171610"/>
                <a:gd name="connsiteY73" fmla="*/ 142875 h 373960"/>
                <a:gd name="connsiteX74" fmla="*/ 1171575 w 1171610"/>
                <a:gd name="connsiteY74" fmla="*/ 152400 h 373960"/>
                <a:gd name="connsiteX75" fmla="*/ 1166813 w 1171610"/>
                <a:gd name="connsiteY75" fmla="*/ 159544 h 373960"/>
                <a:gd name="connsiteX76" fmla="*/ 1147763 w 1171610"/>
                <a:gd name="connsiteY76" fmla="*/ 169069 h 373960"/>
                <a:gd name="connsiteX77" fmla="*/ 1138238 w 1171610"/>
                <a:gd name="connsiteY77" fmla="*/ 176213 h 373960"/>
                <a:gd name="connsiteX78" fmla="*/ 1143000 w 1171610"/>
                <a:gd name="connsiteY78" fmla="*/ 214313 h 373960"/>
                <a:gd name="connsiteX79" fmla="*/ 1145382 w 1171610"/>
                <a:gd name="connsiteY79" fmla="*/ 230981 h 373960"/>
                <a:gd name="connsiteX80" fmla="*/ 1140619 w 1171610"/>
                <a:gd name="connsiteY80" fmla="*/ 321469 h 373960"/>
                <a:gd name="connsiteX81" fmla="*/ 1138238 w 1171610"/>
                <a:gd name="connsiteY81" fmla="*/ 357188 h 373960"/>
                <a:gd name="connsiteX82" fmla="*/ 1123950 w 1171610"/>
                <a:gd name="connsiteY82" fmla="*/ 359569 h 373960"/>
                <a:gd name="connsiteX83" fmla="*/ 1131094 w 1171610"/>
                <a:gd name="connsiteY83" fmla="*/ 371476 h 373960"/>
                <a:gd name="connsiteX84" fmla="*/ 1059657 w 1171610"/>
                <a:gd name="connsiteY84" fmla="*/ 371476 h 373960"/>
                <a:gd name="connsiteX85" fmla="*/ 964407 w 1171610"/>
                <a:gd name="connsiteY85" fmla="*/ 369094 h 373960"/>
                <a:gd name="connsiteX86" fmla="*/ 1143000 w 1171610"/>
                <a:gd name="connsiteY86" fmla="*/ 373857 h 373960"/>
                <a:gd name="connsiteX87" fmla="*/ 471488 w 1171610"/>
                <a:gd name="connsiteY87" fmla="*/ 366713 h 373960"/>
                <a:gd name="connsiteX88" fmla="*/ 411957 w 1171610"/>
                <a:gd name="connsiteY88" fmla="*/ 361951 h 373960"/>
                <a:gd name="connsiteX89" fmla="*/ 385763 w 1171610"/>
                <a:gd name="connsiteY89" fmla="*/ 364332 h 373960"/>
                <a:gd name="connsiteX90" fmla="*/ 1171610 w 1171610"/>
                <a:gd name="connsiteY90" fmla="*/ 373857 h 373960"/>
                <a:gd name="connsiteX91" fmla="*/ 276225 w 1171610"/>
                <a:gd name="connsiteY91" fmla="*/ 369094 h 373960"/>
                <a:gd name="connsiteX92" fmla="*/ 292894 w 1171610"/>
                <a:gd name="connsiteY92" fmla="*/ 364331 h 373960"/>
                <a:gd name="connsiteX93" fmla="*/ 221457 w 1171610"/>
                <a:gd name="connsiteY93" fmla="*/ 359570 h 373960"/>
                <a:gd name="connsiteX94" fmla="*/ 166688 w 1171610"/>
                <a:gd name="connsiteY94" fmla="*/ 357189 h 373960"/>
                <a:gd name="connsiteX95" fmla="*/ 128588 w 1171610"/>
                <a:gd name="connsiteY95" fmla="*/ 369094 h 373960"/>
                <a:gd name="connsiteX96" fmla="*/ 21432 w 1171610"/>
                <a:gd name="connsiteY96" fmla="*/ 354806 h 373960"/>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166688 w 1171610"/>
                <a:gd name="connsiteY94" fmla="*/ 357189 h 373981"/>
                <a:gd name="connsiteX95" fmla="*/ 128588 w 1171610"/>
                <a:gd name="connsiteY95" fmla="*/ 369094 h 373981"/>
                <a:gd name="connsiteX96" fmla="*/ 21432 w 1171610"/>
                <a:gd name="connsiteY96" fmla="*/ 354806 h 373981"/>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207169 w 1171610"/>
                <a:gd name="connsiteY94" fmla="*/ 366713 h 373981"/>
                <a:gd name="connsiteX95" fmla="*/ 128588 w 1171610"/>
                <a:gd name="connsiteY95" fmla="*/ 369094 h 373981"/>
                <a:gd name="connsiteX96" fmla="*/ 21432 w 1171610"/>
                <a:gd name="connsiteY96" fmla="*/ 354806 h 37398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1152525 w 1171610"/>
                <a:gd name="connsiteY90" fmla="*/ 369094 h 373857"/>
                <a:gd name="connsiteX91" fmla="*/ 276225 w 1171610"/>
                <a:gd name="connsiteY91" fmla="*/ 369094 h 373857"/>
                <a:gd name="connsiteX92" fmla="*/ 247650 w 1171610"/>
                <a:gd name="connsiteY92" fmla="*/ 359569 h 373857"/>
                <a:gd name="connsiteX93" fmla="*/ 221457 w 1171610"/>
                <a:gd name="connsiteY93" fmla="*/ 359570 h 373857"/>
                <a:gd name="connsiteX94" fmla="*/ 207169 w 1171610"/>
                <a:gd name="connsiteY94" fmla="*/ 366713 h 373857"/>
                <a:gd name="connsiteX95" fmla="*/ 128588 w 1171610"/>
                <a:gd name="connsiteY95" fmla="*/ 369094 h 373857"/>
                <a:gd name="connsiteX96" fmla="*/ 21432 w 1171610"/>
                <a:gd name="connsiteY96" fmla="*/ 354806 h 373857"/>
                <a:gd name="connsiteX0" fmla="*/ 21432 w 1171610"/>
                <a:gd name="connsiteY0" fmla="*/ 354806 h 373980"/>
                <a:gd name="connsiteX1" fmla="*/ 19050 w 1171610"/>
                <a:gd name="connsiteY1" fmla="*/ 321469 h 373980"/>
                <a:gd name="connsiteX2" fmla="*/ 16669 w 1171610"/>
                <a:gd name="connsiteY2" fmla="*/ 314325 h 373980"/>
                <a:gd name="connsiteX3" fmla="*/ 14288 w 1171610"/>
                <a:gd name="connsiteY3" fmla="*/ 276225 h 373980"/>
                <a:gd name="connsiteX4" fmla="*/ 4763 w 1171610"/>
                <a:gd name="connsiteY4" fmla="*/ 171450 h 373980"/>
                <a:gd name="connsiteX5" fmla="*/ 0 w 1171610"/>
                <a:gd name="connsiteY5" fmla="*/ 164306 h 373980"/>
                <a:gd name="connsiteX6" fmla="*/ 7144 w 1171610"/>
                <a:gd name="connsiteY6" fmla="*/ 154781 h 373980"/>
                <a:gd name="connsiteX7" fmla="*/ 35719 w 1171610"/>
                <a:gd name="connsiteY7" fmla="*/ 142875 h 373980"/>
                <a:gd name="connsiteX8" fmla="*/ 57150 w 1171610"/>
                <a:gd name="connsiteY8" fmla="*/ 138113 h 373980"/>
                <a:gd name="connsiteX9" fmla="*/ 71438 w 1171610"/>
                <a:gd name="connsiteY9" fmla="*/ 135731 h 373980"/>
                <a:gd name="connsiteX10" fmla="*/ 90488 w 1171610"/>
                <a:gd name="connsiteY10" fmla="*/ 130969 h 373980"/>
                <a:gd name="connsiteX11" fmla="*/ 102394 w 1171610"/>
                <a:gd name="connsiteY11" fmla="*/ 128588 h 373980"/>
                <a:gd name="connsiteX12" fmla="*/ 121444 w 1171610"/>
                <a:gd name="connsiteY12" fmla="*/ 123825 h 373980"/>
                <a:gd name="connsiteX13" fmla="*/ 152400 w 1171610"/>
                <a:gd name="connsiteY13" fmla="*/ 119063 h 373980"/>
                <a:gd name="connsiteX14" fmla="*/ 176213 w 1171610"/>
                <a:gd name="connsiteY14" fmla="*/ 116681 h 373980"/>
                <a:gd name="connsiteX15" fmla="*/ 185738 w 1171610"/>
                <a:gd name="connsiteY15" fmla="*/ 114300 h 373980"/>
                <a:gd name="connsiteX16" fmla="*/ 276225 w 1171610"/>
                <a:gd name="connsiteY16" fmla="*/ 119063 h 373980"/>
                <a:gd name="connsiteX17" fmla="*/ 290513 w 1171610"/>
                <a:gd name="connsiteY17" fmla="*/ 116681 h 373980"/>
                <a:gd name="connsiteX18" fmla="*/ 304800 w 1171610"/>
                <a:gd name="connsiteY18" fmla="*/ 104775 h 373980"/>
                <a:gd name="connsiteX19" fmla="*/ 316707 w 1171610"/>
                <a:gd name="connsiteY19" fmla="*/ 102394 h 373980"/>
                <a:gd name="connsiteX20" fmla="*/ 330994 w 1171610"/>
                <a:gd name="connsiteY20" fmla="*/ 97631 h 373980"/>
                <a:gd name="connsiteX21" fmla="*/ 338138 w 1171610"/>
                <a:gd name="connsiteY21" fmla="*/ 95250 h 373980"/>
                <a:gd name="connsiteX22" fmla="*/ 345282 w 1171610"/>
                <a:gd name="connsiteY22" fmla="*/ 90488 h 373980"/>
                <a:gd name="connsiteX23" fmla="*/ 357188 w 1171610"/>
                <a:gd name="connsiteY23" fmla="*/ 88106 h 373980"/>
                <a:gd name="connsiteX24" fmla="*/ 390525 w 1171610"/>
                <a:gd name="connsiteY24" fmla="*/ 76200 h 373980"/>
                <a:gd name="connsiteX25" fmla="*/ 397669 w 1171610"/>
                <a:gd name="connsiteY25" fmla="*/ 71438 h 373980"/>
                <a:gd name="connsiteX26" fmla="*/ 409575 w 1171610"/>
                <a:gd name="connsiteY26" fmla="*/ 69056 h 373980"/>
                <a:gd name="connsiteX27" fmla="*/ 419100 w 1171610"/>
                <a:gd name="connsiteY27" fmla="*/ 66675 h 373980"/>
                <a:gd name="connsiteX28" fmla="*/ 435769 w 1171610"/>
                <a:gd name="connsiteY28" fmla="*/ 61913 h 373980"/>
                <a:gd name="connsiteX29" fmla="*/ 450057 w 1171610"/>
                <a:gd name="connsiteY29" fmla="*/ 57150 h 373980"/>
                <a:gd name="connsiteX30" fmla="*/ 461963 w 1171610"/>
                <a:gd name="connsiteY30" fmla="*/ 54769 h 373980"/>
                <a:gd name="connsiteX31" fmla="*/ 469107 w 1171610"/>
                <a:gd name="connsiteY31" fmla="*/ 50006 h 373980"/>
                <a:gd name="connsiteX32" fmla="*/ 481013 w 1171610"/>
                <a:gd name="connsiteY32" fmla="*/ 47625 h 373980"/>
                <a:gd name="connsiteX33" fmla="*/ 490538 w 1171610"/>
                <a:gd name="connsiteY33" fmla="*/ 45244 h 373980"/>
                <a:gd name="connsiteX34" fmla="*/ 502444 w 1171610"/>
                <a:gd name="connsiteY34" fmla="*/ 38100 h 373980"/>
                <a:gd name="connsiteX35" fmla="*/ 511969 w 1171610"/>
                <a:gd name="connsiteY35" fmla="*/ 35719 h 373980"/>
                <a:gd name="connsiteX36" fmla="*/ 519113 w 1171610"/>
                <a:gd name="connsiteY36" fmla="*/ 33338 h 373980"/>
                <a:gd name="connsiteX37" fmla="*/ 528638 w 1171610"/>
                <a:gd name="connsiteY37" fmla="*/ 28575 h 373980"/>
                <a:gd name="connsiteX38" fmla="*/ 542925 w 1171610"/>
                <a:gd name="connsiteY38" fmla="*/ 23813 h 373980"/>
                <a:gd name="connsiteX39" fmla="*/ 552450 w 1171610"/>
                <a:gd name="connsiteY39" fmla="*/ 16669 h 373980"/>
                <a:gd name="connsiteX40" fmla="*/ 559594 w 1171610"/>
                <a:gd name="connsiteY40" fmla="*/ 14288 h 373980"/>
                <a:gd name="connsiteX41" fmla="*/ 576263 w 1171610"/>
                <a:gd name="connsiteY41" fmla="*/ 2381 h 373980"/>
                <a:gd name="connsiteX42" fmla="*/ 583407 w 1171610"/>
                <a:gd name="connsiteY42" fmla="*/ 0 h 373980"/>
                <a:gd name="connsiteX43" fmla="*/ 595313 w 1171610"/>
                <a:gd name="connsiteY43" fmla="*/ 4763 h 373980"/>
                <a:gd name="connsiteX44" fmla="*/ 611982 w 1171610"/>
                <a:gd name="connsiteY44" fmla="*/ 14288 h 373980"/>
                <a:gd name="connsiteX45" fmla="*/ 628650 w 1171610"/>
                <a:gd name="connsiteY45" fmla="*/ 16669 h 373980"/>
                <a:gd name="connsiteX46" fmla="*/ 645319 w 1171610"/>
                <a:gd name="connsiteY46" fmla="*/ 21431 h 373980"/>
                <a:gd name="connsiteX47" fmla="*/ 657225 w 1171610"/>
                <a:gd name="connsiteY47" fmla="*/ 23813 h 373980"/>
                <a:gd name="connsiteX48" fmla="*/ 666750 w 1171610"/>
                <a:gd name="connsiteY48" fmla="*/ 26194 h 373980"/>
                <a:gd name="connsiteX49" fmla="*/ 673894 w 1171610"/>
                <a:gd name="connsiteY49" fmla="*/ 30956 h 373980"/>
                <a:gd name="connsiteX50" fmla="*/ 697707 w 1171610"/>
                <a:gd name="connsiteY50" fmla="*/ 35719 h 373980"/>
                <a:gd name="connsiteX51" fmla="*/ 704850 w 1171610"/>
                <a:gd name="connsiteY51" fmla="*/ 40481 h 373980"/>
                <a:gd name="connsiteX52" fmla="*/ 731044 w 1171610"/>
                <a:gd name="connsiteY52" fmla="*/ 45244 h 373980"/>
                <a:gd name="connsiteX53" fmla="*/ 754857 w 1171610"/>
                <a:gd name="connsiteY53" fmla="*/ 54769 h 373980"/>
                <a:gd name="connsiteX54" fmla="*/ 771525 w 1171610"/>
                <a:gd name="connsiteY54" fmla="*/ 59531 h 373980"/>
                <a:gd name="connsiteX55" fmla="*/ 785813 w 1171610"/>
                <a:gd name="connsiteY55" fmla="*/ 64294 h 373980"/>
                <a:gd name="connsiteX56" fmla="*/ 795338 w 1171610"/>
                <a:gd name="connsiteY56" fmla="*/ 69056 h 373980"/>
                <a:gd name="connsiteX57" fmla="*/ 807244 w 1171610"/>
                <a:gd name="connsiteY57" fmla="*/ 73819 h 373980"/>
                <a:gd name="connsiteX58" fmla="*/ 821532 w 1171610"/>
                <a:gd name="connsiteY58" fmla="*/ 78581 h 373980"/>
                <a:gd name="connsiteX59" fmla="*/ 845344 w 1171610"/>
                <a:gd name="connsiteY59" fmla="*/ 88106 h 373980"/>
                <a:gd name="connsiteX60" fmla="*/ 857250 w 1171610"/>
                <a:gd name="connsiteY60" fmla="*/ 92869 h 373980"/>
                <a:gd name="connsiteX61" fmla="*/ 871538 w 1171610"/>
                <a:gd name="connsiteY61" fmla="*/ 97631 h 373980"/>
                <a:gd name="connsiteX62" fmla="*/ 892969 w 1171610"/>
                <a:gd name="connsiteY62" fmla="*/ 107156 h 373980"/>
                <a:gd name="connsiteX63" fmla="*/ 900113 w 1171610"/>
                <a:gd name="connsiteY63" fmla="*/ 114300 h 373980"/>
                <a:gd name="connsiteX64" fmla="*/ 907257 w 1171610"/>
                <a:gd name="connsiteY64" fmla="*/ 116681 h 373980"/>
                <a:gd name="connsiteX65" fmla="*/ 935832 w 1171610"/>
                <a:gd name="connsiteY65" fmla="*/ 119063 h 373980"/>
                <a:gd name="connsiteX66" fmla="*/ 1014413 w 1171610"/>
                <a:gd name="connsiteY66" fmla="*/ 121444 h 373980"/>
                <a:gd name="connsiteX67" fmla="*/ 1062038 w 1171610"/>
                <a:gd name="connsiteY67" fmla="*/ 123825 h 373980"/>
                <a:gd name="connsiteX68" fmla="*/ 1078707 w 1171610"/>
                <a:gd name="connsiteY68" fmla="*/ 126206 h 373980"/>
                <a:gd name="connsiteX69" fmla="*/ 1104900 w 1171610"/>
                <a:gd name="connsiteY69" fmla="*/ 128588 h 373980"/>
                <a:gd name="connsiteX70" fmla="*/ 1112044 w 1171610"/>
                <a:gd name="connsiteY70" fmla="*/ 130969 h 373980"/>
                <a:gd name="connsiteX71" fmla="*/ 1126332 w 1171610"/>
                <a:gd name="connsiteY71" fmla="*/ 133350 h 373980"/>
                <a:gd name="connsiteX72" fmla="*/ 1157288 w 1171610"/>
                <a:gd name="connsiteY72" fmla="*/ 138113 h 373980"/>
                <a:gd name="connsiteX73" fmla="*/ 1164432 w 1171610"/>
                <a:gd name="connsiteY73" fmla="*/ 142875 h 373980"/>
                <a:gd name="connsiteX74" fmla="*/ 1171575 w 1171610"/>
                <a:gd name="connsiteY74" fmla="*/ 152400 h 373980"/>
                <a:gd name="connsiteX75" fmla="*/ 1166813 w 1171610"/>
                <a:gd name="connsiteY75" fmla="*/ 159544 h 373980"/>
                <a:gd name="connsiteX76" fmla="*/ 1147763 w 1171610"/>
                <a:gd name="connsiteY76" fmla="*/ 169069 h 373980"/>
                <a:gd name="connsiteX77" fmla="*/ 1138238 w 1171610"/>
                <a:gd name="connsiteY77" fmla="*/ 176213 h 373980"/>
                <a:gd name="connsiteX78" fmla="*/ 1143000 w 1171610"/>
                <a:gd name="connsiteY78" fmla="*/ 214313 h 373980"/>
                <a:gd name="connsiteX79" fmla="*/ 1145382 w 1171610"/>
                <a:gd name="connsiteY79" fmla="*/ 230981 h 373980"/>
                <a:gd name="connsiteX80" fmla="*/ 1140619 w 1171610"/>
                <a:gd name="connsiteY80" fmla="*/ 321469 h 373980"/>
                <a:gd name="connsiteX81" fmla="*/ 1138238 w 1171610"/>
                <a:gd name="connsiteY81" fmla="*/ 357188 h 373980"/>
                <a:gd name="connsiteX82" fmla="*/ 1123950 w 1171610"/>
                <a:gd name="connsiteY82" fmla="*/ 359569 h 373980"/>
                <a:gd name="connsiteX83" fmla="*/ 1131094 w 1171610"/>
                <a:gd name="connsiteY83" fmla="*/ 371476 h 373980"/>
                <a:gd name="connsiteX84" fmla="*/ 1059657 w 1171610"/>
                <a:gd name="connsiteY84" fmla="*/ 371476 h 373980"/>
                <a:gd name="connsiteX85" fmla="*/ 964407 w 1171610"/>
                <a:gd name="connsiteY85" fmla="*/ 369094 h 373980"/>
                <a:gd name="connsiteX86" fmla="*/ 1143000 w 1171610"/>
                <a:gd name="connsiteY86" fmla="*/ 373857 h 373980"/>
                <a:gd name="connsiteX87" fmla="*/ 471488 w 1171610"/>
                <a:gd name="connsiteY87" fmla="*/ 366713 h 373980"/>
                <a:gd name="connsiteX88" fmla="*/ 411957 w 1171610"/>
                <a:gd name="connsiteY88" fmla="*/ 361951 h 373980"/>
                <a:gd name="connsiteX89" fmla="*/ 385763 w 1171610"/>
                <a:gd name="connsiteY89" fmla="*/ 364332 h 373980"/>
                <a:gd name="connsiteX90" fmla="*/ 1145382 w 1171610"/>
                <a:gd name="connsiteY90" fmla="*/ 373856 h 373980"/>
                <a:gd name="connsiteX91" fmla="*/ 276225 w 1171610"/>
                <a:gd name="connsiteY91" fmla="*/ 369094 h 373980"/>
                <a:gd name="connsiteX92" fmla="*/ 247650 w 1171610"/>
                <a:gd name="connsiteY92" fmla="*/ 359569 h 373980"/>
                <a:gd name="connsiteX93" fmla="*/ 221457 w 1171610"/>
                <a:gd name="connsiteY93" fmla="*/ 359570 h 373980"/>
                <a:gd name="connsiteX94" fmla="*/ 207169 w 1171610"/>
                <a:gd name="connsiteY94" fmla="*/ 366713 h 373980"/>
                <a:gd name="connsiteX95" fmla="*/ 128588 w 1171610"/>
                <a:gd name="connsiteY95" fmla="*/ 369094 h 373980"/>
                <a:gd name="connsiteX96" fmla="*/ 21432 w 1171610"/>
                <a:gd name="connsiteY96" fmla="*/ 354806 h 3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1610" h="373980">
                  <a:moveTo>
                    <a:pt x="21432" y="354806"/>
                  </a:moveTo>
                  <a:cubicBezTo>
                    <a:pt x="3176" y="346869"/>
                    <a:pt x="20352" y="332533"/>
                    <a:pt x="19050" y="321469"/>
                  </a:cubicBezTo>
                  <a:cubicBezTo>
                    <a:pt x="18757" y="318976"/>
                    <a:pt x="16932" y="316821"/>
                    <a:pt x="16669" y="314325"/>
                  </a:cubicBezTo>
                  <a:cubicBezTo>
                    <a:pt x="15337" y="301670"/>
                    <a:pt x="15082" y="288925"/>
                    <a:pt x="14288" y="276225"/>
                  </a:cubicBezTo>
                  <a:cubicBezTo>
                    <a:pt x="10360" y="115167"/>
                    <a:pt x="35077" y="207826"/>
                    <a:pt x="4763" y="171450"/>
                  </a:cubicBezTo>
                  <a:cubicBezTo>
                    <a:pt x="2931" y="169251"/>
                    <a:pt x="1588" y="166687"/>
                    <a:pt x="0" y="164306"/>
                  </a:cubicBezTo>
                  <a:cubicBezTo>
                    <a:pt x="2381" y="161131"/>
                    <a:pt x="4338" y="157587"/>
                    <a:pt x="7144" y="154781"/>
                  </a:cubicBezTo>
                  <a:cubicBezTo>
                    <a:pt x="13573" y="148353"/>
                    <a:pt x="29941" y="144319"/>
                    <a:pt x="35719" y="142875"/>
                  </a:cubicBezTo>
                  <a:cubicBezTo>
                    <a:pt x="45915" y="140326"/>
                    <a:pt x="46061" y="140129"/>
                    <a:pt x="57150" y="138113"/>
                  </a:cubicBezTo>
                  <a:cubicBezTo>
                    <a:pt x="61901" y="137249"/>
                    <a:pt x="66687" y="136595"/>
                    <a:pt x="71438" y="135731"/>
                  </a:cubicBezTo>
                  <a:cubicBezTo>
                    <a:pt x="103633" y="129877"/>
                    <a:pt x="68448" y="136478"/>
                    <a:pt x="90488" y="130969"/>
                  </a:cubicBezTo>
                  <a:cubicBezTo>
                    <a:pt x="94414" y="129987"/>
                    <a:pt x="98450" y="129498"/>
                    <a:pt x="102394" y="128588"/>
                  </a:cubicBezTo>
                  <a:cubicBezTo>
                    <a:pt x="108772" y="127116"/>
                    <a:pt x="114988" y="124901"/>
                    <a:pt x="121444" y="123825"/>
                  </a:cubicBezTo>
                  <a:cubicBezTo>
                    <a:pt x="131780" y="122103"/>
                    <a:pt x="141981" y="120289"/>
                    <a:pt x="152400" y="119063"/>
                  </a:cubicBezTo>
                  <a:cubicBezTo>
                    <a:pt x="160323" y="118131"/>
                    <a:pt x="168275" y="117475"/>
                    <a:pt x="176213" y="116681"/>
                  </a:cubicBezTo>
                  <a:cubicBezTo>
                    <a:pt x="179388" y="115887"/>
                    <a:pt x="182465" y="114300"/>
                    <a:pt x="185738" y="114300"/>
                  </a:cubicBezTo>
                  <a:cubicBezTo>
                    <a:pt x="242824" y="114300"/>
                    <a:pt x="239106" y="114422"/>
                    <a:pt x="276225" y="119063"/>
                  </a:cubicBezTo>
                  <a:cubicBezTo>
                    <a:pt x="280988" y="118269"/>
                    <a:pt x="285932" y="118208"/>
                    <a:pt x="290513" y="116681"/>
                  </a:cubicBezTo>
                  <a:cubicBezTo>
                    <a:pt x="303950" y="112202"/>
                    <a:pt x="291526" y="111412"/>
                    <a:pt x="304800" y="104775"/>
                  </a:cubicBezTo>
                  <a:cubicBezTo>
                    <a:pt x="308420" y="102965"/>
                    <a:pt x="312802" y="103459"/>
                    <a:pt x="316707" y="102394"/>
                  </a:cubicBezTo>
                  <a:cubicBezTo>
                    <a:pt x="321550" y="101073"/>
                    <a:pt x="326232" y="99219"/>
                    <a:pt x="330994" y="97631"/>
                  </a:cubicBezTo>
                  <a:cubicBezTo>
                    <a:pt x="333375" y="96837"/>
                    <a:pt x="336049" y="96642"/>
                    <a:pt x="338138" y="95250"/>
                  </a:cubicBezTo>
                  <a:cubicBezTo>
                    <a:pt x="340519" y="93663"/>
                    <a:pt x="342602" y="91493"/>
                    <a:pt x="345282" y="90488"/>
                  </a:cubicBezTo>
                  <a:cubicBezTo>
                    <a:pt x="349072" y="89067"/>
                    <a:pt x="353219" y="88900"/>
                    <a:pt x="357188" y="88106"/>
                  </a:cubicBezTo>
                  <a:cubicBezTo>
                    <a:pt x="393744" y="69829"/>
                    <a:pt x="346131" y="92343"/>
                    <a:pt x="390525" y="76200"/>
                  </a:cubicBezTo>
                  <a:cubicBezTo>
                    <a:pt x="393215" y="75222"/>
                    <a:pt x="394989" y="72443"/>
                    <a:pt x="397669" y="71438"/>
                  </a:cubicBezTo>
                  <a:cubicBezTo>
                    <a:pt x="401459" y="70017"/>
                    <a:pt x="405624" y="69934"/>
                    <a:pt x="409575" y="69056"/>
                  </a:cubicBezTo>
                  <a:cubicBezTo>
                    <a:pt x="412770" y="68346"/>
                    <a:pt x="415943" y="67536"/>
                    <a:pt x="419100" y="66675"/>
                  </a:cubicBezTo>
                  <a:cubicBezTo>
                    <a:pt x="424675" y="65155"/>
                    <a:pt x="430246" y="63612"/>
                    <a:pt x="435769" y="61913"/>
                  </a:cubicBezTo>
                  <a:cubicBezTo>
                    <a:pt x="440567" y="60437"/>
                    <a:pt x="445214" y="58471"/>
                    <a:pt x="450057" y="57150"/>
                  </a:cubicBezTo>
                  <a:cubicBezTo>
                    <a:pt x="453962" y="56085"/>
                    <a:pt x="457994" y="55563"/>
                    <a:pt x="461963" y="54769"/>
                  </a:cubicBezTo>
                  <a:cubicBezTo>
                    <a:pt x="464344" y="53181"/>
                    <a:pt x="466427" y="51011"/>
                    <a:pt x="469107" y="50006"/>
                  </a:cubicBezTo>
                  <a:cubicBezTo>
                    <a:pt x="472897" y="48585"/>
                    <a:pt x="477062" y="48503"/>
                    <a:pt x="481013" y="47625"/>
                  </a:cubicBezTo>
                  <a:cubicBezTo>
                    <a:pt x="484208" y="46915"/>
                    <a:pt x="487363" y="46038"/>
                    <a:pt x="490538" y="45244"/>
                  </a:cubicBezTo>
                  <a:cubicBezTo>
                    <a:pt x="494507" y="42863"/>
                    <a:pt x="498215" y="39980"/>
                    <a:pt x="502444" y="38100"/>
                  </a:cubicBezTo>
                  <a:cubicBezTo>
                    <a:pt x="505435" y="36771"/>
                    <a:pt x="508822" y="36618"/>
                    <a:pt x="511969" y="35719"/>
                  </a:cubicBezTo>
                  <a:cubicBezTo>
                    <a:pt x="514383" y="35029"/>
                    <a:pt x="516806" y="34327"/>
                    <a:pt x="519113" y="33338"/>
                  </a:cubicBezTo>
                  <a:cubicBezTo>
                    <a:pt x="522376" y="31940"/>
                    <a:pt x="525342" y="29893"/>
                    <a:pt x="528638" y="28575"/>
                  </a:cubicBezTo>
                  <a:cubicBezTo>
                    <a:pt x="533299" y="26711"/>
                    <a:pt x="542925" y="23813"/>
                    <a:pt x="542925" y="23813"/>
                  </a:cubicBezTo>
                  <a:cubicBezTo>
                    <a:pt x="546100" y="21432"/>
                    <a:pt x="549004" y="18638"/>
                    <a:pt x="552450" y="16669"/>
                  </a:cubicBezTo>
                  <a:cubicBezTo>
                    <a:pt x="554629" y="15424"/>
                    <a:pt x="557415" y="15533"/>
                    <a:pt x="559594" y="14288"/>
                  </a:cubicBezTo>
                  <a:cubicBezTo>
                    <a:pt x="567141" y="9975"/>
                    <a:pt x="568894" y="6065"/>
                    <a:pt x="576263" y="2381"/>
                  </a:cubicBezTo>
                  <a:cubicBezTo>
                    <a:pt x="578508" y="1258"/>
                    <a:pt x="581026" y="794"/>
                    <a:pt x="583407" y="0"/>
                  </a:cubicBezTo>
                  <a:cubicBezTo>
                    <a:pt x="587376" y="1588"/>
                    <a:pt x="591490" y="2851"/>
                    <a:pt x="595313" y="4763"/>
                  </a:cubicBezTo>
                  <a:cubicBezTo>
                    <a:pt x="601037" y="7625"/>
                    <a:pt x="605955" y="12136"/>
                    <a:pt x="611982" y="14288"/>
                  </a:cubicBezTo>
                  <a:cubicBezTo>
                    <a:pt x="617267" y="16176"/>
                    <a:pt x="623128" y="15665"/>
                    <a:pt x="628650" y="16669"/>
                  </a:cubicBezTo>
                  <a:cubicBezTo>
                    <a:pt x="644967" y="19636"/>
                    <a:pt x="631728" y="18033"/>
                    <a:pt x="645319" y="21431"/>
                  </a:cubicBezTo>
                  <a:cubicBezTo>
                    <a:pt x="649245" y="22413"/>
                    <a:pt x="653274" y="22935"/>
                    <a:pt x="657225" y="23813"/>
                  </a:cubicBezTo>
                  <a:cubicBezTo>
                    <a:pt x="660420" y="24523"/>
                    <a:pt x="663575" y="25400"/>
                    <a:pt x="666750" y="26194"/>
                  </a:cubicBezTo>
                  <a:cubicBezTo>
                    <a:pt x="669131" y="27781"/>
                    <a:pt x="671159" y="30114"/>
                    <a:pt x="673894" y="30956"/>
                  </a:cubicBezTo>
                  <a:cubicBezTo>
                    <a:pt x="681631" y="33337"/>
                    <a:pt x="697707" y="35719"/>
                    <a:pt x="697707" y="35719"/>
                  </a:cubicBezTo>
                  <a:cubicBezTo>
                    <a:pt x="700088" y="37306"/>
                    <a:pt x="702291" y="39201"/>
                    <a:pt x="704850" y="40481"/>
                  </a:cubicBezTo>
                  <a:cubicBezTo>
                    <a:pt x="712194" y="44153"/>
                    <a:pt x="724469" y="44422"/>
                    <a:pt x="731044" y="45244"/>
                  </a:cubicBezTo>
                  <a:cubicBezTo>
                    <a:pt x="763556" y="56080"/>
                    <a:pt x="730337" y="44259"/>
                    <a:pt x="754857" y="54769"/>
                  </a:cubicBezTo>
                  <a:cubicBezTo>
                    <a:pt x="761081" y="57437"/>
                    <a:pt x="764812" y="57517"/>
                    <a:pt x="771525" y="59531"/>
                  </a:cubicBezTo>
                  <a:cubicBezTo>
                    <a:pt x="776334" y="60974"/>
                    <a:pt x="781152" y="62430"/>
                    <a:pt x="785813" y="64294"/>
                  </a:cubicBezTo>
                  <a:cubicBezTo>
                    <a:pt x="789109" y="65612"/>
                    <a:pt x="792094" y="67614"/>
                    <a:pt x="795338" y="69056"/>
                  </a:cubicBezTo>
                  <a:cubicBezTo>
                    <a:pt x="799244" y="70792"/>
                    <a:pt x="803227" y="72358"/>
                    <a:pt x="807244" y="73819"/>
                  </a:cubicBezTo>
                  <a:cubicBezTo>
                    <a:pt x="811962" y="75535"/>
                    <a:pt x="816831" y="76818"/>
                    <a:pt x="821532" y="78581"/>
                  </a:cubicBezTo>
                  <a:cubicBezTo>
                    <a:pt x="829537" y="81583"/>
                    <a:pt x="837407" y="84931"/>
                    <a:pt x="845344" y="88106"/>
                  </a:cubicBezTo>
                  <a:cubicBezTo>
                    <a:pt x="849313" y="89694"/>
                    <a:pt x="853195" y="91517"/>
                    <a:pt x="857250" y="92869"/>
                  </a:cubicBezTo>
                  <a:cubicBezTo>
                    <a:pt x="862013" y="94456"/>
                    <a:pt x="867048" y="95386"/>
                    <a:pt x="871538" y="97631"/>
                  </a:cubicBezTo>
                  <a:cubicBezTo>
                    <a:pt x="884886" y="104306"/>
                    <a:pt x="877767" y="101076"/>
                    <a:pt x="892969" y="107156"/>
                  </a:cubicBezTo>
                  <a:cubicBezTo>
                    <a:pt x="895350" y="109537"/>
                    <a:pt x="897311" y="112432"/>
                    <a:pt x="900113" y="114300"/>
                  </a:cubicBezTo>
                  <a:cubicBezTo>
                    <a:pt x="902202" y="115692"/>
                    <a:pt x="904769" y="116349"/>
                    <a:pt x="907257" y="116681"/>
                  </a:cubicBezTo>
                  <a:cubicBezTo>
                    <a:pt x="916731" y="117944"/>
                    <a:pt x="926283" y="118639"/>
                    <a:pt x="935832" y="119063"/>
                  </a:cubicBezTo>
                  <a:cubicBezTo>
                    <a:pt x="962012" y="120227"/>
                    <a:pt x="988226" y="120456"/>
                    <a:pt x="1014413" y="121444"/>
                  </a:cubicBezTo>
                  <a:cubicBezTo>
                    <a:pt x="1030297" y="122043"/>
                    <a:pt x="1046163" y="123031"/>
                    <a:pt x="1062038" y="123825"/>
                  </a:cubicBezTo>
                  <a:cubicBezTo>
                    <a:pt x="1067594" y="124619"/>
                    <a:pt x="1073129" y="125586"/>
                    <a:pt x="1078707" y="126206"/>
                  </a:cubicBezTo>
                  <a:cubicBezTo>
                    <a:pt x="1087420" y="127174"/>
                    <a:pt x="1096221" y="127348"/>
                    <a:pt x="1104900" y="128588"/>
                  </a:cubicBezTo>
                  <a:cubicBezTo>
                    <a:pt x="1107385" y="128943"/>
                    <a:pt x="1109594" y="130425"/>
                    <a:pt x="1112044" y="130969"/>
                  </a:cubicBezTo>
                  <a:cubicBezTo>
                    <a:pt x="1116757" y="132016"/>
                    <a:pt x="1121560" y="132616"/>
                    <a:pt x="1126332" y="133350"/>
                  </a:cubicBezTo>
                  <a:cubicBezTo>
                    <a:pt x="1166065" y="139462"/>
                    <a:pt x="1121733" y="132185"/>
                    <a:pt x="1157288" y="138113"/>
                  </a:cubicBezTo>
                  <a:cubicBezTo>
                    <a:pt x="1159669" y="139700"/>
                    <a:pt x="1162408" y="140851"/>
                    <a:pt x="1164432" y="142875"/>
                  </a:cubicBezTo>
                  <a:cubicBezTo>
                    <a:pt x="1167238" y="145681"/>
                    <a:pt x="1171014" y="148471"/>
                    <a:pt x="1171575" y="152400"/>
                  </a:cubicBezTo>
                  <a:cubicBezTo>
                    <a:pt x="1171980" y="155233"/>
                    <a:pt x="1168837" y="157520"/>
                    <a:pt x="1166813" y="159544"/>
                  </a:cubicBezTo>
                  <a:cubicBezTo>
                    <a:pt x="1160728" y="165629"/>
                    <a:pt x="1155432" y="164808"/>
                    <a:pt x="1147763" y="169069"/>
                  </a:cubicBezTo>
                  <a:cubicBezTo>
                    <a:pt x="1144294" y="170997"/>
                    <a:pt x="1141413" y="173832"/>
                    <a:pt x="1138238" y="176213"/>
                  </a:cubicBezTo>
                  <a:cubicBezTo>
                    <a:pt x="1142973" y="199892"/>
                    <a:pt x="1138877" y="177209"/>
                    <a:pt x="1143000" y="214313"/>
                  </a:cubicBezTo>
                  <a:cubicBezTo>
                    <a:pt x="1143620" y="219891"/>
                    <a:pt x="1144588" y="225425"/>
                    <a:pt x="1145382" y="230981"/>
                  </a:cubicBezTo>
                  <a:cubicBezTo>
                    <a:pt x="1141164" y="344839"/>
                    <a:pt x="1145559" y="257237"/>
                    <a:pt x="1140619" y="321469"/>
                  </a:cubicBezTo>
                  <a:cubicBezTo>
                    <a:pt x="1139704" y="333367"/>
                    <a:pt x="1143021" y="346256"/>
                    <a:pt x="1138238" y="357188"/>
                  </a:cubicBezTo>
                  <a:cubicBezTo>
                    <a:pt x="1136303" y="361612"/>
                    <a:pt x="1125141" y="357188"/>
                    <a:pt x="1123950" y="359569"/>
                  </a:cubicBezTo>
                  <a:cubicBezTo>
                    <a:pt x="1122759" y="361950"/>
                    <a:pt x="1147763" y="370682"/>
                    <a:pt x="1131094" y="371476"/>
                  </a:cubicBezTo>
                  <a:cubicBezTo>
                    <a:pt x="1126404" y="372414"/>
                    <a:pt x="1087438" y="371873"/>
                    <a:pt x="1059657" y="371476"/>
                  </a:cubicBezTo>
                  <a:cubicBezTo>
                    <a:pt x="1031876" y="371079"/>
                    <a:pt x="992193" y="368515"/>
                    <a:pt x="964407" y="369094"/>
                  </a:cubicBezTo>
                  <a:lnTo>
                    <a:pt x="1143000" y="373857"/>
                  </a:lnTo>
                  <a:lnTo>
                    <a:pt x="471488" y="366713"/>
                  </a:lnTo>
                  <a:cubicBezTo>
                    <a:pt x="349648" y="364729"/>
                    <a:pt x="433388" y="362745"/>
                    <a:pt x="411957" y="361951"/>
                  </a:cubicBezTo>
                  <a:cubicBezTo>
                    <a:pt x="401251" y="360167"/>
                    <a:pt x="263526" y="362348"/>
                    <a:pt x="385763" y="364332"/>
                  </a:cubicBezTo>
                  <a:lnTo>
                    <a:pt x="1145382" y="373856"/>
                  </a:lnTo>
                  <a:cubicBezTo>
                    <a:pt x="1126332" y="374650"/>
                    <a:pt x="425847" y="371475"/>
                    <a:pt x="276225" y="369094"/>
                  </a:cubicBezTo>
                  <a:cubicBezTo>
                    <a:pt x="126603" y="366713"/>
                    <a:pt x="256778" y="361156"/>
                    <a:pt x="247650" y="359569"/>
                  </a:cubicBezTo>
                  <a:cubicBezTo>
                    <a:pt x="238522" y="357982"/>
                    <a:pt x="232569" y="358776"/>
                    <a:pt x="221457" y="359570"/>
                  </a:cubicBezTo>
                  <a:lnTo>
                    <a:pt x="207169" y="366713"/>
                  </a:lnTo>
                  <a:cubicBezTo>
                    <a:pt x="197623" y="366236"/>
                    <a:pt x="138144" y="369302"/>
                    <a:pt x="128588" y="369094"/>
                  </a:cubicBezTo>
                  <a:cubicBezTo>
                    <a:pt x="101607" y="368508"/>
                    <a:pt x="39688" y="362743"/>
                    <a:pt x="21432" y="354806"/>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D856754-2CE7-07D0-8B92-3225CE97606F}"/>
                </a:ext>
              </a:extLst>
            </p:cNvPr>
            <p:cNvSpPr>
              <a:spLocks noGrp="1" noRot="1" noMove="1" noResize="1" noEditPoints="1" noAdjustHandles="1" noChangeArrowheads="1" noChangeShapeType="1"/>
            </p:cNvSpPr>
            <p:nvPr/>
          </p:nvSpPr>
          <p:spPr>
            <a:xfrm>
              <a:off x="1430174" y="6176963"/>
              <a:ext cx="750099" cy="320517"/>
            </a:xfrm>
            <a:custGeom>
              <a:avLst/>
              <a:gdLst>
                <a:gd name="connsiteX0" fmla="*/ 5 w 750099"/>
                <a:gd name="connsiteY0" fmla="*/ 47625 h 320517"/>
                <a:gd name="connsiteX1" fmla="*/ 21436 w 750099"/>
                <a:gd name="connsiteY1" fmla="*/ 45243 h 320517"/>
                <a:gd name="connsiteX2" fmla="*/ 83349 w 750099"/>
                <a:gd name="connsiteY2" fmla="*/ 40481 h 320517"/>
                <a:gd name="connsiteX3" fmla="*/ 114305 w 750099"/>
                <a:gd name="connsiteY3" fmla="*/ 35718 h 320517"/>
                <a:gd name="connsiteX4" fmla="*/ 135736 w 750099"/>
                <a:gd name="connsiteY4" fmla="*/ 33337 h 320517"/>
                <a:gd name="connsiteX5" fmla="*/ 159549 w 750099"/>
                <a:gd name="connsiteY5" fmla="*/ 28575 h 320517"/>
                <a:gd name="connsiteX6" fmla="*/ 183361 w 750099"/>
                <a:gd name="connsiteY6" fmla="*/ 26193 h 320517"/>
                <a:gd name="connsiteX7" fmla="*/ 197649 w 750099"/>
                <a:gd name="connsiteY7" fmla="*/ 23812 h 320517"/>
                <a:gd name="connsiteX8" fmla="*/ 221461 w 750099"/>
                <a:gd name="connsiteY8" fmla="*/ 21431 h 320517"/>
                <a:gd name="connsiteX9" fmla="*/ 235749 w 750099"/>
                <a:gd name="connsiteY9" fmla="*/ 19050 h 320517"/>
                <a:gd name="connsiteX10" fmla="*/ 247655 w 750099"/>
                <a:gd name="connsiteY10" fmla="*/ 16668 h 320517"/>
                <a:gd name="connsiteX11" fmla="*/ 271467 w 750099"/>
                <a:gd name="connsiteY11" fmla="*/ 14287 h 320517"/>
                <a:gd name="connsiteX12" fmla="*/ 316711 w 750099"/>
                <a:gd name="connsiteY12" fmla="*/ 7143 h 320517"/>
                <a:gd name="connsiteX13" fmla="*/ 359574 w 750099"/>
                <a:gd name="connsiteY13" fmla="*/ 0 h 320517"/>
                <a:gd name="connsiteX14" fmla="*/ 402436 w 750099"/>
                <a:gd name="connsiteY14" fmla="*/ 4762 h 320517"/>
                <a:gd name="connsiteX15" fmla="*/ 426249 w 750099"/>
                <a:gd name="connsiteY15" fmla="*/ 9525 h 320517"/>
                <a:gd name="connsiteX16" fmla="*/ 454824 w 750099"/>
                <a:gd name="connsiteY16" fmla="*/ 11906 h 320517"/>
                <a:gd name="connsiteX17" fmla="*/ 469111 w 750099"/>
                <a:gd name="connsiteY17" fmla="*/ 14287 h 320517"/>
                <a:gd name="connsiteX18" fmla="*/ 476255 w 750099"/>
                <a:gd name="connsiteY18" fmla="*/ 16668 h 320517"/>
                <a:gd name="connsiteX19" fmla="*/ 495305 w 750099"/>
                <a:gd name="connsiteY19" fmla="*/ 19050 h 320517"/>
                <a:gd name="connsiteX20" fmla="*/ 509592 w 750099"/>
                <a:gd name="connsiteY20" fmla="*/ 21431 h 320517"/>
                <a:gd name="connsiteX21" fmla="*/ 521499 w 750099"/>
                <a:gd name="connsiteY21" fmla="*/ 23812 h 320517"/>
                <a:gd name="connsiteX22" fmla="*/ 542930 w 750099"/>
                <a:gd name="connsiteY22" fmla="*/ 26193 h 320517"/>
                <a:gd name="connsiteX23" fmla="*/ 557217 w 750099"/>
                <a:gd name="connsiteY23" fmla="*/ 28575 h 320517"/>
                <a:gd name="connsiteX24" fmla="*/ 569124 w 750099"/>
                <a:gd name="connsiteY24" fmla="*/ 30956 h 320517"/>
                <a:gd name="connsiteX25" fmla="*/ 628655 w 750099"/>
                <a:gd name="connsiteY25" fmla="*/ 38100 h 320517"/>
                <a:gd name="connsiteX26" fmla="*/ 673899 w 750099"/>
                <a:gd name="connsiteY26" fmla="*/ 42862 h 320517"/>
                <a:gd name="connsiteX27" fmla="*/ 709617 w 750099"/>
                <a:gd name="connsiteY27" fmla="*/ 47625 h 320517"/>
                <a:gd name="connsiteX28" fmla="*/ 731049 w 750099"/>
                <a:gd name="connsiteY28" fmla="*/ 52387 h 320517"/>
                <a:gd name="connsiteX29" fmla="*/ 750099 w 750099"/>
                <a:gd name="connsiteY29" fmla="*/ 57150 h 320517"/>
                <a:gd name="connsiteX30" fmla="*/ 733430 w 750099"/>
                <a:gd name="connsiteY30" fmla="*/ 61912 h 320517"/>
                <a:gd name="connsiteX31" fmla="*/ 723905 w 750099"/>
                <a:gd name="connsiteY31" fmla="*/ 66675 h 320517"/>
                <a:gd name="connsiteX32" fmla="*/ 711999 w 750099"/>
                <a:gd name="connsiteY32" fmla="*/ 69056 h 320517"/>
                <a:gd name="connsiteX33" fmla="*/ 714380 w 750099"/>
                <a:gd name="connsiteY33" fmla="*/ 88106 h 320517"/>
                <a:gd name="connsiteX34" fmla="*/ 719142 w 750099"/>
                <a:gd name="connsiteY34" fmla="*/ 109537 h 320517"/>
                <a:gd name="connsiteX35" fmla="*/ 721524 w 750099"/>
                <a:gd name="connsiteY35" fmla="*/ 145256 h 320517"/>
                <a:gd name="connsiteX36" fmla="*/ 716761 w 750099"/>
                <a:gd name="connsiteY36" fmla="*/ 192881 h 320517"/>
                <a:gd name="connsiteX37" fmla="*/ 714380 w 750099"/>
                <a:gd name="connsiteY37" fmla="*/ 228600 h 320517"/>
                <a:gd name="connsiteX38" fmla="*/ 711999 w 750099"/>
                <a:gd name="connsiteY38" fmla="*/ 319087 h 320517"/>
                <a:gd name="connsiteX39" fmla="*/ 697711 w 750099"/>
                <a:gd name="connsiteY39" fmla="*/ 314325 h 320517"/>
                <a:gd name="connsiteX40" fmla="*/ 661992 w 750099"/>
                <a:gd name="connsiteY40" fmla="*/ 311943 h 320517"/>
                <a:gd name="connsiteX41" fmla="*/ 607224 w 750099"/>
                <a:gd name="connsiteY41" fmla="*/ 309562 h 320517"/>
                <a:gd name="connsiteX42" fmla="*/ 492924 w 750099"/>
                <a:gd name="connsiteY42" fmla="*/ 311943 h 320517"/>
                <a:gd name="connsiteX43" fmla="*/ 407199 w 750099"/>
                <a:gd name="connsiteY43" fmla="*/ 314325 h 320517"/>
                <a:gd name="connsiteX44" fmla="*/ 261942 w 750099"/>
                <a:gd name="connsiteY44" fmla="*/ 311943 h 320517"/>
                <a:gd name="connsiteX45" fmla="*/ 35724 w 750099"/>
                <a:gd name="connsiteY45" fmla="*/ 309562 h 320517"/>
                <a:gd name="connsiteX46" fmla="*/ 19055 w 750099"/>
                <a:gd name="connsiteY46" fmla="*/ 307181 h 320517"/>
                <a:gd name="connsiteX47" fmla="*/ 16674 w 750099"/>
                <a:gd name="connsiteY47" fmla="*/ 240506 h 320517"/>
                <a:gd name="connsiteX48" fmla="*/ 14292 w 750099"/>
                <a:gd name="connsiteY48" fmla="*/ 204787 h 320517"/>
                <a:gd name="connsiteX49" fmla="*/ 16674 w 750099"/>
                <a:gd name="connsiteY49" fmla="*/ 138112 h 320517"/>
                <a:gd name="connsiteX50" fmla="*/ 19055 w 750099"/>
                <a:gd name="connsiteY50" fmla="*/ 109537 h 320517"/>
                <a:gd name="connsiteX51" fmla="*/ 5 w 750099"/>
                <a:gd name="connsiteY51" fmla="*/ 47625 h 32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0099" h="320517">
                  <a:moveTo>
                    <a:pt x="5" y="47625"/>
                  </a:moveTo>
                  <a:cubicBezTo>
                    <a:pt x="402" y="36909"/>
                    <a:pt x="14271" y="45816"/>
                    <a:pt x="21436" y="45243"/>
                  </a:cubicBezTo>
                  <a:cubicBezTo>
                    <a:pt x="61650" y="42025"/>
                    <a:pt x="50540" y="44340"/>
                    <a:pt x="83349" y="40481"/>
                  </a:cubicBezTo>
                  <a:cubicBezTo>
                    <a:pt x="119316" y="36250"/>
                    <a:pt x="81990" y="40027"/>
                    <a:pt x="114305" y="35718"/>
                  </a:cubicBezTo>
                  <a:cubicBezTo>
                    <a:pt x="121430" y="34768"/>
                    <a:pt x="128592" y="34131"/>
                    <a:pt x="135736" y="33337"/>
                  </a:cubicBezTo>
                  <a:cubicBezTo>
                    <a:pt x="145990" y="30774"/>
                    <a:pt x="147868" y="30035"/>
                    <a:pt x="159549" y="28575"/>
                  </a:cubicBezTo>
                  <a:cubicBezTo>
                    <a:pt x="167464" y="27585"/>
                    <a:pt x="175446" y="27183"/>
                    <a:pt x="183361" y="26193"/>
                  </a:cubicBezTo>
                  <a:cubicBezTo>
                    <a:pt x="188152" y="25594"/>
                    <a:pt x="192858" y="24411"/>
                    <a:pt x="197649" y="23812"/>
                  </a:cubicBezTo>
                  <a:cubicBezTo>
                    <a:pt x="205564" y="22823"/>
                    <a:pt x="213546" y="22420"/>
                    <a:pt x="221461" y="21431"/>
                  </a:cubicBezTo>
                  <a:cubicBezTo>
                    <a:pt x="226252" y="20832"/>
                    <a:pt x="230999" y="19914"/>
                    <a:pt x="235749" y="19050"/>
                  </a:cubicBezTo>
                  <a:cubicBezTo>
                    <a:pt x="239731" y="18326"/>
                    <a:pt x="243643" y="17203"/>
                    <a:pt x="247655" y="16668"/>
                  </a:cubicBezTo>
                  <a:cubicBezTo>
                    <a:pt x="255562" y="15614"/>
                    <a:pt x="263545" y="15219"/>
                    <a:pt x="271467" y="14287"/>
                  </a:cubicBezTo>
                  <a:cubicBezTo>
                    <a:pt x="290224" y="12081"/>
                    <a:pt x="295454" y="10179"/>
                    <a:pt x="316711" y="7143"/>
                  </a:cubicBezTo>
                  <a:cubicBezTo>
                    <a:pt x="353289" y="1918"/>
                    <a:pt x="339159" y="5103"/>
                    <a:pt x="359574" y="0"/>
                  </a:cubicBezTo>
                  <a:cubicBezTo>
                    <a:pt x="368745" y="917"/>
                    <a:pt x="392325" y="3077"/>
                    <a:pt x="402436" y="4762"/>
                  </a:cubicBezTo>
                  <a:cubicBezTo>
                    <a:pt x="426081" y="8702"/>
                    <a:pt x="394811" y="6032"/>
                    <a:pt x="426249" y="9525"/>
                  </a:cubicBezTo>
                  <a:cubicBezTo>
                    <a:pt x="435749" y="10581"/>
                    <a:pt x="445299" y="11112"/>
                    <a:pt x="454824" y="11906"/>
                  </a:cubicBezTo>
                  <a:cubicBezTo>
                    <a:pt x="459586" y="12700"/>
                    <a:pt x="464398" y="13240"/>
                    <a:pt x="469111" y="14287"/>
                  </a:cubicBezTo>
                  <a:cubicBezTo>
                    <a:pt x="471561" y="14831"/>
                    <a:pt x="473785" y="16219"/>
                    <a:pt x="476255" y="16668"/>
                  </a:cubicBezTo>
                  <a:cubicBezTo>
                    <a:pt x="482551" y="17813"/>
                    <a:pt x="488970" y="18145"/>
                    <a:pt x="495305" y="19050"/>
                  </a:cubicBezTo>
                  <a:cubicBezTo>
                    <a:pt x="500084" y="19733"/>
                    <a:pt x="504842" y="20567"/>
                    <a:pt x="509592" y="21431"/>
                  </a:cubicBezTo>
                  <a:cubicBezTo>
                    <a:pt x="513574" y="22155"/>
                    <a:pt x="517492" y="23240"/>
                    <a:pt x="521499" y="23812"/>
                  </a:cubicBezTo>
                  <a:cubicBezTo>
                    <a:pt x="528614" y="24828"/>
                    <a:pt x="535805" y="25243"/>
                    <a:pt x="542930" y="26193"/>
                  </a:cubicBezTo>
                  <a:cubicBezTo>
                    <a:pt x="547716" y="26831"/>
                    <a:pt x="552467" y="27711"/>
                    <a:pt x="557217" y="28575"/>
                  </a:cubicBezTo>
                  <a:cubicBezTo>
                    <a:pt x="561199" y="29299"/>
                    <a:pt x="565117" y="30384"/>
                    <a:pt x="569124" y="30956"/>
                  </a:cubicBezTo>
                  <a:cubicBezTo>
                    <a:pt x="598015" y="35083"/>
                    <a:pt x="603681" y="35162"/>
                    <a:pt x="628655" y="38100"/>
                  </a:cubicBezTo>
                  <a:cubicBezTo>
                    <a:pt x="664002" y="42259"/>
                    <a:pt x="630923" y="38956"/>
                    <a:pt x="673899" y="42862"/>
                  </a:cubicBezTo>
                  <a:cubicBezTo>
                    <a:pt x="698333" y="47748"/>
                    <a:pt x="672502" y="42985"/>
                    <a:pt x="709617" y="47625"/>
                  </a:cubicBezTo>
                  <a:cubicBezTo>
                    <a:pt x="735833" y="50902"/>
                    <a:pt x="714411" y="48228"/>
                    <a:pt x="731049" y="52387"/>
                  </a:cubicBezTo>
                  <a:lnTo>
                    <a:pt x="750099" y="57150"/>
                  </a:lnTo>
                  <a:cubicBezTo>
                    <a:pt x="745268" y="58358"/>
                    <a:pt x="738211" y="59863"/>
                    <a:pt x="733430" y="61912"/>
                  </a:cubicBezTo>
                  <a:cubicBezTo>
                    <a:pt x="730167" y="63310"/>
                    <a:pt x="727273" y="65552"/>
                    <a:pt x="723905" y="66675"/>
                  </a:cubicBezTo>
                  <a:cubicBezTo>
                    <a:pt x="720065" y="67955"/>
                    <a:pt x="715968" y="68262"/>
                    <a:pt x="711999" y="69056"/>
                  </a:cubicBezTo>
                  <a:cubicBezTo>
                    <a:pt x="712793" y="75406"/>
                    <a:pt x="713407" y="81781"/>
                    <a:pt x="714380" y="88106"/>
                  </a:cubicBezTo>
                  <a:cubicBezTo>
                    <a:pt x="715589" y="95965"/>
                    <a:pt x="717246" y="101953"/>
                    <a:pt x="719142" y="109537"/>
                  </a:cubicBezTo>
                  <a:cubicBezTo>
                    <a:pt x="719936" y="121443"/>
                    <a:pt x="721524" y="133323"/>
                    <a:pt x="721524" y="145256"/>
                  </a:cubicBezTo>
                  <a:cubicBezTo>
                    <a:pt x="721524" y="162118"/>
                    <a:pt x="719080" y="176646"/>
                    <a:pt x="716761" y="192881"/>
                  </a:cubicBezTo>
                  <a:cubicBezTo>
                    <a:pt x="715967" y="204787"/>
                    <a:pt x="714830" y="216676"/>
                    <a:pt x="714380" y="228600"/>
                  </a:cubicBezTo>
                  <a:cubicBezTo>
                    <a:pt x="713242" y="258751"/>
                    <a:pt x="717758" y="289469"/>
                    <a:pt x="711999" y="319087"/>
                  </a:cubicBezTo>
                  <a:cubicBezTo>
                    <a:pt x="711041" y="324015"/>
                    <a:pt x="702720" y="314659"/>
                    <a:pt x="697711" y="314325"/>
                  </a:cubicBezTo>
                  <a:lnTo>
                    <a:pt x="661992" y="311943"/>
                  </a:lnTo>
                  <a:lnTo>
                    <a:pt x="607224" y="309562"/>
                  </a:lnTo>
                  <a:lnTo>
                    <a:pt x="492924" y="311943"/>
                  </a:lnTo>
                  <a:cubicBezTo>
                    <a:pt x="464346" y="312623"/>
                    <a:pt x="435785" y="314325"/>
                    <a:pt x="407199" y="314325"/>
                  </a:cubicBezTo>
                  <a:cubicBezTo>
                    <a:pt x="358773" y="314325"/>
                    <a:pt x="310364" y="312564"/>
                    <a:pt x="261942" y="311943"/>
                  </a:cubicBezTo>
                  <a:lnTo>
                    <a:pt x="35724" y="309562"/>
                  </a:lnTo>
                  <a:cubicBezTo>
                    <a:pt x="30168" y="308768"/>
                    <a:pt x="20548" y="312592"/>
                    <a:pt x="19055" y="307181"/>
                  </a:cubicBezTo>
                  <a:cubicBezTo>
                    <a:pt x="13141" y="285743"/>
                    <a:pt x="17707" y="262721"/>
                    <a:pt x="16674" y="240506"/>
                  </a:cubicBezTo>
                  <a:cubicBezTo>
                    <a:pt x="16120" y="228586"/>
                    <a:pt x="15086" y="216693"/>
                    <a:pt x="14292" y="204787"/>
                  </a:cubicBezTo>
                  <a:cubicBezTo>
                    <a:pt x="15086" y="182562"/>
                    <a:pt x="15563" y="160323"/>
                    <a:pt x="16674" y="138112"/>
                  </a:cubicBezTo>
                  <a:cubicBezTo>
                    <a:pt x="17151" y="128566"/>
                    <a:pt x="18737" y="119090"/>
                    <a:pt x="19055" y="109537"/>
                  </a:cubicBezTo>
                  <a:cubicBezTo>
                    <a:pt x="19531" y="95258"/>
                    <a:pt x="-392" y="58341"/>
                    <a:pt x="5" y="47625"/>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A31E1CC-3040-1709-15F7-3DE0BB541186}"/>
                </a:ext>
              </a:extLst>
            </p:cNvPr>
            <p:cNvSpPr>
              <a:spLocks noGrp="1" noRot="1" noMove="1" noResize="1" noEditPoints="1" noAdjustHandles="1" noChangeArrowheads="1" noChangeShapeType="1"/>
            </p:cNvSpPr>
            <p:nvPr/>
          </p:nvSpPr>
          <p:spPr>
            <a:xfrm>
              <a:off x="8998302" y="6224586"/>
              <a:ext cx="1244283" cy="373856"/>
            </a:xfrm>
            <a:custGeom>
              <a:avLst/>
              <a:gdLst>
                <a:gd name="connsiteX0" fmla="*/ 674 w 1243909"/>
                <a:gd name="connsiteY0" fmla="*/ 130969 h 373856"/>
                <a:gd name="connsiteX1" fmla="*/ 12581 w 1243909"/>
                <a:gd name="connsiteY1" fmla="*/ 128587 h 373856"/>
                <a:gd name="connsiteX2" fmla="*/ 24487 w 1243909"/>
                <a:gd name="connsiteY2" fmla="*/ 123825 h 373856"/>
                <a:gd name="connsiteX3" fmla="*/ 45918 w 1243909"/>
                <a:gd name="connsiteY3" fmla="*/ 121444 h 373856"/>
                <a:gd name="connsiteX4" fmla="*/ 69731 w 1243909"/>
                <a:gd name="connsiteY4" fmla="*/ 116681 h 373856"/>
                <a:gd name="connsiteX5" fmla="*/ 107831 w 1243909"/>
                <a:gd name="connsiteY5" fmla="*/ 109537 h 373856"/>
                <a:gd name="connsiteX6" fmla="*/ 122118 w 1243909"/>
                <a:gd name="connsiteY6" fmla="*/ 107156 h 373856"/>
                <a:gd name="connsiteX7" fmla="*/ 131643 w 1243909"/>
                <a:gd name="connsiteY7" fmla="*/ 104775 h 373856"/>
                <a:gd name="connsiteX8" fmla="*/ 153074 w 1243909"/>
                <a:gd name="connsiteY8" fmla="*/ 100012 h 373856"/>
                <a:gd name="connsiteX9" fmla="*/ 160218 w 1243909"/>
                <a:gd name="connsiteY9" fmla="*/ 97631 h 373856"/>
                <a:gd name="connsiteX10" fmla="*/ 176887 w 1243909"/>
                <a:gd name="connsiteY10" fmla="*/ 95250 h 373856"/>
                <a:gd name="connsiteX11" fmla="*/ 205462 w 1243909"/>
                <a:gd name="connsiteY11" fmla="*/ 85725 h 373856"/>
                <a:gd name="connsiteX12" fmla="*/ 269756 w 1243909"/>
                <a:gd name="connsiteY12" fmla="*/ 76200 h 373856"/>
                <a:gd name="connsiteX13" fmla="*/ 303093 w 1243909"/>
                <a:gd name="connsiteY13" fmla="*/ 73819 h 373856"/>
                <a:gd name="connsiteX14" fmla="*/ 331668 w 1243909"/>
                <a:gd name="connsiteY14" fmla="*/ 69056 h 373856"/>
                <a:gd name="connsiteX15" fmla="*/ 350718 w 1243909"/>
                <a:gd name="connsiteY15" fmla="*/ 64294 h 373856"/>
                <a:gd name="connsiteX16" fmla="*/ 372149 w 1243909"/>
                <a:gd name="connsiteY16" fmla="*/ 61912 h 373856"/>
                <a:gd name="connsiteX17" fmla="*/ 407868 w 1243909"/>
                <a:gd name="connsiteY17" fmla="*/ 57150 h 373856"/>
                <a:gd name="connsiteX18" fmla="*/ 424537 w 1243909"/>
                <a:gd name="connsiteY18" fmla="*/ 52387 h 373856"/>
                <a:gd name="connsiteX19" fmla="*/ 457874 w 1243909"/>
                <a:gd name="connsiteY19" fmla="*/ 42862 h 373856"/>
                <a:gd name="connsiteX20" fmla="*/ 486449 w 1243909"/>
                <a:gd name="connsiteY20" fmla="*/ 38100 h 373856"/>
                <a:gd name="connsiteX21" fmla="*/ 505499 w 1243909"/>
                <a:gd name="connsiteY21" fmla="*/ 33337 h 373856"/>
                <a:gd name="connsiteX22" fmla="*/ 519787 w 1243909"/>
                <a:gd name="connsiteY22" fmla="*/ 30956 h 373856"/>
                <a:gd name="connsiteX23" fmla="*/ 545981 w 1243909"/>
                <a:gd name="connsiteY23" fmla="*/ 26194 h 373856"/>
                <a:gd name="connsiteX24" fmla="*/ 574556 w 1243909"/>
                <a:gd name="connsiteY24" fmla="*/ 19050 h 373856"/>
                <a:gd name="connsiteX25" fmla="*/ 591224 w 1243909"/>
                <a:gd name="connsiteY25" fmla="*/ 14287 h 373856"/>
                <a:gd name="connsiteX26" fmla="*/ 638849 w 1243909"/>
                <a:gd name="connsiteY26" fmla="*/ 0 h 373856"/>
                <a:gd name="connsiteX27" fmla="*/ 679331 w 1243909"/>
                <a:gd name="connsiteY27" fmla="*/ 9525 h 373856"/>
                <a:gd name="connsiteX28" fmla="*/ 717431 w 1243909"/>
                <a:gd name="connsiteY28" fmla="*/ 16669 h 373856"/>
                <a:gd name="connsiteX29" fmla="*/ 734099 w 1243909"/>
                <a:gd name="connsiteY29" fmla="*/ 21431 h 373856"/>
                <a:gd name="connsiteX30" fmla="*/ 753149 w 1243909"/>
                <a:gd name="connsiteY30" fmla="*/ 28575 h 373856"/>
                <a:gd name="connsiteX31" fmla="*/ 774581 w 1243909"/>
                <a:gd name="connsiteY31" fmla="*/ 33337 h 373856"/>
                <a:gd name="connsiteX32" fmla="*/ 793631 w 1243909"/>
                <a:gd name="connsiteY32" fmla="*/ 38100 h 373856"/>
                <a:gd name="connsiteX33" fmla="*/ 807918 w 1243909"/>
                <a:gd name="connsiteY33" fmla="*/ 42862 h 373856"/>
                <a:gd name="connsiteX34" fmla="*/ 862687 w 1243909"/>
                <a:gd name="connsiteY34" fmla="*/ 50006 h 373856"/>
                <a:gd name="connsiteX35" fmla="*/ 886499 w 1243909"/>
                <a:gd name="connsiteY35" fmla="*/ 54769 h 373856"/>
                <a:gd name="connsiteX36" fmla="*/ 929362 w 1243909"/>
                <a:gd name="connsiteY36" fmla="*/ 64294 h 373856"/>
                <a:gd name="connsiteX37" fmla="*/ 953174 w 1243909"/>
                <a:gd name="connsiteY37" fmla="*/ 69056 h 373856"/>
                <a:gd name="connsiteX38" fmla="*/ 969843 w 1243909"/>
                <a:gd name="connsiteY38" fmla="*/ 73819 h 373856"/>
                <a:gd name="connsiteX39" fmla="*/ 984131 w 1243909"/>
                <a:gd name="connsiteY39" fmla="*/ 76200 h 373856"/>
                <a:gd name="connsiteX40" fmla="*/ 1000799 w 1243909"/>
                <a:gd name="connsiteY40" fmla="*/ 80962 h 373856"/>
                <a:gd name="connsiteX41" fmla="*/ 1017468 w 1243909"/>
                <a:gd name="connsiteY41" fmla="*/ 83344 h 373856"/>
                <a:gd name="connsiteX42" fmla="*/ 1055568 w 1243909"/>
                <a:gd name="connsiteY42" fmla="*/ 95250 h 373856"/>
                <a:gd name="connsiteX43" fmla="*/ 1072237 w 1243909"/>
                <a:gd name="connsiteY43" fmla="*/ 97631 h 373856"/>
                <a:gd name="connsiteX44" fmla="*/ 1100812 w 1243909"/>
                <a:gd name="connsiteY44" fmla="*/ 107156 h 373856"/>
                <a:gd name="connsiteX45" fmla="*/ 1107956 w 1243909"/>
                <a:gd name="connsiteY45" fmla="*/ 109537 h 373856"/>
                <a:gd name="connsiteX46" fmla="*/ 1157962 w 1243909"/>
                <a:gd name="connsiteY46" fmla="*/ 116681 h 373856"/>
                <a:gd name="connsiteX47" fmla="*/ 1174631 w 1243909"/>
                <a:gd name="connsiteY47" fmla="*/ 121444 h 373856"/>
                <a:gd name="connsiteX48" fmla="*/ 1188918 w 1243909"/>
                <a:gd name="connsiteY48" fmla="*/ 123825 h 373856"/>
                <a:gd name="connsiteX49" fmla="*/ 1205587 w 1243909"/>
                <a:gd name="connsiteY49" fmla="*/ 128587 h 373856"/>
                <a:gd name="connsiteX50" fmla="*/ 1222256 w 1243909"/>
                <a:gd name="connsiteY50" fmla="*/ 130969 h 373856"/>
                <a:gd name="connsiteX51" fmla="*/ 1229399 w 1243909"/>
                <a:gd name="connsiteY51" fmla="*/ 133350 h 373856"/>
                <a:gd name="connsiteX52" fmla="*/ 1243687 w 1243909"/>
                <a:gd name="connsiteY52" fmla="*/ 135731 h 373856"/>
                <a:gd name="connsiteX53" fmla="*/ 1231781 w 1243909"/>
                <a:gd name="connsiteY53" fmla="*/ 138112 h 373856"/>
                <a:gd name="connsiteX54" fmla="*/ 1200824 w 1243909"/>
                <a:gd name="connsiteY54" fmla="*/ 140494 h 373856"/>
                <a:gd name="connsiteX55" fmla="*/ 1198443 w 1243909"/>
                <a:gd name="connsiteY55" fmla="*/ 252412 h 373856"/>
                <a:gd name="connsiteX56" fmla="*/ 1196062 w 1243909"/>
                <a:gd name="connsiteY56" fmla="*/ 264319 h 373856"/>
                <a:gd name="connsiteX57" fmla="*/ 1184156 w 1243909"/>
                <a:gd name="connsiteY57" fmla="*/ 369094 h 373856"/>
                <a:gd name="connsiteX58" fmla="*/ 1024612 w 1243909"/>
                <a:gd name="connsiteY58" fmla="*/ 366712 h 373856"/>
                <a:gd name="connsiteX59" fmla="*/ 991274 w 1243909"/>
                <a:gd name="connsiteY59" fmla="*/ 369094 h 373856"/>
                <a:gd name="connsiteX60" fmla="*/ 967462 w 1243909"/>
                <a:gd name="connsiteY60" fmla="*/ 371475 h 373856"/>
                <a:gd name="connsiteX61" fmla="*/ 934124 w 1243909"/>
                <a:gd name="connsiteY61" fmla="*/ 373856 h 373856"/>
                <a:gd name="connsiteX62" fmla="*/ 846018 w 1243909"/>
                <a:gd name="connsiteY62" fmla="*/ 371475 h 373856"/>
                <a:gd name="connsiteX63" fmla="*/ 805537 w 1243909"/>
                <a:gd name="connsiteY63" fmla="*/ 369094 h 373856"/>
                <a:gd name="connsiteX64" fmla="*/ 626943 w 1243909"/>
                <a:gd name="connsiteY64" fmla="*/ 366712 h 373856"/>
                <a:gd name="connsiteX65" fmla="*/ 310237 w 1243909"/>
                <a:gd name="connsiteY65" fmla="*/ 366712 h 373856"/>
                <a:gd name="connsiteX66" fmla="*/ 38774 w 1243909"/>
                <a:gd name="connsiteY66" fmla="*/ 364331 h 373856"/>
                <a:gd name="connsiteX67" fmla="*/ 36393 w 1243909"/>
                <a:gd name="connsiteY67" fmla="*/ 292894 h 373856"/>
                <a:gd name="connsiteX68" fmla="*/ 34012 w 1243909"/>
                <a:gd name="connsiteY68" fmla="*/ 245269 h 373856"/>
                <a:gd name="connsiteX69" fmla="*/ 674 w 1243909"/>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84530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8818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6437 w 1244283"/>
                <a:gd name="connsiteY57" fmla="*/ 371476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44283" h="373856">
                  <a:moveTo>
                    <a:pt x="1048" y="130969"/>
                  </a:moveTo>
                  <a:cubicBezTo>
                    <a:pt x="-3714" y="121841"/>
                    <a:pt x="9078" y="129750"/>
                    <a:pt x="12955" y="128587"/>
                  </a:cubicBezTo>
                  <a:cubicBezTo>
                    <a:pt x="17049" y="127359"/>
                    <a:pt x="20682" y="124721"/>
                    <a:pt x="24861" y="123825"/>
                  </a:cubicBezTo>
                  <a:cubicBezTo>
                    <a:pt x="31889" y="122319"/>
                    <a:pt x="39192" y="122565"/>
                    <a:pt x="46292" y="121444"/>
                  </a:cubicBezTo>
                  <a:cubicBezTo>
                    <a:pt x="54288" y="120181"/>
                    <a:pt x="62120" y="118012"/>
                    <a:pt x="70105" y="116681"/>
                  </a:cubicBezTo>
                  <a:cubicBezTo>
                    <a:pt x="102592" y="111267"/>
                    <a:pt x="62530" y="118101"/>
                    <a:pt x="108205" y="109537"/>
                  </a:cubicBezTo>
                  <a:cubicBezTo>
                    <a:pt x="112950" y="108647"/>
                    <a:pt x="117758" y="108103"/>
                    <a:pt x="122492" y="107156"/>
                  </a:cubicBezTo>
                  <a:cubicBezTo>
                    <a:pt x="125701" y="106514"/>
                    <a:pt x="128822" y="105485"/>
                    <a:pt x="132017" y="104775"/>
                  </a:cubicBezTo>
                  <a:cubicBezTo>
                    <a:pt x="143082" y="102316"/>
                    <a:pt x="143272" y="102920"/>
                    <a:pt x="153448" y="100012"/>
                  </a:cubicBezTo>
                  <a:cubicBezTo>
                    <a:pt x="155862" y="99322"/>
                    <a:pt x="158131" y="98123"/>
                    <a:pt x="160592" y="97631"/>
                  </a:cubicBezTo>
                  <a:cubicBezTo>
                    <a:pt x="166096" y="96530"/>
                    <a:pt x="171705" y="96044"/>
                    <a:pt x="177261" y="95250"/>
                  </a:cubicBezTo>
                  <a:cubicBezTo>
                    <a:pt x="186786" y="92075"/>
                    <a:pt x="195991" y="87694"/>
                    <a:pt x="205836" y="85725"/>
                  </a:cubicBezTo>
                  <a:cubicBezTo>
                    <a:pt x="227029" y="81487"/>
                    <a:pt x="248575" y="77739"/>
                    <a:pt x="270130" y="76200"/>
                  </a:cubicBezTo>
                  <a:lnTo>
                    <a:pt x="303467" y="73819"/>
                  </a:lnTo>
                  <a:cubicBezTo>
                    <a:pt x="312992" y="72231"/>
                    <a:pt x="322674" y="71398"/>
                    <a:pt x="332042" y="69056"/>
                  </a:cubicBezTo>
                  <a:cubicBezTo>
                    <a:pt x="338392" y="67469"/>
                    <a:pt x="344646" y="65432"/>
                    <a:pt x="351092" y="64294"/>
                  </a:cubicBezTo>
                  <a:cubicBezTo>
                    <a:pt x="358170" y="63045"/>
                    <a:pt x="365385" y="62752"/>
                    <a:pt x="372523" y="61912"/>
                  </a:cubicBezTo>
                  <a:cubicBezTo>
                    <a:pt x="389979" y="59858"/>
                    <a:pt x="391521" y="59538"/>
                    <a:pt x="408242" y="57150"/>
                  </a:cubicBezTo>
                  <a:cubicBezTo>
                    <a:pt x="413798" y="55562"/>
                    <a:pt x="419388" y="54086"/>
                    <a:pt x="424911" y="52387"/>
                  </a:cubicBezTo>
                  <a:cubicBezTo>
                    <a:pt x="441761" y="47202"/>
                    <a:pt x="439083" y="46695"/>
                    <a:pt x="458248" y="42862"/>
                  </a:cubicBezTo>
                  <a:cubicBezTo>
                    <a:pt x="467717" y="40968"/>
                    <a:pt x="477455" y="40442"/>
                    <a:pt x="486823" y="38100"/>
                  </a:cubicBezTo>
                  <a:cubicBezTo>
                    <a:pt x="493173" y="36512"/>
                    <a:pt x="499473" y="34708"/>
                    <a:pt x="505873" y="33337"/>
                  </a:cubicBezTo>
                  <a:cubicBezTo>
                    <a:pt x="510594" y="32325"/>
                    <a:pt x="515411" y="31820"/>
                    <a:pt x="520161" y="30956"/>
                  </a:cubicBezTo>
                  <a:cubicBezTo>
                    <a:pt x="556771" y="24300"/>
                    <a:pt x="504251" y="33210"/>
                    <a:pt x="546355" y="26194"/>
                  </a:cubicBezTo>
                  <a:cubicBezTo>
                    <a:pt x="577727" y="15735"/>
                    <a:pt x="543664" y="26266"/>
                    <a:pt x="574930" y="19050"/>
                  </a:cubicBezTo>
                  <a:cubicBezTo>
                    <a:pt x="580560" y="17751"/>
                    <a:pt x="586007" y="15746"/>
                    <a:pt x="591598" y="14287"/>
                  </a:cubicBezTo>
                  <a:cubicBezTo>
                    <a:pt x="635033" y="2956"/>
                    <a:pt x="617476" y="10872"/>
                    <a:pt x="639223" y="0"/>
                  </a:cubicBezTo>
                  <a:cubicBezTo>
                    <a:pt x="671038" y="9089"/>
                    <a:pt x="639912" y="682"/>
                    <a:pt x="679705" y="9525"/>
                  </a:cubicBezTo>
                  <a:cubicBezTo>
                    <a:pt x="712177" y="16741"/>
                    <a:pt x="685207" y="12593"/>
                    <a:pt x="717805" y="16669"/>
                  </a:cubicBezTo>
                  <a:cubicBezTo>
                    <a:pt x="723361" y="18256"/>
                    <a:pt x="728991" y="19604"/>
                    <a:pt x="734473" y="21431"/>
                  </a:cubicBezTo>
                  <a:cubicBezTo>
                    <a:pt x="740907" y="23576"/>
                    <a:pt x="747017" y="26661"/>
                    <a:pt x="753523" y="28575"/>
                  </a:cubicBezTo>
                  <a:cubicBezTo>
                    <a:pt x="760544" y="30640"/>
                    <a:pt x="767831" y="31661"/>
                    <a:pt x="774955" y="33337"/>
                  </a:cubicBezTo>
                  <a:cubicBezTo>
                    <a:pt x="781326" y="34836"/>
                    <a:pt x="787711" y="36302"/>
                    <a:pt x="794005" y="38100"/>
                  </a:cubicBezTo>
                  <a:cubicBezTo>
                    <a:pt x="798832" y="39479"/>
                    <a:pt x="803406" y="41712"/>
                    <a:pt x="808292" y="42862"/>
                  </a:cubicBezTo>
                  <a:cubicBezTo>
                    <a:pt x="831367" y="48292"/>
                    <a:pt x="839129" y="48012"/>
                    <a:pt x="863061" y="50006"/>
                  </a:cubicBezTo>
                  <a:lnTo>
                    <a:pt x="886873" y="54769"/>
                  </a:lnTo>
                  <a:cubicBezTo>
                    <a:pt x="901184" y="57836"/>
                    <a:pt x="915384" y="61424"/>
                    <a:pt x="929736" y="64294"/>
                  </a:cubicBezTo>
                  <a:cubicBezTo>
                    <a:pt x="937673" y="65881"/>
                    <a:pt x="945669" y="67202"/>
                    <a:pt x="953548" y="69056"/>
                  </a:cubicBezTo>
                  <a:cubicBezTo>
                    <a:pt x="959173" y="70380"/>
                    <a:pt x="964586" y="72520"/>
                    <a:pt x="970217" y="73819"/>
                  </a:cubicBezTo>
                  <a:cubicBezTo>
                    <a:pt x="974922" y="74905"/>
                    <a:pt x="979800" y="75114"/>
                    <a:pt x="984505" y="76200"/>
                  </a:cubicBezTo>
                  <a:cubicBezTo>
                    <a:pt x="990135" y="77499"/>
                    <a:pt x="995523" y="79751"/>
                    <a:pt x="1001173" y="80962"/>
                  </a:cubicBezTo>
                  <a:cubicBezTo>
                    <a:pt x="1006661" y="82138"/>
                    <a:pt x="1012354" y="82168"/>
                    <a:pt x="1017842" y="83344"/>
                  </a:cubicBezTo>
                  <a:cubicBezTo>
                    <a:pt x="1042158" y="88555"/>
                    <a:pt x="1028499" y="88389"/>
                    <a:pt x="1055942" y="95250"/>
                  </a:cubicBezTo>
                  <a:cubicBezTo>
                    <a:pt x="1061387" y="96611"/>
                    <a:pt x="1067055" y="96837"/>
                    <a:pt x="1072611" y="97631"/>
                  </a:cubicBezTo>
                  <a:lnTo>
                    <a:pt x="1101186" y="107156"/>
                  </a:lnTo>
                  <a:cubicBezTo>
                    <a:pt x="1103567" y="107950"/>
                    <a:pt x="1105835" y="109260"/>
                    <a:pt x="1108330" y="109537"/>
                  </a:cubicBezTo>
                  <a:cubicBezTo>
                    <a:pt x="1124778" y="111365"/>
                    <a:pt x="1142208" y="112649"/>
                    <a:pt x="1158336" y="116681"/>
                  </a:cubicBezTo>
                  <a:cubicBezTo>
                    <a:pt x="1163942" y="118083"/>
                    <a:pt x="1169374" y="120145"/>
                    <a:pt x="1175005" y="121444"/>
                  </a:cubicBezTo>
                  <a:cubicBezTo>
                    <a:pt x="1179709" y="122530"/>
                    <a:pt x="1184579" y="122778"/>
                    <a:pt x="1189292" y="123825"/>
                  </a:cubicBezTo>
                  <a:cubicBezTo>
                    <a:pt x="1212260" y="128929"/>
                    <a:pt x="1177417" y="123397"/>
                    <a:pt x="1205961" y="128587"/>
                  </a:cubicBezTo>
                  <a:cubicBezTo>
                    <a:pt x="1211483" y="129591"/>
                    <a:pt x="1217074" y="130175"/>
                    <a:pt x="1222630" y="130969"/>
                  </a:cubicBezTo>
                  <a:cubicBezTo>
                    <a:pt x="1225011" y="131763"/>
                    <a:pt x="1227323" y="132806"/>
                    <a:pt x="1229773" y="133350"/>
                  </a:cubicBezTo>
                  <a:cubicBezTo>
                    <a:pt x="1234486" y="134397"/>
                    <a:pt x="1241901" y="131413"/>
                    <a:pt x="1244061" y="135731"/>
                  </a:cubicBezTo>
                  <a:cubicBezTo>
                    <a:pt x="1245872" y="139351"/>
                    <a:pt x="1236177" y="137665"/>
                    <a:pt x="1232155" y="138112"/>
                  </a:cubicBezTo>
                  <a:cubicBezTo>
                    <a:pt x="1221869" y="139255"/>
                    <a:pt x="1211517" y="139700"/>
                    <a:pt x="1201198" y="140494"/>
                  </a:cubicBezTo>
                  <a:cubicBezTo>
                    <a:pt x="1200404" y="177800"/>
                    <a:pt x="1200251" y="215125"/>
                    <a:pt x="1198817" y="252412"/>
                  </a:cubicBezTo>
                  <a:cubicBezTo>
                    <a:pt x="1198661" y="256457"/>
                    <a:pt x="1196833" y="244475"/>
                    <a:pt x="1196436" y="264319"/>
                  </a:cubicBezTo>
                  <a:cubicBezTo>
                    <a:pt x="1196039" y="284163"/>
                    <a:pt x="1200406" y="336551"/>
                    <a:pt x="1196437" y="371476"/>
                  </a:cubicBezTo>
                  <a:cubicBezTo>
                    <a:pt x="1098874" y="364506"/>
                    <a:pt x="1140129" y="363760"/>
                    <a:pt x="1024986" y="366712"/>
                  </a:cubicBezTo>
                  <a:lnTo>
                    <a:pt x="991648" y="369094"/>
                  </a:lnTo>
                  <a:cubicBezTo>
                    <a:pt x="983699" y="369757"/>
                    <a:pt x="975785" y="370813"/>
                    <a:pt x="967836" y="371475"/>
                  </a:cubicBezTo>
                  <a:cubicBezTo>
                    <a:pt x="956734" y="372400"/>
                    <a:pt x="945611" y="373062"/>
                    <a:pt x="934498" y="373856"/>
                  </a:cubicBezTo>
                  <a:lnTo>
                    <a:pt x="846392" y="371475"/>
                  </a:lnTo>
                  <a:cubicBezTo>
                    <a:pt x="832884" y="370975"/>
                    <a:pt x="819425" y="369388"/>
                    <a:pt x="805911" y="369094"/>
                  </a:cubicBezTo>
                  <a:lnTo>
                    <a:pt x="627317" y="366712"/>
                  </a:lnTo>
                  <a:cubicBezTo>
                    <a:pt x="481169" y="359405"/>
                    <a:pt x="646024" y="366712"/>
                    <a:pt x="310611" y="366712"/>
                  </a:cubicBezTo>
                  <a:lnTo>
                    <a:pt x="39148" y="364331"/>
                  </a:lnTo>
                  <a:cubicBezTo>
                    <a:pt x="38354" y="340519"/>
                    <a:pt x="37719" y="316701"/>
                    <a:pt x="36767" y="292894"/>
                  </a:cubicBezTo>
                  <a:cubicBezTo>
                    <a:pt x="36132" y="277012"/>
                    <a:pt x="41804" y="199248"/>
                    <a:pt x="41530" y="183356"/>
                  </a:cubicBezTo>
                  <a:cubicBezTo>
                    <a:pt x="36248" y="153198"/>
                    <a:pt x="5810" y="140097"/>
                    <a:pt x="1048" y="130969"/>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04901AD-D02B-E449-3B49-1FB4D7E85AD6}"/>
                </a:ext>
              </a:extLst>
            </p:cNvPr>
            <p:cNvSpPr>
              <a:spLocks noGrp="1" noRot="1" noMove="1" noResize="1" noEditPoints="1" noAdjustHandles="1" noChangeArrowheads="1" noChangeShapeType="1"/>
            </p:cNvSpPr>
            <p:nvPr/>
          </p:nvSpPr>
          <p:spPr>
            <a:xfrm>
              <a:off x="7873453" y="785370"/>
              <a:ext cx="302827" cy="321813"/>
            </a:xfrm>
            <a:custGeom>
              <a:avLst/>
              <a:gdLst>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24165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9878 w 313158"/>
                <a:gd name="connsiteY24" fmla="*/ 78581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02827"/>
                <a:gd name="connsiteY0" fmla="*/ 316706 h 321813"/>
                <a:gd name="connsiteX1" fmla="*/ 295628 w 302827"/>
                <a:gd name="connsiteY1" fmla="*/ 252413 h 321813"/>
                <a:gd name="connsiteX2" fmla="*/ 300390 w 302827"/>
                <a:gd name="connsiteY2" fmla="*/ 145256 h 321813"/>
                <a:gd name="connsiteX3" fmla="*/ 298009 w 302827"/>
                <a:gd name="connsiteY3" fmla="*/ 69056 h 321813"/>
                <a:gd name="connsiteX4" fmla="*/ 295628 w 302827"/>
                <a:gd name="connsiteY4" fmla="*/ 54769 h 321813"/>
                <a:gd name="connsiteX5" fmla="*/ 262290 w 302827"/>
                <a:gd name="connsiteY5" fmla="*/ 45244 h 321813"/>
                <a:gd name="connsiteX6" fmla="*/ 252765 w 302827"/>
                <a:gd name="connsiteY6" fmla="*/ 40481 h 321813"/>
                <a:gd name="connsiteX7" fmla="*/ 243240 w 302827"/>
                <a:gd name="connsiteY7" fmla="*/ 38100 h 321813"/>
                <a:gd name="connsiteX8" fmla="*/ 236097 w 302827"/>
                <a:gd name="connsiteY8" fmla="*/ 33338 h 321813"/>
                <a:gd name="connsiteX9" fmla="*/ 221809 w 302827"/>
                <a:gd name="connsiteY9" fmla="*/ 28575 h 321813"/>
                <a:gd name="connsiteX10" fmla="*/ 214665 w 302827"/>
                <a:gd name="connsiteY10" fmla="*/ 26194 h 321813"/>
                <a:gd name="connsiteX11" fmla="*/ 207522 w 302827"/>
                <a:gd name="connsiteY11" fmla="*/ 23813 h 321813"/>
                <a:gd name="connsiteX12" fmla="*/ 190853 w 302827"/>
                <a:gd name="connsiteY12" fmla="*/ 16669 h 321813"/>
                <a:gd name="connsiteX13" fmla="*/ 181328 w 302827"/>
                <a:gd name="connsiteY13" fmla="*/ 11906 h 321813"/>
                <a:gd name="connsiteX14" fmla="*/ 162278 w 302827"/>
                <a:gd name="connsiteY14" fmla="*/ 4763 h 321813"/>
                <a:gd name="connsiteX15" fmla="*/ 155134 w 302827"/>
                <a:gd name="connsiteY15" fmla="*/ 0 h 321813"/>
                <a:gd name="connsiteX16" fmla="*/ 131322 w 302827"/>
                <a:gd name="connsiteY16" fmla="*/ 4763 h 321813"/>
                <a:gd name="connsiteX17" fmla="*/ 109890 w 302827"/>
                <a:gd name="connsiteY17" fmla="*/ 11906 h 321813"/>
                <a:gd name="connsiteX18" fmla="*/ 86078 w 302827"/>
                <a:gd name="connsiteY18" fmla="*/ 19050 h 321813"/>
                <a:gd name="connsiteX19" fmla="*/ 67028 w 302827"/>
                <a:gd name="connsiteY19" fmla="*/ 23813 h 321813"/>
                <a:gd name="connsiteX20" fmla="*/ 45597 w 302827"/>
                <a:gd name="connsiteY20" fmla="*/ 33338 h 321813"/>
                <a:gd name="connsiteX21" fmla="*/ 38453 w 302827"/>
                <a:gd name="connsiteY21" fmla="*/ 38100 h 321813"/>
                <a:gd name="connsiteX22" fmla="*/ 28928 w 302827"/>
                <a:gd name="connsiteY22" fmla="*/ 42863 h 321813"/>
                <a:gd name="connsiteX23" fmla="*/ 17022 w 302827"/>
                <a:gd name="connsiteY23" fmla="*/ 57150 h 321813"/>
                <a:gd name="connsiteX24" fmla="*/ 9878 w 302827"/>
                <a:gd name="connsiteY24" fmla="*/ 78581 h 321813"/>
                <a:gd name="connsiteX25" fmla="*/ 7496 w 302827"/>
                <a:gd name="connsiteY25" fmla="*/ 100012 h 321813"/>
                <a:gd name="connsiteX26" fmla="*/ 9878 w 302827"/>
                <a:gd name="connsiteY26" fmla="*/ 250031 h 321813"/>
                <a:gd name="connsiteX27" fmla="*/ 5115 w 302827"/>
                <a:gd name="connsiteY27" fmla="*/ 283369 h 321813"/>
                <a:gd name="connsiteX28" fmla="*/ 2734 w 302827"/>
                <a:gd name="connsiteY28" fmla="*/ 319088 h 321813"/>
                <a:gd name="connsiteX29" fmla="*/ 28928 w 302827"/>
                <a:gd name="connsiteY29" fmla="*/ 316706 h 321813"/>
                <a:gd name="connsiteX30" fmla="*/ 97984 w 302827"/>
                <a:gd name="connsiteY30" fmla="*/ 314325 h 321813"/>
                <a:gd name="connsiteX31" fmla="*/ 133703 w 302827"/>
                <a:gd name="connsiteY31" fmla="*/ 316706 h 321813"/>
                <a:gd name="connsiteX32" fmla="*/ 302772 w 302827"/>
                <a:gd name="connsiteY32" fmla="*/ 316706 h 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27" h="321813">
                  <a:moveTo>
                    <a:pt x="302772" y="316706"/>
                  </a:moveTo>
                  <a:cubicBezTo>
                    <a:pt x="303566" y="313134"/>
                    <a:pt x="295628" y="302633"/>
                    <a:pt x="295628" y="252413"/>
                  </a:cubicBezTo>
                  <a:cubicBezTo>
                    <a:pt x="295628" y="237329"/>
                    <a:pt x="299431" y="164431"/>
                    <a:pt x="300390" y="145256"/>
                  </a:cubicBezTo>
                  <a:cubicBezTo>
                    <a:pt x="299596" y="119856"/>
                    <a:pt x="299345" y="94433"/>
                    <a:pt x="298009" y="69056"/>
                  </a:cubicBezTo>
                  <a:cubicBezTo>
                    <a:pt x="297755" y="64235"/>
                    <a:pt x="299217" y="57999"/>
                    <a:pt x="295628" y="54769"/>
                  </a:cubicBezTo>
                  <a:cubicBezTo>
                    <a:pt x="290813" y="50435"/>
                    <a:pt x="270586" y="46903"/>
                    <a:pt x="262290" y="45244"/>
                  </a:cubicBezTo>
                  <a:cubicBezTo>
                    <a:pt x="259115" y="43656"/>
                    <a:pt x="256089" y="41727"/>
                    <a:pt x="252765" y="40481"/>
                  </a:cubicBezTo>
                  <a:cubicBezTo>
                    <a:pt x="249701" y="39332"/>
                    <a:pt x="246248" y="39389"/>
                    <a:pt x="243240" y="38100"/>
                  </a:cubicBezTo>
                  <a:cubicBezTo>
                    <a:pt x="240610" y="36973"/>
                    <a:pt x="238712" y="34500"/>
                    <a:pt x="236097" y="33338"/>
                  </a:cubicBezTo>
                  <a:cubicBezTo>
                    <a:pt x="231509" y="31299"/>
                    <a:pt x="226572" y="30163"/>
                    <a:pt x="221809" y="28575"/>
                  </a:cubicBezTo>
                  <a:lnTo>
                    <a:pt x="214665" y="26194"/>
                  </a:lnTo>
                  <a:lnTo>
                    <a:pt x="207522" y="23813"/>
                  </a:lnTo>
                  <a:cubicBezTo>
                    <a:pt x="193043" y="14160"/>
                    <a:pt x="208428" y="23260"/>
                    <a:pt x="190853" y="16669"/>
                  </a:cubicBezTo>
                  <a:cubicBezTo>
                    <a:pt x="187529" y="15423"/>
                    <a:pt x="184591" y="13304"/>
                    <a:pt x="181328" y="11906"/>
                  </a:cubicBezTo>
                  <a:cubicBezTo>
                    <a:pt x="166896" y="5721"/>
                    <a:pt x="182019" y="14634"/>
                    <a:pt x="162278" y="4763"/>
                  </a:cubicBezTo>
                  <a:cubicBezTo>
                    <a:pt x="159718" y="3483"/>
                    <a:pt x="157515" y="1588"/>
                    <a:pt x="155134" y="0"/>
                  </a:cubicBezTo>
                  <a:cubicBezTo>
                    <a:pt x="150187" y="824"/>
                    <a:pt x="137011" y="2630"/>
                    <a:pt x="131322" y="4763"/>
                  </a:cubicBezTo>
                  <a:cubicBezTo>
                    <a:pt x="108795" y="13211"/>
                    <a:pt x="135976" y="6690"/>
                    <a:pt x="109890" y="11906"/>
                  </a:cubicBezTo>
                  <a:cubicBezTo>
                    <a:pt x="91133" y="19410"/>
                    <a:pt x="105104" y="14659"/>
                    <a:pt x="86078" y="19050"/>
                  </a:cubicBezTo>
                  <a:cubicBezTo>
                    <a:pt x="79700" y="20522"/>
                    <a:pt x="67028" y="23813"/>
                    <a:pt x="67028" y="23813"/>
                  </a:cubicBezTo>
                  <a:cubicBezTo>
                    <a:pt x="31672" y="45025"/>
                    <a:pt x="74210" y="21075"/>
                    <a:pt x="45597" y="33338"/>
                  </a:cubicBezTo>
                  <a:cubicBezTo>
                    <a:pt x="42967" y="34465"/>
                    <a:pt x="40938" y="36680"/>
                    <a:pt x="38453" y="38100"/>
                  </a:cubicBezTo>
                  <a:cubicBezTo>
                    <a:pt x="35371" y="39861"/>
                    <a:pt x="32103" y="41275"/>
                    <a:pt x="28928" y="42863"/>
                  </a:cubicBezTo>
                  <a:cubicBezTo>
                    <a:pt x="27340" y="47625"/>
                    <a:pt x="20197" y="51197"/>
                    <a:pt x="17022" y="57150"/>
                  </a:cubicBezTo>
                  <a:cubicBezTo>
                    <a:pt x="13847" y="63103"/>
                    <a:pt x="11466" y="71437"/>
                    <a:pt x="9878" y="78581"/>
                  </a:cubicBezTo>
                  <a:cubicBezTo>
                    <a:pt x="8290" y="85725"/>
                    <a:pt x="8290" y="96837"/>
                    <a:pt x="7496" y="100012"/>
                  </a:cubicBezTo>
                  <a:cubicBezTo>
                    <a:pt x="6888" y="132874"/>
                    <a:pt x="10275" y="219472"/>
                    <a:pt x="9878" y="250031"/>
                  </a:cubicBezTo>
                  <a:cubicBezTo>
                    <a:pt x="9481" y="280590"/>
                    <a:pt x="9797" y="227188"/>
                    <a:pt x="5115" y="283369"/>
                  </a:cubicBezTo>
                  <a:cubicBezTo>
                    <a:pt x="4124" y="295261"/>
                    <a:pt x="-4202" y="309378"/>
                    <a:pt x="2734" y="319088"/>
                  </a:cubicBezTo>
                  <a:cubicBezTo>
                    <a:pt x="7830" y="326222"/>
                    <a:pt x="20172" y="317144"/>
                    <a:pt x="28928" y="316706"/>
                  </a:cubicBezTo>
                  <a:cubicBezTo>
                    <a:pt x="51932" y="315556"/>
                    <a:pt x="74965" y="315119"/>
                    <a:pt x="97984" y="314325"/>
                  </a:cubicBezTo>
                  <a:cubicBezTo>
                    <a:pt x="109890" y="315119"/>
                    <a:pt x="121775" y="316375"/>
                    <a:pt x="133703" y="316706"/>
                  </a:cubicBezTo>
                  <a:cubicBezTo>
                    <a:pt x="224961" y="319241"/>
                    <a:pt x="301978" y="320278"/>
                    <a:pt x="302772" y="316706"/>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EB0220F-A9A9-3BD9-81B5-395F33798750}"/>
                </a:ext>
              </a:extLst>
            </p:cNvPr>
            <p:cNvSpPr>
              <a:spLocks noGrp="1" noRot="1" noMove="1" noResize="1" noEditPoints="1" noAdjustHandles="1" noChangeArrowheads="1" noChangeShapeType="1"/>
            </p:cNvSpPr>
            <p:nvPr/>
          </p:nvSpPr>
          <p:spPr>
            <a:xfrm>
              <a:off x="9293861" y="785370"/>
              <a:ext cx="653163" cy="331093"/>
            </a:xfrm>
            <a:custGeom>
              <a:avLst/>
              <a:gdLst>
                <a:gd name="connsiteX0" fmla="*/ 38929 w 671464"/>
                <a:gd name="connsiteY0" fmla="*/ 97730 h 331093"/>
                <a:gd name="connsiteX1" fmla="*/ 38929 w 671464"/>
                <a:gd name="connsiteY1" fmla="*/ 66774 h 331093"/>
                <a:gd name="connsiteX2" fmla="*/ 41310 w 671464"/>
                <a:gd name="connsiteY2" fmla="*/ 54868 h 331093"/>
                <a:gd name="connsiteX3" fmla="*/ 53216 w 671464"/>
                <a:gd name="connsiteY3" fmla="*/ 47724 h 331093"/>
                <a:gd name="connsiteX4" fmla="*/ 134179 w 671464"/>
                <a:gd name="connsiteY4" fmla="*/ 54868 h 331093"/>
                <a:gd name="connsiteX5" fmla="*/ 136560 w 671464"/>
                <a:gd name="connsiteY5" fmla="*/ 64393 h 331093"/>
                <a:gd name="connsiteX6" fmla="*/ 148466 w 671464"/>
                <a:gd name="connsiteY6" fmla="*/ 62011 h 331093"/>
                <a:gd name="connsiteX7" fmla="*/ 162754 w 671464"/>
                <a:gd name="connsiteY7" fmla="*/ 59630 h 331093"/>
                <a:gd name="connsiteX8" fmla="*/ 186566 w 671464"/>
                <a:gd name="connsiteY8" fmla="*/ 47724 h 331093"/>
                <a:gd name="connsiteX9" fmla="*/ 196091 w 671464"/>
                <a:gd name="connsiteY9" fmla="*/ 42961 h 331093"/>
                <a:gd name="connsiteX10" fmla="*/ 205616 w 671464"/>
                <a:gd name="connsiteY10" fmla="*/ 40580 h 331093"/>
                <a:gd name="connsiteX11" fmla="*/ 227048 w 671464"/>
                <a:gd name="connsiteY11" fmla="*/ 31055 h 331093"/>
                <a:gd name="connsiteX12" fmla="*/ 236573 w 671464"/>
                <a:gd name="connsiteY12" fmla="*/ 28674 h 331093"/>
                <a:gd name="connsiteX13" fmla="*/ 260385 w 671464"/>
                <a:gd name="connsiteY13" fmla="*/ 19149 h 331093"/>
                <a:gd name="connsiteX14" fmla="*/ 272291 w 671464"/>
                <a:gd name="connsiteY14" fmla="*/ 16768 h 331093"/>
                <a:gd name="connsiteX15" fmla="*/ 293723 w 671464"/>
                <a:gd name="connsiteY15" fmla="*/ 9624 h 331093"/>
                <a:gd name="connsiteX16" fmla="*/ 300866 w 671464"/>
                <a:gd name="connsiteY16" fmla="*/ 7243 h 331093"/>
                <a:gd name="connsiteX17" fmla="*/ 317535 w 671464"/>
                <a:gd name="connsiteY17" fmla="*/ 99 h 331093"/>
                <a:gd name="connsiteX18" fmla="*/ 343729 w 671464"/>
                <a:gd name="connsiteY18" fmla="*/ 7243 h 331093"/>
                <a:gd name="connsiteX19" fmla="*/ 355635 w 671464"/>
                <a:gd name="connsiteY19" fmla="*/ 9624 h 331093"/>
                <a:gd name="connsiteX20" fmla="*/ 372304 w 671464"/>
                <a:gd name="connsiteY20" fmla="*/ 14386 h 331093"/>
                <a:gd name="connsiteX21" fmla="*/ 381829 w 671464"/>
                <a:gd name="connsiteY21" fmla="*/ 19149 h 331093"/>
                <a:gd name="connsiteX22" fmla="*/ 398498 w 671464"/>
                <a:gd name="connsiteY22" fmla="*/ 23911 h 331093"/>
                <a:gd name="connsiteX23" fmla="*/ 422310 w 671464"/>
                <a:gd name="connsiteY23" fmla="*/ 33436 h 331093"/>
                <a:gd name="connsiteX24" fmla="*/ 436598 w 671464"/>
                <a:gd name="connsiteY24" fmla="*/ 38199 h 331093"/>
                <a:gd name="connsiteX25" fmla="*/ 446123 w 671464"/>
                <a:gd name="connsiteY25" fmla="*/ 42961 h 331093"/>
                <a:gd name="connsiteX26" fmla="*/ 472316 w 671464"/>
                <a:gd name="connsiteY26" fmla="*/ 52486 h 331093"/>
                <a:gd name="connsiteX27" fmla="*/ 484223 w 671464"/>
                <a:gd name="connsiteY27" fmla="*/ 57249 h 331093"/>
                <a:gd name="connsiteX28" fmla="*/ 498510 w 671464"/>
                <a:gd name="connsiteY28" fmla="*/ 59630 h 331093"/>
                <a:gd name="connsiteX29" fmla="*/ 510416 w 671464"/>
                <a:gd name="connsiteY29" fmla="*/ 64393 h 331093"/>
                <a:gd name="connsiteX30" fmla="*/ 519941 w 671464"/>
                <a:gd name="connsiteY30" fmla="*/ 66774 h 331093"/>
                <a:gd name="connsiteX31" fmla="*/ 531848 w 671464"/>
                <a:gd name="connsiteY31" fmla="*/ 73918 h 331093"/>
                <a:gd name="connsiteX32" fmla="*/ 543754 w 671464"/>
                <a:gd name="connsiteY32" fmla="*/ 76299 h 331093"/>
                <a:gd name="connsiteX33" fmla="*/ 558041 w 671464"/>
                <a:gd name="connsiteY33" fmla="*/ 81061 h 331093"/>
                <a:gd name="connsiteX34" fmla="*/ 567566 w 671464"/>
                <a:gd name="connsiteY34" fmla="*/ 85824 h 331093"/>
                <a:gd name="connsiteX35" fmla="*/ 577091 w 671464"/>
                <a:gd name="connsiteY35" fmla="*/ 88205 h 331093"/>
                <a:gd name="connsiteX36" fmla="*/ 588998 w 671464"/>
                <a:gd name="connsiteY36" fmla="*/ 92968 h 331093"/>
                <a:gd name="connsiteX37" fmla="*/ 598523 w 671464"/>
                <a:gd name="connsiteY37" fmla="*/ 95349 h 331093"/>
                <a:gd name="connsiteX38" fmla="*/ 608048 w 671464"/>
                <a:gd name="connsiteY38" fmla="*/ 100111 h 331093"/>
                <a:gd name="connsiteX39" fmla="*/ 622335 w 671464"/>
                <a:gd name="connsiteY39" fmla="*/ 102493 h 331093"/>
                <a:gd name="connsiteX40" fmla="*/ 653291 w 671464"/>
                <a:gd name="connsiteY40" fmla="*/ 114399 h 331093"/>
                <a:gd name="connsiteX41" fmla="*/ 658054 w 671464"/>
                <a:gd name="connsiteY41" fmla="*/ 181074 h 331093"/>
                <a:gd name="connsiteX42" fmla="*/ 660435 w 671464"/>
                <a:gd name="connsiteY42" fmla="*/ 190599 h 331093"/>
                <a:gd name="connsiteX43" fmla="*/ 641385 w 671464"/>
                <a:gd name="connsiteY43" fmla="*/ 319186 h 331093"/>
                <a:gd name="connsiteX44" fmla="*/ 531848 w 671464"/>
                <a:gd name="connsiteY44" fmla="*/ 323949 h 331093"/>
                <a:gd name="connsiteX45" fmla="*/ 508035 w 671464"/>
                <a:gd name="connsiteY45" fmla="*/ 326330 h 331093"/>
                <a:gd name="connsiteX46" fmla="*/ 393735 w 671464"/>
                <a:gd name="connsiteY46" fmla="*/ 328711 h 331093"/>
                <a:gd name="connsiteX47" fmla="*/ 296104 w 671464"/>
                <a:gd name="connsiteY47" fmla="*/ 326330 h 331093"/>
                <a:gd name="connsiteX48" fmla="*/ 255623 w 671464"/>
                <a:gd name="connsiteY48" fmla="*/ 323949 h 331093"/>
                <a:gd name="connsiteX49" fmla="*/ 146085 w 671464"/>
                <a:gd name="connsiteY49" fmla="*/ 326330 h 331093"/>
                <a:gd name="connsiteX50" fmla="*/ 119891 w 671464"/>
                <a:gd name="connsiteY50" fmla="*/ 328711 h 331093"/>
                <a:gd name="connsiteX51" fmla="*/ 96079 w 671464"/>
                <a:gd name="connsiteY51" fmla="*/ 331093 h 331093"/>
                <a:gd name="connsiteX52" fmla="*/ 10354 w 671464"/>
                <a:gd name="connsiteY52" fmla="*/ 328711 h 331093"/>
                <a:gd name="connsiteX53" fmla="*/ 829 w 671464"/>
                <a:gd name="connsiteY53" fmla="*/ 326330 h 331093"/>
                <a:gd name="connsiteX54" fmla="*/ 15116 w 671464"/>
                <a:gd name="connsiteY54" fmla="*/ 126305 h 331093"/>
                <a:gd name="connsiteX55" fmla="*/ 24641 w 671464"/>
                <a:gd name="connsiteY55" fmla="*/ 119161 h 331093"/>
                <a:gd name="connsiteX56" fmla="*/ 41310 w 671464"/>
                <a:gd name="connsiteY56" fmla="*/ 107255 h 331093"/>
                <a:gd name="connsiteX57" fmla="*/ 38929 w 671464"/>
                <a:gd name="connsiteY57" fmla="*/ 97730 h 331093"/>
                <a:gd name="connsiteX0" fmla="*/ 38929 w 662561"/>
                <a:gd name="connsiteY0" fmla="*/ 97730 h 331093"/>
                <a:gd name="connsiteX1" fmla="*/ 38929 w 662561"/>
                <a:gd name="connsiteY1" fmla="*/ 66774 h 331093"/>
                <a:gd name="connsiteX2" fmla="*/ 41310 w 662561"/>
                <a:gd name="connsiteY2" fmla="*/ 54868 h 331093"/>
                <a:gd name="connsiteX3" fmla="*/ 53216 w 662561"/>
                <a:gd name="connsiteY3" fmla="*/ 47724 h 331093"/>
                <a:gd name="connsiteX4" fmla="*/ 134179 w 662561"/>
                <a:gd name="connsiteY4" fmla="*/ 54868 h 331093"/>
                <a:gd name="connsiteX5" fmla="*/ 136560 w 662561"/>
                <a:gd name="connsiteY5" fmla="*/ 64393 h 331093"/>
                <a:gd name="connsiteX6" fmla="*/ 148466 w 662561"/>
                <a:gd name="connsiteY6" fmla="*/ 62011 h 331093"/>
                <a:gd name="connsiteX7" fmla="*/ 162754 w 662561"/>
                <a:gd name="connsiteY7" fmla="*/ 59630 h 331093"/>
                <a:gd name="connsiteX8" fmla="*/ 186566 w 662561"/>
                <a:gd name="connsiteY8" fmla="*/ 47724 h 331093"/>
                <a:gd name="connsiteX9" fmla="*/ 196091 w 662561"/>
                <a:gd name="connsiteY9" fmla="*/ 42961 h 331093"/>
                <a:gd name="connsiteX10" fmla="*/ 205616 w 662561"/>
                <a:gd name="connsiteY10" fmla="*/ 40580 h 331093"/>
                <a:gd name="connsiteX11" fmla="*/ 227048 w 662561"/>
                <a:gd name="connsiteY11" fmla="*/ 31055 h 331093"/>
                <a:gd name="connsiteX12" fmla="*/ 236573 w 662561"/>
                <a:gd name="connsiteY12" fmla="*/ 28674 h 331093"/>
                <a:gd name="connsiteX13" fmla="*/ 260385 w 662561"/>
                <a:gd name="connsiteY13" fmla="*/ 19149 h 331093"/>
                <a:gd name="connsiteX14" fmla="*/ 272291 w 662561"/>
                <a:gd name="connsiteY14" fmla="*/ 16768 h 331093"/>
                <a:gd name="connsiteX15" fmla="*/ 293723 w 662561"/>
                <a:gd name="connsiteY15" fmla="*/ 9624 h 331093"/>
                <a:gd name="connsiteX16" fmla="*/ 300866 w 662561"/>
                <a:gd name="connsiteY16" fmla="*/ 7243 h 331093"/>
                <a:gd name="connsiteX17" fmla="*/ 317535 w 662561"/>
                <a:gd name="connsiteY17" fmla="*/ 99 h 331093"/>
                <a:gd name="connsiteX18" fmla="*/ 343729 w 662561"/>
                <a:gd name="connsiteY18" fmla="*/ 7243 h 331093"/>
                <a:gd name="connsiteX19" fmla="*/ 355635 w 662561"/>
                <a:gd name="connsiteY19" fmla="*/ 9624 h 331093"/>
                <a:gd name="connsiteX20" fmla="*/ 372304 w 662561"/>
                <a:gd name="connsiteY20" fmla="*/ 14386 h 331093"/>
                <a:gd name="connsiteX21" fmla="*/ 381829 w 662561"/>
                <a:gd name="connsiteY21" fmla="*/ 19149 h 331093"/>
                <a:gd name="connsiteX22" fmla="*/ 398498 w 662561"/>
                <a:gd name="connsiteY22" fmla="*/ 23911 h 331093"/>
                <a:gd name="connsiteX23" fmla="*/ 422310 w 662561"/>
                <a:gd name="connsiteY23" fmla="*/ 33436 h 331093"/>
                <a:gd name="connsiteX24" fmla="*/ 436598 w 662561"/>
                <a:gd name="connsiteY24" fmla="*/ 38199 h 331093"/>
                <a:gd name="connsiteX25" fmla="*/ 446123 w 662561"/>
                <a:gd name="connsiteY25" fmla="*/ 42961 h 331093"/>
                <a:gd name="connsiteX26" fmla="*/ 472316 w 662561"/>
                <a:gd name="connsiteY26" fmla="*/ 52486 h 331093"/>
                <a:gd name="connsiteX27" fmla="*/ 484223 w 662561"/>
                <a:gd name="connsiteY27" fmla="*/ 57249 h 331093"/>
                <a:gd name="connsiteX28" fmla="*/ 498510 w 662561"/>
                <a:gd name="connsiteY28" fmla="*/ 59630 h 331093"/>
                <a:gd name="connsiteX29" fmla="*/ 510416 w 662561"/>
                <a:gd name="connsiteY29" fmla="*/ 64393 h 331093"/>
                <a:gd name="connsiteX30" fmla="*/ 519941 w 662561"/>
                <a:gd name="connsiteY30" fmla="*/ 66774 h 331093"/>
                <a:gd name="connsiteX31" fmla="*/ 531848 w 662561"/>
                <a:gd name="connsiteY31" fmla="*/ 73918 h 331093"/>
                <a:gd name="connsiteX32" fmla="*/ 543754 w 662561"/>
                <a:gd name="connsiteY32" fmla="*/ 76299 h 331093"/>
                <a:gd name="connsiteX33" fmla="*/ 558041 w 662561"/>
                <a:gd name="connsiteY33" fmla="*/ 81061 h 331093"/>
                <a:gd name="connsiteX34" fmla="*/ 567566 w 662561"/>
                <a:gd name="connsiteY34" fmla="*/ 85824 h 331093"/>
                <a:gd name="connsiteX35" fmla="*/ 577091 w 662561"/>
                <a:gd name="connsiteY35" fmla="*/ 88205 h 331093"/>
                <a:gd name="connsiteX36" fmla="*/ 588998 w 662561"/>
                <a:gd name="connsiteY36" fmla="*/ 92968 h 331093"/>
                <a:gd name="connsiteX37" fmla="*/ 598523 w 662561"/>
                <a:gd name="connsiteY37" fmla="*/ 95349 h 331093"/>
                <a:gd name="connsiteX38" fmla="*/ 608048 w 662561"/>
                <a:gd name="connsiteY38" fmla="*/ 100111 h 331093"/>
                <a:gd name="connsiteX39" fmla="*/ 622335 w 662561"/>
                <a:gd name="connsiteY39" fmla="*/ 102493 h 331093"/>
                <a:gd name="connsiteX40" fmla="*/ 653291 w 662561"/>
                <a:gd name="connsiteY40" fmla="*/ 114399 h 331093"/>
                <a:gd name="connsiteX41" fmla="*/ 658054 w 662561"/>
                <a:gd name="connsiteY41" fmla="*/ 181074 h 331093"/>
                <a:gd name="connsiteX42" fmla="*/ 660435 w 662561"/>
                <a:gd name="connsiteY42" fmla="*/ 190599 h 331093"/>
                <a:gd name="connsiteX43" fmla="*/ 641385 w 662561"/>
                <a:gd name="connsiteY43" fmla="*/ 319186 h 331093"/>
                <a:gd name="connsiteX44" fmla="*/ 531848 w 662561"/>
                <a:gd name="connsiteY44" fmla="*/ 323949 h 331093"/>
                <a:gd name="connsiteX45" fmla="*/ 508035 w 662561"/>
                <a:gd name="connsiteY45" fmla="*/ 326330 h 331093"/>
                <a:gd name="connsiteX46" fmla="*/ 393735 w 662561"/>
                <a:gd name="connsiteY46" fmla="*/ 328711 h 331093"/>
                <a:gd name="connsiteX47" fmla="*/ 296104 w 662561"/>
                <a:gd name="connsiteY47" fmla="*/ 326330 h 331093"/>
                <a:gd name="connsiteX48" fmla="*/ 255623 w 662561"/>
                <a:gd name="connsiteY48" fmla="*/ 323949 h 331093"/>
                <a:gd name="connsiteX49" fmla="*/ 146085 w 662561"/>
                <a:gd name="connsiteY49" fmla="*/ 326330 h 331093"/>
                <a:gd name="connsiteX50" fmla="*/ 119891 w 662561"/>
                <a:gd name="connsiteY50" fmla="*/ 328711 h 331093"/>
                <a:gd name="connsiteX51" fmla="*/ 96079 w 662561"/>
                <a:gd name="connsiteY51" fmla="*/ 331093 h 331093"/>
                <a:gd name="connsiteX52" fmla="*/ 10354 w 662561"/>
                <a:gd name="connsiteY52" fmla="*/ 328711 h 331093"/>
                <a:gd name="connsiteX53" fmla="*/ 829 w 662561"/>
                <a:gd name="connsiteY53" fmla="*/ 326330 h 331093"/>
                <a:gd name="connsiteX54" fmla="*/ 15116 w 662561"/>
                <a:gd name="connsiteY54" fmla="*/ 126305 h 331093"/>
                <a:gd name="connsiteX55" fmla="*/ 24641 w 662561"/>
                <a:gd name="connsiteY55" fmla="*/ 119161 h 331093"/>
                <a:gd name="connsiteX56" fmla="*/ 41310 w 662561"/>
                <a:gd name="connsiteY56" fmla="*/ 107255 h 331093"/>
                <a:gd name="connsiteX57" fmla="*/ 38929 w 662561"/>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62011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54867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03351 w 653163"/>
                <a:gd name="connsiteY4" fmla="*/ 42961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10495 w 653163"/>
                <a:gd name="connsiteY4" fmla="*/ 45342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53163" h="331093">
                  <a:moveTo>
                    <a:pt x="29531" y="97730"/>
                  </a:moveTo>
                  <a:cubicBezTo>
                    <a:pt x="29134" y="90983"/>
                    <a:pt x="26272" y="87960"/>
                    <a:pt x="29531" y="66774"/>
                  </a:cubicBezTo>
                  <a:cubicBezTo>
                    <a:pt x="30146" y="62774"/>
                    <a:pt x="29484" y="58106"/>
                    <a:pt x="31912" y="54868"/>
                  </a:cubicBezTo>
                  <a:cubicBezTo>
                    <a:pt x="34689" y="51165"/>
                    <a:pt x="39849" y="50105"/>
                    <a:pt x="43818" y="47724"/>
                  </a:cubicBezTo>
                  <a:cubicBezTo>
                    <a:pt x="55327" y="46930"/>
                    <a:pt x="97001" y="44151"/>
                    <a:pt x="110495" y="45342"/>
                  </a:cubicBezTo>
                  <a:cubicBezTo>
                    <a:pt x="123989" y="46533"/>
                    <a:pt x="122003" y="51693"/>
                    <a:pt x="124781" y="54868"/>
                  </a:cubicBezTo>
                  <a:cubicBezTo>
                    <a:pt x="127559" y="58043"/>
                    <a:pt x="124781" y="64393"/>
                    <a:pt x="127162" y="64393"/>
                  </a:cubicBezTo>
                  <a:cubicBezTo>
                    <a:pt x="129543" y="64393"/>
                    <a:pt x="135086" y="55591"/>
                    <a:pt x="139068" y="54867"/>
                  </a:cubicBezTo>
                  <a:cubicBezTo>
                    <a:pt x="143818" y="54003"/>
                    <a:pt x="148593" y="60424"/>
                    <a:pt x="153356" y="59630"/>
                  </a:cubicBezTo>
                  <a:cubicBezTo>
                    <a:pt x="173943" y="47277"/>
                    <a:pt x="156332" y="56985"/>
                    <a:pt x="177168" y="47724"/>
                  </a:cubicBezTo>
                  <a:cubicBezTo>
                    <a:pt x="180412" y="46282"/>
                    <a:pt x="183369" y="44207"/>
                    <a:pt x="186693" y="42961"/>
                  </a:cubicBezTo>
                  <a:cubicBezTo>
                    <a:pt x="189757" y="41812"/>
                    <a:pt x="193113" y="41615"/>
                    <a:pt x="196218" y="40580"/>
                  </a:cubicBezTo>
                  <a:cubicBezTo>
                    <a:pt x="235306" y="27553"/>
                    <a:pt x="184467" y="43499"/>
                    <a:pt x="217650" y="31055"/>
                  </a:cubicBezTo>
                  <a:cubicBezTo>
                    <a:pt x="220714" y="29906"/>
                    <a:pt x="224000" y="29468"/>
                    <a:pt x="227175" y="28674"/>
                  </a:cubicBezTo>
                  <a:cubicBezTo>
                    <a:pt x="237862" y="23330"/>
                    <a:pt x="238039" y="22680"/>
                    <a:pt x="250987" y="19149"/>
                  </a:cubicBezTo>
                  <a:cubicBezTo>
                    <a:pt x="254892" y="18084"/>
                    <a:pt x="259001" y="17880"/>
                    <a:pt x="262893" y="16768"/>
                  </a:cubicBezTo>
                  <a:cubicBezTo>
                    <a:pt x="270134" y="14699"/>
                    <a:pt x="277181" y="12005"/>
                    <a:pt x="284325" y="9624"/>
                  </a:cubicBezTo>
                  <a:lnTo>
                    <a:pt x="291468" y="7243"/>
                  </a:lnTo>
                  <a:cubicBezTo>
                    <a:pt x="296181" y="4101"/>
                    <a:pt x="301729" y="-755"/>
                    <a:pt x="308137" y="99"/>
                  </a:cubicBezTo>
                  <a:cubicBezTo>
                    <a:pt x="317108" y="1295"/>
                    <a:pt x="325551" y="5048"/>
                    <a:pt x="334331" y="7243"/>
                  </a:cubicBezTo>
                  <a:cubicBezTo>
                    <a:pt x="338257" y="8225"/>
                    <a:pt x="342286" y="8746"/>
                    <a:pt x="346237" y="9624"/>
                  </a:cubicBezTo>
                  <a:cubicBezTo>
                    <a:pt x="350418" y="10553"/>
                    <a:pt x="358624" y="12551"/>
                    <a:pt x="362906" y="14386"/>
                  </a:cubicBezTo>
                  <a:cubicBezTo>
                    <a:pt x="366169" y="15784"/>
                    <a:pt x="369095" y="17936"/>
                    <a:pt x="372431" y="19149"/>
                  </a:cubicBezTo>
                  <a:cubicBezTo>
                    <a:pt x="377862" y="21124"/>
                    <a:pt x="383651" y="21988"/>
                    <a:pt x="389100" y="23911"/>
                  </a:cubicBezTo>
                  <a:cubicBezTo>
                    <a:pt x="397161" y="26756"/>
                    <a:pt x="404802" y="30732"/>
                    <a:pt x="412912" y="33436"/>
                  </a:cubicBezTo>
                  <a:cubicBezTo>
                    <a:pt x="417675" y="35024"/>
                    <a:pt x="422539" y="36335"/>
                    <a:pt x="427200" y="38199"/>
                  </a:cubicBezTo>
                  <a:cubicBezTo>
                    <a:pt x="430496" y="39517"/>
                    <a:pt x="433481" y="41519"/>
                    <a:pt x="436725" y="42961"/>
                  </a:cubicBezTo>
                  <a:cubicBezTo>
                    <a:pt x="450050" y="48883"/>
                    <a:pt x="448383" y="47200"/>
                    <a:pt x="462918" y="52486"/>
                  </a:cubicBezTo>
                  <a:cubicBezTo>
                    <a:pt x="466935" y="53947"/>
                    <a:pt x="470701" y="56124"/>
                    <a:pt x="474825" y="57249"/>
                  </a:cubicBezTo>
                  <a:cubicBezTo>
                    <a:pt x="479483" y="58519"/>
                    <a:pt x="484350" y="58836"/>
                    <a:pt x="489112" y="59630"/>
                  </a:cubicBezTo>
                  <a:cubicBezTo>
                    <a:pt x="493081" y="61218"/>
                    <a:pt x="496963" y="63041"/>
                    <a:pt x="501018" y="64393"/>
                  </a:cubicBezTo>
                  <a:cubicBezTo>
                    <a:pt x="504123" y="65428"/>
                    <a:pt x="507552" y="65445"/>
                    <a:pt x="510543" y="66774"/>
                  </a:cubicBezTo>
                  <a:cubicBezTo>
                    <a:pt x="514773" y="68654"/>
                    <a:pt x="518152" y="72199"/>
                    <a:pt x="522450" y="73918"/>
                  </a:cubicBezTo>
                  <a:cubicBezTo>
                    <a:pt x="526208" y="75421"/>
                    <a:pt x="530451" y="75234"/>
                    <a:pt x="534356" y="76299"/>
                  </a:cubicBezTo>
                  <a:cubicBezTo>
                    <a:pt x="539199" y="77620"/>
                    <a:pt x="543982" y="79197"/>
                    <a:pt x="548643" y="81061"/>
                  </a:cubicBezTo>
                  <a:cubicBezTo>
                    <a:pt x="551939" y="82379"/>
                    <a:pt x="554844" y="84578"/>
                    <a:pt x="558168" y="85824"/>
                  </a:cubicBezTo>
                  <a:cubicBezTo>
                    <a:pt x="561232" y="86973"/>
                    <a:pt x="564588" y="87170"/>
                    <a:pt x="567693" y="88205"/>
                  </a:cubicBezTo>
                  <a:cubicBezTo>
                    <a:pt x="571748" y="89557"/>
                    <a:pt x="575545" y="91616"/>
                    <a:pt x="579600" y="92968"/>
                  </a:cubicBezTo>
                  <a:cubicBezTo>
                    <a:pt x="582705" y="94003"/>
                    <a:pt x="586061" y="94200"/>
                    <a:pt x="589125" y="95349"/>
                  </a:cubicBezTo>
                  <a:cubicBezTo>
                    <a:pt x="592449" y="96595"/>
                    <a:pt x="595250" y="99091"/>
                    <a:pt x="598650" y="100111"/>
                  </a:cubicBezTo>
                  <a:cubicBezTo>
                    <a:pt x="603274" y="101498"/>
                    <a:pt x="608233" y="101407"/>
                    <a:pt x="612937" y="102493"/>
                  </a:cubicBezTo>
                  <a:cubicBezTo>
                    <a:pt x="630283" y="106496"/>
                    <a:pt x="628531" y="106718"/>
                    <a:pt x="643893" y="114399"/>
                  </a:cubicBezTo>
                  <a:cubicBezTo>
                    <a:pt x="652843" y="141242"/>
                    <a:pt x="643909" y="112241"/>
                    <a:pt x="648656" y="181074"/>
                  </a:cubicBezTo>
                  <a:cubicBezTo>
                    <a:pt x="648881" y="184339"/>
                    <a:pt x="650243" y="187424"/>
                    <a:pt x="651037" y="190599"/>
                  </a:cubicBezTo>
                  <a:cubicBezTo>
                    <a:pt x="646100" y="326393"/>
                    <a:pt x="667934" y="331133"/>
                    <a:pt x="631987" y="319186"/>
                  </a:cubicBezTo>
                  <a:cubicBezTo>
                    <a:pt x="591098" y="320596"/>
                    <a:pt x="561465" y="321059"/>
                    <a:pt x="522450" y="323949"/>
                  </a:cubicBezTo>
                  <a:cubicBezTo>
                    <a:pt x="514495" y="324538"/>
                    <a:pt x="506610" y="326055"/>
                    <a:pt x="498637" y="326330"/>
                  </a:cubicBezTo>
                  <a:cubicBezTo>
                    <a:pt x="460551" y="327643"/>
                    <a:pt x="422437" y="327917"/>
                    <a:pt x="384337" y="328711"/>
                  </a:cubicBezTo>
                  <a:lnTo>
                    <a:pt x="286706" y="326330"/>
                  </a:lnTo>
                  <a:cubicBezTo>
                    <a:pt x="273197" y="325864"/>
                    <a:pt x="259742" y="323949"/>
                    <a:pt x="246225" y="323949"/>
                  </a:cubicBezTo>
                  <a:cubicBezTo>
                    <a:pt x="209704" y="323949"/>
                    <a:pt x="173200" y="325536"/>
                    <a:pt x="136687" y="326330"/>
                  </a:cubicBezTo>
                  <a:lnTo>
                    <a:pt x="110493" y="328711"/>
                  </a:lnTo>
                  <a:cubicBezTo>
                    <a:pt x="102552" y="329467"/>
                    <a:pt x="94658" y="331093"/>
                    <a:pt x="86681" y="331093"/>
                  </a:cubicBezTo>
                  <a:cubicBezTo>
                    <a:pt x="58095" y="331093"/>
                    <a:pt x="29531" y="329505"/>
                    <a:pt x="956" y="328711"/>
                  </a:cubicBezTo>
                  <a:cubicBezTo>
                    <a:pt x="-2219" y="327917"/>
                    <a:pt x="3550" y="331978"/>
                    <a:pt x="3337" y="328712"/>
                  </a:cubicBezTo>
                  <a:cubicBezTo>
                    <a:pt x="87" y="278874"/>
                    <a:pt x="3734" y="161230"/>
                    <a:pt x="5718" y="126305"/>
                  </a:cubicBezTo>
                  <a:cubicBezTo>
                    <a:pt x="7702" y="91380"/>
                    <a:pt x="12230" y="121744"/>
                    <a:pt x="15243" y="119161"/>
                  </a:cubicBezTo>
                  <a:cubicBezTo>
                    <a:pt x="26130" y="109830"/>
                    <a:pt x="18076" y="113185"/>
                    <a:pt x="31912" y="107255"/>
                  </a:cubicBezTo>
                  <a:cubicBezTo>
                    <a:pt x="39809" y="103871"/>
                    <a:pt x="29928" y="104477"/>
                    <a:pt x="29531" y="97730"/>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A8CC797-B4F3-388E-01A6-531D22A9F04E}"/>
                </a:ext>
              </a:extLst>
            </p:cNvPr>
            <p:cNvSpPr>
              <a:spLocks noGrp="1" noRot="1" noMove="1" noResize="1" noEditPoints="1" noAdjustHandles="1" noChangeArrowheads="1" noChangeShapeType="1"/>
            </p:cNvSpPr>
            <p:nvPr/>
          </p:nvSpPr>
          <p:spPr>
            <a:xfrm>
              <a:off x="10500415" y="1431608"/>
              <a:ext cx="921416" cy="368193"/>
            </a:xfrm>
            <a:custGeom>
              <a:avLst/>
              <a:gdLst>
                <a:gd name="connsiteX0" fmla="*/ 2381 w 922593"/>
                <a:gd name="connsiteY0" fmla="*/ 138112 h 367398"/>
                <a:gd name="connsiteX1" fmla="*/ 23812 w 922593"/>
                <a:gd name="connsiteY1" fmla="*/ 130968 h 367398"/>
                <a:gd name="connsiteX2" fmla="*/ 28575 w 922593"/>
                <a:gd name="connsiteY2" fmla="*/ 123825 h 367398"/>
                <a:gd name="connsiteX3" fmla="*/ 38100 w 922593"/>
                <a:gd name="connsiteY3" fmla="*/ 119062 h 367398"/>
                <a:gd name="connsiteX4" fmla="*/ 52387 w 922593"/>
                <a:gd name="connsiteY4" fmla="*/ 111918 h 367398"/>
                <a:gd name="connsiteX5" fmla="*/ 61912 w 922593"/>
                <a:gd name="connsiteY5" fmla="*/ 107156 h 367398"/>
                <a:gd name="connsiteX6" fmla="*/ 69056 w 922593"/>
                <a:gd name="connsiteY6" fmla="*/ 102393 h 367398"/>
                <a:gd name="connsiteX7" fmla="*/ 80962 w 922593"/>
                <a:gd name="connsiteY7" fmla="*/ 100012 h 367398"/>
                <a:gd name="connsiteX8" fmla="*/ 92868 w 922593"/>
                <a:gd name="connsiteY8" fmla="*/ 95250 h 367398"/>
                <a:gd name="connsiteX9" fmla="*/ 104775 w 922593"/>
                <a:gd name="connsiteY9" fmla="*/ 92868 h 367398"/>
                <a:gd name="connsiteX10" fmla="*/ 145256 w 922593"/>
                <a:gd name="connsiteY10" fmla="*/ 88106 h 367398"/>
                <a:gd name="connsiteX11" fmla="*/ 159543 w 922593"/>
                <a:gd name="connsiteY11" fmla="*/ 85725 h 367398"/>
                <a:gd name="connsiteX12" fmla="*/ 173831 w 922593"/>
                <a:gd name="connsiteY12" fmla="*/ 80962 h 367398"/>
                <a:gd name="connsiteX13" fmla="*/ 185737 w 922593"/>
                <a:gd name="connsiteY13" fmla="*/ 78581 h 367398"/>
                <a:gd name="connsiteX14" fmla="*/ 214312 w 922593"/>
                <a:gd name="connsiteY14" fmla="*/ 66675 h 367398"/>
                <a:gd name="connsiteX15" fmla="*/ 230981 w 922593"/>
                <a:gd name="connsiteY15" fmla="*/ 59531 h 367398"/>
                <a:gd name="connsiteX16" fmla="*/ 254793 w 922593"/>
                <a:gd name="connsiteY16" fmla="*/ 50006 h 367398"/>
                <a:gd name="connsiteX17" fmla="*/ 271462 w 922593"/>
                <a:gd name="connsiteY17" fmla="*/ 42862 h 367398"/>
                <a:gd name="connsiteX18" fmla="*/ 290512 w 922593"/>
                <a:gd name="connsiteY18" fmla="*/ 40481 h 367398"/>
                <a:gd name="connsiteX19" fmla="*/ 335756 w 922593"/>
                <a:gd name="connsiteY19" fmla="*/ 28575 h 367398"/>
                <a:gd name="connsiteX20" fmla="*/ 354806 w 922593"/>
                <a:gd name="connsiteY20" fmla="*/ 26193 h 367398"/>
                <a:gd name="connsiteX21" fmla="*/ 390525 w 922593"/>
                <a:gd name="connsiteY21" fmla="*/ 16668 h 367398"/>
                <a:gd name="connsiteX22" fmla="*/ 404812 w 922593"/>
                <a:gd name="connsiteY22" fmla="*/ 14287 h 367398"/>
                <a:gd name="connsiteX23" fmla="*/ 419100 w 922593"/>
                <a:gd name="connsiteY23" fmla="*/ 9525 h 367398"/>
                <a:gd name="connsiteX24" fmla="*/ 450056 w 922593"/>
                <a:gd name="connsiteY24" fmla="*/ 4762 h 367398"/>
                <a:gd name="connsiteX25" fmla="*/ 466725 w 922593"/>
                <a:gd name="connsiteY25" fmla="*/ 0 h 367398"/>
                <a:gd name="connsiteX26" fmla="*/ 485775 w 922593"/>
                <a:gd name="connsiteY26" fmla="*/ 2381 h 367398"/>
                <a:gd name="connsiteX27" fmla="*/ 504825 w 922593"/>
                <a:gd name="connsiteY27" fmla="*/ 7143 h 367398"/>
                <a:gd name="connsiteX28" fmla="*/ 554831 w 922593"/>
                <a:gd name="connsiteY28" fmla="*/ 21431 h 367398"/>
                <a:gd name="connsiteX29" fmla="*/ 578643 w 922593"/>
                <a:gd name="connsiteY29" fmla="*/ 28575 h 367398"/>
                <a:gd name="connsiteX30" fmla="*/ 607218 w 922593"/>
                <a:gd name="connsiteY30" fmla="*/ 35718 h 367398"/>
                <a:gd name="connsiteX31" fmla="*/ 650081 w 922593"/>
                <a:gd name="connsiteY31" fmla="*/ 45243 h 367398"/>
                <a:gd name="connsiteX32" fmla="*/ 688181 w 922593"/>
                <a:gd name="connsiteY32" fmla="*/ 57150 h 367398"/>
                <a:gd name="connsiteX33" fmla="*/ 707231 w 922593"/>
                <a:gd name="connsiteY33" fmla="*/ 59531 h 367398"/>
                <a:gd name="connsiteX34" fmla="*/ 742950 w 922593"/>
                <a:gd name="connsiteY34" fmla="*/ 66675 h 367398"/>
                <a:gd name="connsiteX35" fmla="*/ 783431 w 922593"/>
                <a:gd name="connsiteY35" fmla="*/ 76200 h 367398"/>
                <a:gd name="connsiteX36" fmla="*/ 807243 w 922593"/>
                <a:gd name="connsiteY36" fmla="*/ 83343 h 367398"/>
                <a:gd name="connsiteX37" fmla="*/ 828675 w 922593"/>
                <a:gd name="connsiteY37" fmla="*/ 88106 h 367398"/>
                <a:gd name="connsiteX38" fmla="*/ 845343 w 922593"/>
                <a:gd name="connsiteY38" fmla="*/ 92868 h 367398"/>
                <a:gd name="connsiteX39" fmla="*/ 857250 w 922593"/>
                <a:gd name="connsiteY39" fmla="*/ 95250 h 367398"/>
                <a:gd name="connsiteX40" fmla="*/ 881062 w 922593"/>
                <a:gd name="connsiteY40" fmla="*/ 102393 h 367398"/>
                <a:gd name="connsiteX41" fmla="*/ 892968 w 922593"/>
                <a:gd name="connsiteY41" fmla="*/ 107156 h 367398"/>
                <a:gd name="connsiteX42" fmla="*/ 900112 w 922593"/>
                <a:gd name="connsiteY42" fmla="*/ 111918 h 367398"/>
                <a:gd name="connsiteX43" fmla="*/ 904875 w 922593"/>
                <a:gd name="connsiteY43" fmla="*/ 130968 h 367398"/>
                <a:gd name="connsiteX44" fmla="*/ 909637 w 922593"/>
                <a:gd name="connsiteY44" fmla="*/ 157162 h 367398"/>
                <a:gd name="connsiteX45" fmla="*/ 914400 w 922593"/>
                <a:gd name="connsiteY45" fmla="*/ 183356 h 367398"/>
                <a:gd name="connsiteX46" fmla="*/ 912018 w 922593"/>
                <a:gd name="connsiteY46" fmla="*/ 307181 h 367398"/>
                <a:gd name="connsiteX47" fmla="*/ 921543 w 922593"/>
                <a:gd name="connsiteY47" fmla="*/ 364331 h 367398"/>
                <a:gd name="connsiteX48" fmla="*/ 897731 w 922593"/>
                <a:gd name="connsiteY48" fmla="*/ 361950 h 367398"/>
                <a:gd name="connsiteX49" fmla="*/ 857250 w 922593"/>
                <a:gd name="connsiteY49" fmla="*/ 357187 h 367398"/>
                <a:gd name="connsiteX50" fmla="*/ 709612 w 922593"/>
                <a:gd name="connsiteY50" fmla="*/ 352425 h 367398"/>
                <a:gd name="connsiteX51" fmla="*/ 576262 w 922593"/>
                <a:gd name="connsiteY51" fmla="*/ 357187 h 367398"/>
                <a:gd name="connsiteX52" fmla="*/ 561975 w 922593"/>
                <a:gd name="connsiteY52" fmla="*/ 359568 h 367398"/>
                <a:gd name="connsiteX53" fmla="*/ 435768 w 922593"/>
                <a:gd name="connsiteY53" fmla="*/ 357187 h 367398"/>
                <a:gd name="connsiteX54" fmla="*/ 364331 w 922593"/>
                <a:gd name="connsiteY54" fmla="*/ 354806 h 367398"/>
                <a:gd name="connsiteX55" fmla="*/ 316706 w 922593"/>
                <a:gd name="connsiteY55" fmla="*/ 352425 h 367398"/>
                <a:gd name="connsiteX56" fmla="*/ 38100 w 922593"/>
                <a:gd name="connsiteY56" fmla="*/ 347662 h 367398"/>
                <a:gd name="connsiteX57" fmla="*/ 19050 w 922593"/>
                <a:gd name="connsiteY57" fmla="*/ 345281 h 367398"/>
                <a:gd name="connsiteX58" fmla="*/ 16668 w 922593"/>
                <a:gd name="connsiteY58" fmla="*/ 333375 h 367398"/>
                <a:gd name="connsiteX59" fmla="*/ 9525 w 922593"/>
                <a:gd name="connsiteY59" fmla="*/ 321468 h 367398"/>
                <a:gd name="connsiteX60" fmla="*/ 7143 w 922593"/>
                <a:gd name="connsiteY60" fmla="*/ 302418 h 367398"/>
                <a:gd name="connsiteX61" fmla="*/ 0 w 922593"/>
                <a:gd name="connsiteY61" fmla="*/ 269081 h 367398"/>
                <a:gd name="connsiteX62" fmla="*/ 7143 w 922593"/>
                <a:gd name="connsiteY62" fmla="*/ 202406 h 367398"/>
                <a:gd name="connsiteX63" fmla="*/ 9525 w 922593"/>
                <a:gd name="connsiteY63" fmla="*/ 195262 h 367398"/>
                <a:gd name="connsiteX64" fmla="*/ 2381 w 922593"/>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95262 h 367398"/>
                <a:gd name="connsiteX64" fmla="*/ 309 w 920521"/>
                <a:gd name="connsiteY64" fmla="*/ 138112 h 367398"/>
                <a:gd name="connsiteX0" fmla="*/ 56 w 920268"/>
                <a:gd name="connsiteY0" fmla="*/ 138112 h 367398"/>
                <a:gd name="connsiteX1" fmla="*/ 21487 w 920268"/>
                <a:gd name="connsiteY1" fmla="*/ 130968 h 367398"/>
                <a:gd name="connsiteX2" fmla="*/ 26250 w 920268"/>
                <a:gd name="connsiteY2" fmla="*/ 123825 h 367398"/>
                <a:gd name="connsiteX3" fmla="*/ 35775 w 920268"/>
                <a:gd name="connsiteY3" fmla="*/ 119062 h 367398"/>
                <a:gd name="connsiteX4" fmla="*/ 50062 w 920268"/>
                <a:gd name="connsiteY4" fmla="*/ 111918 h 367398"/>
                <a:gd name="connsiteX5" fmla="*/ 59587 w 920268"/>
                <a:gd name="connsiteY5" fmla="*/ 107156 h 367398"/>
                <a:gd name="connsiteX6" fmla="*/ 66731 w 920268"/>
                <a:gd name="connsiteY6" fmla="*/ 102393 h 367398"/>
                <a:gd name="connsiteX7" fmla="*/ 78637 w 920268"/>
                <a:gd name="connsiteY7" fmla="*/ 100012 h 367398"/>
                <a:gd name="connsiteX8" fmla="*/ 90543 w 920268"/>
                <a:gd name="connsiteY8" fmla="*/ 95250 h 367398"/>
                <a:gd name="connsiteX9" fmla="*/ 102450 w 920268"/>
                <a:gd name="connsiteY9" fmla="*/ 92868 h 367398"/>
                <a:gd name="connsiteX10" fmla="*/ 142931 w 920268"/>
                <a:gd name="connsiteY10" fmla="*/ 88106 h 367398"/>
                <a:gd name="connsiteX11" fmla="*/ 157218 w 920268"/>
                <a:gd name="connsiteY11" fmla="*/ 85725 h 367398"/>
                <a:gd name="connsiteX12" fmla="*/ 171506 w 920268"/>
                <a:gd name="connsiteY12" fmla="*/ 80962 h 367398"/>
                <a:gd name="connsiteX13" fmla="*/ 183412 w 920268"/>
                <a:gd name="connsiteY13" fmla="*/ 78581 h 367398"/>
                <a:gd name="connsiteX14" fmla="*/ 211987 w 920268"/>
                <a:gd name="connsiteY14" fmla="*/ 66675 h 367398"/>
                <a:gd name="connsiteX15" fmla="*/ 228656 w 920268"/>
                <a:gd name="connsiteY15" fmla="*/ 59531 h 367398"/>
                <a:gd name="connsiteX16" fmla="*/ 252468 w 920268"/>
                <a:gd name="connsiteY16" fmla="*/ 50006 h 367398"/>
                <a:gd name="connsiteX17" fmla="*/ 269137 w 920268"/>
                <a:gd name="connsiteY17" fmla="*/ 42862 h 367398"/>
                <a:gd name="connsiteX18" fmla="*/ 288187 w 920268"/>
                <a:gd name="connsiteY18" fmla="*/ 40481 h 367398"/>
                <a:gd name="connsiteX19" fmla="*/ 333431 w 920268"/>
                <a:gd name="connsiteY19" fmla="*/ 28575 h 367398"/>
                <a:gd name="connsiteX20" fmla="*/ 352481 w 920268"/>
                <a:gd name="connsiteY20" fmla="*/ 26193 h 367398"/>
                <a:gd name="connsiteX21" fmla="*/ 388200 w 920268"/>
                <a:gd name="connsiteY21" fmla="*/ 16668 h 367398"/>
                <a:gd name="connsiteX22" fmla="*/ 402487 w 920268"/>
                <a:gd name="connsiteY22" fmla="*/ 14287 h 367398"/>
                <a:gd name="connsiteX23" fmla="*/ 416775 w 920268"/>
                <a:gd name="connsiteY23" fmla="*/ 9525 h 367398"/>
                <a:gd name="connsiteX24" fmla="*/ 447731 w 920268"/>
                <a:gd name="connsiteY24" fmla="*/ 4762 h 367398"/>
                <a:gd name="connsiteX25" fmla="*/ 464400 w 920268"/>
                <a:gd name="connsiteY25" fmla="*/ 0 h 367398"/>
                <a:gd name="connsiteX26" fmla="*/ 483450 w 920268"/>
                <a:gd name="connsiteY26" fmla="*/ 2381 h 367398"/>
                <a:gd name="connsiteX27" fmla="*/ 502500 w 920268"/>
                <a:gd name="connsiteY27" fmla="*/ 7143 h 367398"/>
                <a:gd name="connsiteX28" fmla="*/ 552506 w 920268"/>
                <a:gd name="connsiteY28" fmla="*/ 21431 h 367398"/>
                <a:gd name="connsiteX29" fmla="*/ 576318 w 920268"/>
                <a:gd name="connsiteY29" fmla="*/ 28575 h 367398"/>
                <a:gd name="connsiteX30" fmla="*/ 604893 w 920268"/>
                <a:gd name="connsiteY30" fmla="*/ 35718 h 367398"/>
                <a:gd name="connsiteX31" fmla="*/ 647756 w 920268"/>
                <a:gd name="connsiteY31" fmla="*/ 45243 h 367398"/>
                <a:gd name="connsiteX32" fmla="*/ 685856 w 920268"/>
                <a:gd name="connsiteY32" fmla="*/ 57150 h 367398"/>
                <a:gd name="connsiteX33" fmla="*/ 704906 w 920268"/>
                <a:gd name="connsiteY33" fmla="*/ 59531 h 367398"/>
                <a:gd name="connsiteX34" fmla="*/ 740625 w 920268"/>
                <a:gd name="connsiteY34" fmla="*/ 66675 h 367398"/>
                <a:gd name="connsiteX35" fmla="*/ 781106 w 920268"/>
                <a:gd name="connsiteY35" fmla="*/ 76200 h 367398"/>
                <a:gd name="connsiteX36" fmla="*/ 804918 w 920268"/>
                <a:gd name="connsiteY36" fmla="*/ 83343 h 367398"/>
                <a:gd name="connsiteX37" fmla="*/ 826350 w 920268"/>
                <a:gd name="connsiteY37" fmla="*/ 88106 h 367398"/>
                <a:gd name="connsiteX38" fmla="*/ 843018 w 920268"/>
                <a:gd name="connsiteY38" fmla="*/ 92868 h 367398"/>
                <a:gd name="connsiteX39" fmla="*/ 854925 w 920268"/>
                <a:gd name="connsiteY39" fmla="*/ 95250 h 367398"/>
                <a:gd name="connsiteX40" fmla="*/ 878737 w 920268"/>
                <a:gd name="connsiteY40" fmla="*/ 102393 h 367398"/>
                <a:gd name="connsiteX41" fmla="*/ 890643 w 920268"/>
                <a:gd name="connsiteY41" fmla="*/ 107156 h 367398"/>
                <a:gd name="connsiteX42" fmla="*/ 897787 w 920268"/>
                <a:gd name="connsiteY42" fmla="*/ 111918 h 367398"/>
                <a:gd name="connsiteX43" fmla="*/ 902550 w 920268"/>
                <a:gd name="connsiteY43" fmla="*/ 130968 h 367398"/>
                <a:gd name="connsiteX44" fmla="*/ 907312 w 920268"/>
                <a:gd name="connsiteY44" fmla="*/ 157162 h 367398"/>
                <a:gd name="connsiteX45" fmla="*/ 912075 w 920268"/>
                <a:gd name="connsiteY45" fmla="*/ 183356 h 367398"/>
                <a:gd name="connsiteX46" fmla="*/ 909693 w 920268"/>
                <a:gd name="connsiteY46" fmla="*/ 307181 h 367398"/>
                <a:gd name="connsiteX47" fmla="*/ 919218 w 920268"/>
                <a:gd name="connsiteY47" fmla="*/ 364331 h 367398"/>
                <a:gd name="connsiteX48" fmla="*/ 895406 w 920268"/>
                <a:gd name="connsiteY48" fmla="*/ 361950 h 367398"/>
                <a:gd name="connsiteX49" fmla="*/ 854925 w 920268"/>
                <a:gd name="connsiteY49" fmla="*/ 357187 h 367398"/>
                <a:gd name="connsiteX50" fmla="*/ 707287 w 920268"/>
                <a:gd name="connsiteY50" fmla="*/ 352425 h 367398"/>
                <a:gd name="connsiteX51" fmla="*/ 573937 w 920268"/>
                <a:gd name="connsiteY51" fmla="*/ 357187 h 367398"/>
                <a:gd name="connsiteX52" fmla="*/ 559650 w 920268"/>
                <a:gd name="connsiteY52" fmla="*/ 359568 h 367398"/>
                <a:gd name="connsiteX53" fmla="*/ 433443 w 920268"/>
                <a:gd name="connsiteY53" fmla="*/ 357187 h 367398"/>
                <a:gd name="connsiteX54" fmla="*/ 362006 w 920268"/>
                <a:gd name="connsiteY54" fmla="*/ 354806 h 367398"/>
                <a:gd name="connsiteX55" fmla="*/ 314381 w 920268"/>
                <a:gd name="connsiteY55" fmla="*/ 352425 h 367398"/>
                <a:gd name="connsiteX56" fmla="*/ 35775 w 920268"/>
                <a:gd name="connsiteY56" fmla="*/ 347662 h 367398"/>
                <a:gd name="connsiteX57" fmla="*/ 16725 w 920268"/>
                <a:gd name="connsiteY57" fmla="*/ 345281 h 367398"/>
                <a:gd name="connsiteX58" fmla="*/ 14343 w 920268"/>
                <a:gd name="connsiteY58" fmla="*/ 333375 h 367398"/>
                <a:gd name="connsiteX59" fmla="*/ 7200 w 920268"/>
                <a:gd name="connsiteY59" fmla="*/ 321468 h 367398"/>
                <a:gd name="connsiteX60" fmla="*/ 4818 w 920268"/>
                <a:gd name="connsiteY60" fmla="*/ 302418 h 367398"/>
                <a:gd name="connsiteX61" fmla="*/ 7200 w 920268"/>
                <a:gd name="connsiteY61" fmla="*/ 269081 h 367398"/>
                <a:gd name="connsiteX62" fmla="*/ 4818 w 920268"/>
                <a:gd name="connsiteY62" fmla="*/ 202406 h 367398"/>
                <a:gd name="connsiteX63" fmla="*/ 14344 w 920268"/>
                <a:gd name="connsiteY63" fmla="*/ 195262 h 367398"/>
                <a:gd name="connsiteX64" fmla="*/ 56 w 920268"/>
                <a:gd name="connsiteY64" fmla="*/ 138112 h 367398"/>
                <a:gd name="connsiteX0" fmla="*/ 480 w 920692"/>
                <a:gd name="connsiteY0" fmla="*/ 138112 h 367398"/>
                <a:gd name="connsiteX1" fmla="*/ 21911 w 920692"/>
                <a:gd name="connsiteY1" fmla="*/ 130968 h 367398"/>
                <a:gd name="connsiteX2" fmla="*/ 26674 w 920692"/>
                <a:gd name="connsiteY2" fmla="*/ 123825 h 367398"/>
                <a:gd name="connsiteX3" fmla="*/ 36199 w 920692"/>
                <a:gd name="connsiteY3" fmla="*/ 119062 h 367398"/>
                <a:gd name="connsiteX4" fmla="*/ 50486 w 920692"/>
                <a:gd name="connsiteY4" fmla="*/ 111918 h 367398"/>
                <a:gd name="connsiteX5" fmla="*/ 60011 w 920692"/>
                <a:gd name="connsiteY5" fmla="*/ 107156 h 367398"/>
                <a:gd name="connsiteX6" fmla="*/ 67155 w 920692"/>
                <a:gd name="connsiteY6" fmla="*/ 102393 h 367398"/>
                <a:gd name="connsiteX7" fmla="*/ 79061 w 920692"/>
                <a:gd name="connsiteY7" fmla="*/ 100012 h 367398"/>
                <a:gd name="connsiteX8" fmla="*/ 90967 w 920692"/>
                <a:gd name="connsiteY8" fmla="*/ 95250 h 367398"/>
                <a:gd name="connsiteX9" fmla="*/ 102874 w 920692"/>
                <a:gd name="connsiteY9" fmla="*/ 92868 h 367398"/>
                <a:gd name="connsiteX10" fmla="*/ 143355 w 920692"/>
                <a:gd name="connsiteY10" fmla="*/ 88106 h 367398"/>
                <a:gd name="connsiteX11" fmla="*/ 157642 w 920692"/>
                <a:gd name="connsiteY11" fmla="*/ 85725 h 367398"/>
                <a:gd name="connsiteX12" fmla="*/ 171930 w 920692"/>
                <a:gd name="connsiteY12" fmla="*/ 80962 h 367398"/>
                <a:gd name="connsiteX13" fmla="*/ 183836 w 920692"/>
                <a:gd name="connsiteY13" fmla="*/ 78581 h 367398"/>
                <a:gd name="connsiteX14" fmla="*/ 212411 w 920692"/>
                <a:gd name="connsiteY14" fmla="*/ 66675 h 367398"/>
                <a:gd name="connsiteX15" fmla="*/ 229080 w 920692"/>
                <a:gd name="connsiteY15" fmla="*/ 59531 h 367398"/>
                <a:gd name="connsiteX16" fmla="*/ 252892 w 920692"/>
                <a:gd name="connsiteY16" fmla="*/ 50006 h 367398"/>
                <a:gd name="connsiteX17" fmla="*/ 269561 w 920692"/>
                <a:gd name="connsiteY17" fmla="*/ 42862 h 367398"/>
                <a:gd name="connsiteX18" fmla="*/ 288611 w 920692"/>
                <a:gd name="connsiteY18" fmla="*/ 40481 h 367398"/>
                <a:gd name="connsiteX19" fmla="*/ 333855 w 920692"/>
                <a:gd name="connsiteY19" fmla="*/ 28575 h 367398"/>
                <a:gd name="connsiteX20" fmla="*/ 352905 w 920692"/>
                <a:gd name="connsiteY20" fmla="*/ 26193 h 367398"/>
                <a:gd name="connsiteX21" fmla="*/ 388624 w 920692"/>
                <a:gd name="connsiteY21" fmla="*/ 16668 h 367398"/>
                <a:gd name="connsiteX22" fmla="*/ 402911 w 920692"/>
                <a:gd name="connsiteY22" fmla="*/ 14287 h 367398"/>
                <a:gd name="connsiteX23" fmla="*/ 417199 w 920692"/>
                <a:gd name="connsiteY23" fmla="*/ 9525 h 367398"/>
                <a:gd name="connsiteX24" fmla="*/ 448155 w 920692"/>
                <a:gd name="connsiteY24" fmla="*/ 4762 h 367398"/>
                <a:gd name="connsiteX25" fmla="*/ 464824 w 920692"/>
                <a:gd name="connsiteY25" fmla="*/ 0 h 367398"/>
                <a:gd name="connsiteX26" fmla="*/ 483874 w 920692"/>
                <a:gd name="connsiteY26" fmla="*/ 2381 h 367398"/>
                <a:gd name="connsiteX27" fmla="*/ 502924 w 920692"/>
                <a:gd name="connsiteY27" fmla="*/ 7143 h 367398"/>
                <a:gd name="connsiteX28" fmla="*/ 552930 w 920692"/>
                <a:gd name="connsiteY28" fmla="*/ 21431 h 367398"/>
                <a:gd name="connsiteX29" fmla="*/ 576742 w 920692"/>
                <a:gd name="connsiteY29" fmla="*/ 28575 h 367398"/>
                <a:gd name="connsiteX30" fmla="*/ 605317 w 920692"/>
                <a:gd name="connsiteY30" fmla="*/ 35718 h 367398"/>
                <a:gd name="connsiteX31" fmla="*/ 648180 w 920692"/>
                <a:gd name="connsiteY31" fmla="*/ 45243 h 367398"/>
                <a:gd name="connsiteX32" fmla="*/ 686280 w 920692"/>
                <a:gd name="connsiteY32" fmla="*/ 57150 h 367398"/>
                <a:gd name="connsiteX33" fmla="*/ 705330 w 920692"/>
                <a:gd name="connsiteY33" fmla="*/ 59531 h 367398"/>
                <a:gd name="connsiteX34" fmla="*/ 741049 w 920692"/>
                <a:gd name="connsiteY34" fmla="*/ 66675 h 367398"/>
                <a:gd name="connsiteX35" fmla="*/ 781530 w 920692"/>
                <a:gd name="connsiteY35" fmla="*/ 76200 h 367398"/>
                <a:gd name="connsiteX36" fmla="*/ 805342 w 920692"/>
                <a:gd name="connsiteY36" fmla="*/ 83343 h 367398"/>
                <a:gd name="connsiteX37" fmla="*/ 826774 w 920692"/>
                <a:gd name="connsiteY37" fmla="*/ 88106 h 367398"/>
                <a:gd name="connsiteX38" fmla="*/ 843442 w 920692"/>
                <a:gd name="connsiteY38" fmla="*/ 92868 h 367398"/>
                <a:gd name="connsiteX39" fmla="*/ 855349 w 920692"/>
                <a:gd name="connsiteY39" fmla="*/ 95250 h 367398"/>
                <a:gd name="connsiteX40" fmla="*/ 879161 w 920692"/>
                <a:gd name="connsiteY40" fmla="*/ 102393 h 367398"/>
                <a:gd name="connsiteX41" fmla="*/ 891067 w 920692"/>
                <a:gd name="connsiteY41" fmla="*/ 107156 h 367398"/>
                <a:gd name="connsiteX42" fmla="*/ 898211 w 920692"/>
                <a:gd name="connsiteY42" fmla="*/ 111918 h 367398"/>
                <a:gd name="connsiteX43" fmla="*/ 902974 w 920692"/>
                <a:gd name="connsiteY43" fmla="*/ 130968 h 367398"/>
                <a:gd name="connsiteX44" fmla="*/ 907736 w 920692"/>
                <a:gd name="connsiteY44" fmla="*/ 157162 h 367398"/>
                <a:gd name="connsiteX45" fmla="*/ 912499 w 920692"/>
                <a:gd name="connsiteY45" fmla="*/ 183356 h 367398"/>
                <a:gd name="connsiteX46" fmla="*/ 910117 w 920692"/>
                <a:gd name="connsiteY46" fmla="*/ 307181 h 367398"/>
                <a:gd name="connsiteX47" fmla="*/ 919642 w 920692"/>
                <a:gd name="connsiteY47" fmla="*/ 364331 h 367398"/>
                <a:gd name="connsiteX48" fmla="*/ 895830 w 920692"/>
                <a:gd name="connsiteY48" fmla="*/ 361950 h 367398"/>
                <a:gd name="connsiteX49" fmla="*/ 855349 w 920692"/>
                <a:gd name="connsiteY49" fmla="*/ 357187 h 367398"/>
                <a:gd name="connsiteX50" fmla="*/ 707711 w 920692"/>
                <a:gd name="connsiteY50" fmla="*/ 352425 h 367398"/>
                <a:gd name="connsiteX51" fmla="*/ 574361 w 920692"/>
                <a:gd name="connsiteY51" fmla="*/ 357187 h 367398"/>
                <a:gd name="connsiteX52" fmla="*/ 560074 w 920692"/>
                <a:gd name="connsiteY52" fmla="*/ 359568 h 367398"/>
                <a:gd name="connsiteX53" fmla="*/ 433867 w 920692"/>
                <a:gd name="connsiteY53" fmla="*/ 357187 h 367398"/>
                <a:gd name="connsiteX54" fmla="*/ 362430 w 920692"/>
                <a:gd name="connsiteY54" fmla="*/ 354806 h 367398"/>
                <a:gd name="connsiteX55" fmla="*/ 314805 w 920692"/>
                <a:gd name="connsiteY55" fmla="*/ 352425 h 367398"/>
                <a:gd name="connsiteX56" fmla="*/ 36199 w 920692"/>
                <a:gd name="connsiteY56" fmla="*/ 347662 h 367398"/>
                <a:gd name="connsiteX57" fmla="*/ 17149 w 920692"/>
                <a:gd name="connsiteY57" fmla="*/ 345281 h 367398"/>
                <a:gd name="connsiteX58" fmla="*/ 14767 w 920692"/>
                <a:gd name="connsiteY58" fmla="*/ 333375 h 367398"/>
                <a:gd name="connsiteX59" fmla="*/ 7624 w 920692"/>
                <a:gd name="connsiteY59" fmla="*/ 321468 h 367398"/>
                <a:gd name="connsiteX60" fmla="*/ 5242 w 920692"/>
                <a:gd name="connsiteY60" fmla="*/ 302418 h 367398"/>
                <a:gd name="connsiteX61" fmla="*/ 7624 w 920692"/>
                <a:gd name="connsiteY61" fmla="*/ 269081 h 367398"/>
                <a:gd name="connsiteX62" fmla="*/ 5242 w 920692"/>
                <a:gd name="connsiteY62" fmla="*/ 202406 h 367398"/>
                <a:gd name="connsiteX63" fmla="*/ 5243 w 920692"/>
                <a:gd name="connsiteY63" fmla="*/ 192881 h 367398"/>
                <a:gd name="connsiteX64" fmla="*/ 480 w 920692"/>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21741 w 920521"/>
                <a:gd name="connsiteY59" fmla="*/ 328612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1416"/>
                <a:gd name="connsiteY0" fmla="*/ 138112 h 368193"/>
                <a:gd name="connsiteX1" fmla="*/ 21740 w 921416"/>
                <a:gd name="connsiteY1" fmla="*/ 130968 h 368193"/>
                <a:gd name="connsiteX2" fmla="*/ 26503 w 921416"/>
                <a:gd name="connsiteY2" fmla="*/ 123825 h 368193"/>
                <a:gd name="connsiteX3" fmla="*/ 36028 w 921416"/>
                <a:gd name="connsiteY3" fmla="*/ 119062 h 368193"/>
                <a:gd name="connsiteX4" fmla="*/ 50315 w 921416"/>
                <a:gd name="connsiteY4" fmla="*/ 111918 h 368193"/>
                <a:gd name="connsiteX5" fmla="*/ 59840 w 921416"/>
                <a:gd name="connsiteY5" fmla="*/ 107156 h 368193"/>
                <a:gd name="connsiteX6" fmla="*/ 66984 w 921416"/>
                <a:gd name="connsiteY6" fmla="*/ 102393 h 368193"/>
                <a:gd name="connsiteX7" fmla="*/ 78890 w 921416"/>
                <a:gd name="connsiteY7" fmla="*/ 100012 h 368193"/>
                <a:gd name="connsiteX8" fmla="*/ 90796 w 921416"/>
                <a:gd name="connsiteY8" fmla="*/ 95250 h 368193"/>
                <a:gd name="connsiteX9" fmla="*/ 102703 w 921416"/>
                <a:gd name="connsiteY9" fmla="*/ 92868 h 368193"/>
                <a:gd name="connsiteX10" fmla="*/ 143184 w 921416"/>
                <a:gd name="connsiteY10" fmla="*/ 88106 h 368193"/>
                <a:gd name="connsiteX11" fmla="*/ 157471 w 921416"/>
                <a:gd name="connsiteY11" fmla="*/ 85725 h 368193"/>
                <a:gd name="connsiteX12" fmla="*/ 171759 w 921416"/>
                <a:gd name="connsiteY12" fmla="*/ 80962 h 368193"/>
                <a:gd name="connsiteX13" fmla="*/ 183665 w 921416"/>
                <a:gd name="connsiteY13" fmla="*/ 78581 h 368193"/>
                <a:gd name="connsiteX14" fmla="*/ 212240 w 921416"/>
                <a:gd name="connsiteY14" fmla="*/ 66675 h 368193"/>
                <a:gd name="connsiteX15" fmla="*/ 228909 w 921416"/>
                <a:gd name="connsiteY15" fmla="*/ 59531 h 368193"/>
                <a:gd name="connsiteX16" fmla="*/ 252721 w 921416"/>
                <a:gd name="connsiteY16" fmla="*/ 50006 h 368193"/>
                <a:gd name="connsiteX17" fmla="*/ 269390 w 921416"/>
                <a:gd name="connsiteY17" fmla="*/ 42862 h 368193"/>
                <a:gd name="connsiteX18" fmla="*/ 288440 w 921416"/>
                <a:gd name="connsiteY18" fmla="*/ 40481 h 368193"/>
                <a:gd name="connsiteX19" fmla="*/ 333684 w 921416"/>
                <a:gd name="connsiteY19" fmla="*/ 28575 h 368193"/>
                <a:gd name="connsiteX20" fmla="*/ 352734 w 921416"/>
                <a:gd name="connsiteY20" fmla="*/ 26193 h 368193"/>
                <a:gd name="connsiteX21" fmla="*/ 388453 w 921416"/>
                <a:gd name="connsiteY21" fmla="*/ 16668 h 368193"/>
                <a:gd name="connsiteX22" fmla="*/ 402740 w 921416"/>
                <a:gd name="connsiteY22" fmla="*/ 14287 h 368193"/>
                <a:gd name="connsiteX23" fmla="*/ 417028 w 921416"/>
                <a:gd name="connsiteY23" fmla="*/ 9525 h 368193"/>
                <a:gd name="connsiteX24" fmla="*/ 447984 w 921416"/>
                <a:gd name="connsiteY24" fmla="*/ 4762 h 368193"/>
                <a:gd name="connsiteX25" fmla="*/ 464653 w 921416"/>
                <a:gd name="connsiteY25" fmla="*/ 0 h 368193"/>
                <a:gd name="connsiteX26" fmla="*/ 483703 w 921416"/>
                <a:gd name="connsiteY26" fmla="*/ 2381 h 368193"/>
                <a:gd name="connsiteX27" fmla="*/ 502753 w 921416"/>
                <a:gd name="connsiteY27" fmla="*/ 7143 h 368193"/>
                <a:gd name="connsiteX28" fmla="*/ 552759 w 921416"/>
                <a:gd name="connsiteY28" fmla="*/ 21431 h 368193"/>
                <a:gd name="connsiteX29" fmla="*/ 576571 w 921416"/>
                <a:gd name="connsiteY29" fmla="*/ 28575 h 368193"/>
                <a:gd name="connsiteX30" fmla="*/ 605146 w 921416"/>
                <a:gd name="connsiteY30" fmla="*/ 35718 h 368193"/>
                <a:gd name="connsiteX31" fmla="*/ 648009 w 921416"/>
                <a:gd name="connsiteY31" fmla="*/ 45243 h 368193"/>
                <a:gd name="connsiteX32" fmla="*/ 686109 w 921416"/>
                <a:gd name="connsiteY32" fmla="*/ 57150 h 368193"/>
                <a:gd name="connsiteX33" fmla="*/ 705159 w 921416"/>
                <a:gd name="connsiteY33" fmla="*/ 59531 h 368193"/>
                <a:gd name="connsiteX34" fmla="*/ 740878 w 921416"/>
                <a:gd name="connsiteY34" fmla="*/ 66675 h 368193"/>
                <a:gd name="connsiteX35" fmla="*/ 781359 w 921416"/>
                <a:gd name="connsiteY35" fmla="*/ 76200 h 368193"/>
                <a:gd name="connsiteX36" fmla="*/ 805171 w 921416"/>
                <a:gd name="connsiteY36" fmla="*/ 83343 h 368193"/>
                <a:gd name="connsiteX37" fmla="*/ 826603 w 921416"/>
                <a:gd name="connsiteY37" fmla="*/ 88106 h 368193"/>
                <a:gd name="connsiteX38" fmla="*/ 843271 w 921416"/>
                <a:gd name="connsiteY38" fmla="*/ 92868 h 368193"/>
                <a:gd name="connsiteX39" fmla="*/ 855178 w 921416"/>
                <a:gd name="connsiteY39" fmla="*/ 95250 h 368193"/>
                <a:gd name="connsiteX40" fmla="*/ 878990 w 921416"/>
                <a:gd name="connsiteY40" fmla="*/ 102393 h 368193"/>
                <a:gd name="connsiteX41" fmla="*/ 890896 w 921416"/>
                <a:gd name="connsiteY41" fmla="*/ 107156 h 368193"/>
                <a:gd name="connsiteX42" fmla="*/ 898040 w 921416"/>
                <a:gd name="connsiteY42" fmla="*/ 111918 h 368193"/>
                <a:gd name="connsiteX43" fmla="*/ 902803 w 921416"/>
                <a:gd name="connsiteY43" fmla="*/ 130968 h 368193"/>
                <a:gd name="connsiteX44" fmla="*/ 907565 w 921416"/>
                <a:gd name="connsiteY44" fmla="*/ 157162 h 368193"/>
                <a:gd name="connsiteX45" fmla="*/ 912328 w 921416"/>
                <a:gd name="connsiteY45" fmla="*/ 183356 h 368193"/>
                <a:gd name="connsiteX46" fmla="*/ 919471 w 921416"/>
                <a:gd name="connsiteY46" fmla="*/ 304799 h 368193"/>
                <a:gd name="connsiteX47" fmla="*/ 919471 w 921416"/>
                <a:gd name="connsiteY47" fmla="*/ 364331 h 368193"/>
                <a:gd name="connsiteX48" fmla="*/ 895659 w 921416"/>
                <a:gd name="connsiteY48" fmla="*/ 361950 h 368193"/>
                <a:gd name="connsiteX49" fmla="*/ 855178 w 921416"/>
                <a:gd name="connsiteY49" fmla="*/ 357187 h 368193"/>
                <a:gd name="connsiteX50" fmla="*/ 707540 w 921416"/>
                <a:gd name="connsiteY50" fmla="*/ 352425 h 368193"/>
                <a:gd name="connsiteX51" fmla="*/ 574190 w 921416"/>
                <a:gd name="connsiteY51" fmla="*/ 357187 h 368193"/>
                <a:gd name="connsiteX52" fmla="*/ 559903 w 921416"/>
                <a:gd name="connsiteY52" fmla="*/ 359568 h 368193"/>
                <a:gd name="connsiteX53" fmla="*/ 433696 w 921416"/>
                <a:gd name="connsiteY53" fmla="*/ 357187 h 368193"/>
                <a:gd name="connsiteX54" fmla="*/ 362259 w 921416"/>
                <a:gd name="connsiteY54" fmla="*/ 354806 h 368193"/>
                <a:gd name="connsiteX55" fmla="*/ 314634 w 921416"/>
                <a:gd name="connsiteY55" fmla="*/ 352425 h 368193"/>
                <a:gd name="connsiteX56" fmla="*/ 36028 w 921416"/>
                <a:gd name="connsiteY56" fmla="*/ 347662 h 368193"/>
                <a:gd name="connsiteX57" fmla="*/ 16978 w 921416"/>
                <a:gd name="connsiteY57" fmla="*/ 345281 h 368193"/>
                <a:gd name="connsiteX58" fmla="*/ 14596 w 921416"/>
                <a:gd name="connsiteY58" fmla="*/ 333375 h 368193"/>
                <a:gd name="connsiteX59" fmla="*/ 21741 w 921416"/>
                <a:gd name="connsiteY59" fmla="*/ 328612 h 368193"/>
                <a:gd name="connsiteX60" fmla="*/ 24122 w 921416"/>
                <a:gd name="connsiteY60" fmla="*/ 304799 h 368193"/>
                <a:gd name="connsiteX61" fmla="*/ 14597 w 921416"/>
                <a:gd name="connsiteY61" fmla="*/ 266700 h 368193"/>
                <a:gd name="connsiteX62" fmla="*/ 5071 w 921416"/>
                <a:gd name="connsiteY62" fmla="*/ 202406 h 368193"/>
                <a:gd name="connsiteX63" fmla="*/ 7453 w 921416"/>
                <a:gd name="connsiteY63" fmla="*/ 180975 h 368193"/>
                <a:gd name="connsiteX64" fmla="*/ 309 w 921416"/>
                <a:gd name="connsiteY64" fmla="*/ 138112 h 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1416" h="368193">
                  <a:moveTo>
                    <a:pt x="309" y="138112"/>
                  </a:moveTo>
                  <a:cubicBezTo>
                    <a:pt x="2690" y="129778"/>
                    <a:pt x="15512" y="136158"/>
                    <a:pt x="21740" y="130968"/>
                  </a:cubicBezTo>
                  <a:cubicBezTo>
                    <a:pt x="23939" y="129136"/>
                    <a:pt x="24304" y="125657"/>
                    <a:pt x="26503" y="123825"/>
                  </a:cubicBezTo>
                  <a:cubicBezTo>
                    <a:pt x="29230" y="121553"/>
                    <a:pt x="32946" y="120823"/>
                    <a:pt x="36028" y="119062"/>
                  </a:cubicBezTo>
                  <a:cubicBezTo>
                    <a:pt x="58897" y="105994"/>
                    <a:pt x="28494" y="121270"/>
                    <a:pt x="50315" y="111918"/>
                  </a:cubicBezTo>
                  <a:cubicBezTo>
                    <a:pt x="53578" y="110520"/>
                    <a:pt x="56758" y="108917"/>
                    <a:pt x="59840" y="107156"/>
                  </a:cubicBezTo>
                  <a:cubicBezTo>
                    <a:pt x="62325" y="105736"/>
                    <a:pt x="64304" y="103398"/>
                    <a:pt x="66984" y="102393"/>
                  </a:cubicBezTo>
                  <a:cubicBezTo>
                    <a:pt x="70774" y="100972"/>
                    <a:pt x="75013" y="101175"/>
                    <a:pt x="78890" y="100012"/>
                  </a:cubicBezTo>
                  <a:cubicBezTo>
                    <a:pt x="82984" y="98784"/>
                    <a:pt x="86702" y="96478"/>
                    <a:pt x="90796" y="95250"/>
                  </a:cubicBezTo>
                  <a:cubicBezTo>
                    <a:pt x="94673" y="94087"/>
                    <a:pt x="98721" y="93592"/>
                    <a:pt x="102703" y="92868"/>
                  </a:cubicBezTo>
                  <a:cubicBezTo>
                    <a:pt x="127325" y="88391"/>
                    <a:pt x="109119" y="92113"/>
                    <a:pt x="143184" y="88106"/>
                  </a:cubicBezTo>
                  <a:cubicBezTo>
                    <a:pt x="147979" y="87542"/>
                    <a:pt x="152709" y="86519"/>
                    <a:pt x="157471" y="85725"/>
                  </a:cubicBezTo>
                  <a:cubicBezTo>
                    <a:pt x="162234" y="84137"/>
                    <a:pt x="166916" y="82283"/>
                    <a:pt x="171759" y="80962"/>
                  </a:cubicBezTo>
                  <a:cubicBezTo>
                    <a:pt x="175664" y="79897"/>
                    <a:pt x="179848" y="79928"/>
                    <a:pt x="183665" y="78581"/>
                  </a:cubicBezTo>
                  <a:cubicBezTo>
                    <a:pt x="193395" y="75147"/>
                    <a:pt x="202730" y="70679"/>
                    <a:pt x="212240" y="66675"/>
                  </a:cubicBezTo>
                  <a:lnTo>
                    <a:pt x="228909" y="59531"/>
                  </a:lnTo>
                  <a:cubicBezTo>
                    <a:pt x="236800" y="56243"/>
                    <a:pt x="244830" y="53294"/>
                    <a:pt x="252721" y="50006"/>
                  </a:cubicBezTo>
                  <a:cubicBezTo>
                    <a:pt x="258301" y="47681"/>
                    <a:pt x="263392" y="43612"/>
                    <a:pt x="269390" y="42862"/>
                  </a:cubicBezTo>
                  <a:lnTo>
                    <a:pt x="288440" y="40481"/>
                  </a:lnTo>
                  <a:cubicBezTo>
                    <a:pt x="306888" y="34947"/>
                    <a:pt x="315090" y="31856"/>
                    <a:pt x="333684" y="28575"/>
                  </a:cubicBezTo>
                  <a:cubicBezTo>
                    <a:pt x="339986" y="27463"/>
                    <a:pt x="346384" y="26987"/>
                    <a:pt x="352734" y="26193"/>
                  </a:cubicBezTo>
                  <a:cubicBezTo>
                    <a:pt x="364801" y="22746"/>
                    <a:pt x="376138" y="19307"/>
                    <a:pt x="388453" y="16668"/>
                  </a:cubicBezTo>
                  <a:cubicBezTo>
                    <a:pt x="393174" y="15656"/>
                    <a:pt x="398056" y="15458"/>
                    <a:pt x="402740" y="14287"/>
                  </a:cubicBezTo>
                  <a:cubicBezTo>
                    <a:pt x="407610" y="13070"/>
                    <a:pt x="412158" y="10743"/>
                    <a:pt x="417028" y="9525"/>
                  </a:cubicBezTo>
                  <a:cubicBezTo>
                    <a:pt x="423185" y="7986"/>
                    <a:pt x="442423" y="5773"/>
                    <a:pt x="447984" y="4762"/>
                  </a:cubicBezTo>
                  <a:cubicBezTo>
                    <a:pt x="454562" y="3566"/>
                    <a:pt x="458533" y="2040"/>
                    <a:pt x="464653" y="0"/>
                  </a:cubicBezTo>
                  <a:cubicBezTo>
                    <a:pt x="471003" y="794"/>
                    <a:pt x="477413" y="1202"/>
                    <a:pt x="483703" y="2381"/>
                  </a:cubicBezTo>
                  <a:cubicBezTo>
                    <a:pt x="490136" y="3587"/>
                    <a:pt x="496443" y="5402"/>
                    <a:pt x="502753" y="7143"/>
                  </a:cubicBezTo>
                  <a:lnTo>
                    <a:pt x="552759" y="21431"/>
                  </a:lnTo>
                  <a:cubicBezTo>
                    <a:pt x="560696" y="23812"/>
                    <a:pt x="568576" y="26395"/>
                    <a:pt x="576571" y="28575"/>
                  </a:cubicBezTo>
                  <a:cubicBezTo>
                    <a:pt x="586043" y="31158"/>
                    <a:pt x="595572" y="33542"/>
                    <a:pt x="605146" y="35718"/>
                  </a:cubicBezTo>
                  <a:cubicBezTo>
                    <a:pt x="625731" y="40396"/>
                    <a:pt x="628906" y="39624"/>
                    <a:pt x="648009" y="45243"/>
                  </a:cubicBezTo>
                  <a:cubicBezTo>
                    <a:pt x="657759" y="48111"/>
                    <a:pt x="675371" y="55002"/>
                    <a:pt x="686109" y="57150"/>
                  </a:cubicBezTo>
                  <a:cubicBezTo>
                    <a:pt x="692384" y="58405"/>
                    <a:pt x="698869" y="58352"/>
                    <a:pt x="705159" y="59531"/>
                  </a:cubicBezTo>
                  <a:cubicBezTo>
                    <a:pt x="763992" y="70561"/>
                    <a:pt x="688284" y="59159"/>
                    <a:pt x="740878" y="66675"/>
                  </a:cubicBezTo>
                  <a:cubicBezTo>
                    <a:pt x="795684" y="84942"/>
                    <a:pt x="731632" y="65149"/>
                    <a:pt x="781359" y="76200"/>
                  </a:cubicBezTo>
                  <a:cubicBezTo>
                    <a:pt x="789448" y="77998"/>
                    <a:pt x="797157" y="81234"/>
                    <a:pt x="805171" y="83343"/>
                  </a:cubicBezTo>
                  <a:cubicBezTo>
                    <a:pt x="812248" y="85205"/>
                    <a:pt x="819503" y="86331"/>
                    <a:pt x="826603" y="88106"/>
                  </a:cubicBezTo>
                  <a:cubicBezTo>
                    <a:pt x="832209" y="89507"/>
                    <a:pt x="837665" y="91467"/>
                    <a:pt x="843271" y="92868"/>
                  </a:cubicBezTo>
                  <a:cubicBezTo>
                    <a:pt x="847198" y="93850"/>
                    <a:pt x="851227" y="94372"/>
                    <a:pt x="855178" y="95250"/>
                  </a:cubicBezTo>
                  <a:cubicBezTo>
                    <a:pt x="863072" y="97004"/>
                    <a:pt x="871570" y="99425"/>
                    <a:pt x="878990" y="102393"/>
                  </a:cubicBezTo>
                  <a:cubicBezTo>
                    <a:pt x="882959" y="103981"/>
                    <a:pt x="887073" y="105244"/>
                    <a:pt x="890896" y="107156"/>
                  </a:cubicBezTo>
                  <a:cubicBezTo>
                    <a:pt x="893456" y="108436"/>
                    <a:pt x="895659" y="110331"/>
                    <a:pt x="898040" y="111918"/>
                  </a:cubicBezTo>
                  <a:cubicBezTo>
                    <a:pt x="899628" y="118268"/>
                    <a:pt x="901727" y="124512"/>
                    <a:pt x="902803" y="130968"/>
                  </a:cubicBezTo>
                  <a:cubicBezTo>
                    <a:pt x="909819" y="173072"/>
                    <a:pt x="900909" y="120552"/>
                    <a:pt x="907565" y="157162"/>
                  </a:cubicBezTo>
                  <a:cubicBezTo>
                    <a:pt x="913645" y="190605"/>
                    <a:pt x="906456" y="154006"/>
                    <a:pt x="912328" y="183356"/>
                  </a:cubicBezTo>
                  <a:cubicBezTo>
                    <a:pt x="911534" y="224631"/>
                    <a:pt x="917843" y="263548"/>
                    <a:pt x="919471" y="304799"/>
                  </a:cubicBezTo>
                  <a:cubicBezTo>
                    <a:pt x="920233" y="324097"/>
                    <a:pt x="923440" y="354806"/>
                    <a:pt x="919471" y="364331"/>
                  </a:cubicBezTo>
                  <a:cubicBezTo>
                    <a:pt x="915502" y="373856"/>
                    <a:pt x="903581" y="362882"/>
                    <a:pt x="895659" y="361950"/>
                  </a:cubicBezTo>
                  <a:cubicBezTo>
                    <a:pt x="863076" y="358116"/>
                    <a:pt x="895969" y="360586"/>
                    <a:pt x="855178" y="357187"/>
                  </a:cubicBezTo>
                  <a:cubicBezTo>
                    <a:pt x="797420" y="352374"/>
                    <a:pt x="786488" y="354070"/>
                    <a:pt x="707540" y="352425"/>
                  </a:cubicBezTo>
                  <a:cubicBezTo>
                    <a:pt x="666026" y="353368"/>
                    <a:pt x="617656" y="352358"/>
                    <a:pt x="574190" y="357187"/>
                  </a:cubicBezTo>
                  <a:cubicBezTo>
                    <a:pt x="569392" y="357720"/>
                    <a:pt x="564665" y="358774"/>
                    <a:pt x="559903" y="359568"/>
                  </a:cubicBezTo>
                  <a:lnTo>
                    <a:pt x="433696" y="357187"/>
                  </a:lnTo>
                  <a:lnTo>
                    <a:pt x="362259" y="354806"/>
                  </a:lnTo>
                  <a:cubicBezTo>
                    <a:pt x="346377" y="354171"/>
                    <a:pt x="330522" y="352886"/>
                    <a:pt x="314634" y="352425"/>
                  </a:cubicBezTo>
                  <a:cubicBezTo>
                    <a:pt x="246414" y="350447"/>
                    <a:pt x="94715" y="348525"/>
                    <a:pt x="36028" y="347662"/>
                  </a:cubicBezTo>
                  <a:cubicBezTo>
                    <a:pt x="29678" y="346868"/>
                    <a:pt x="22303" y="348831"/>
                    <a:pt x="16978" y="345281"/>
                  </a:cubicBezTo>
                  <a:cubicBezTo>
                    <a:pt x="13610" y="343036"/>
                    <a:pt x="13802" y="336153"/>
                    <a:pt x="14596" y="333375"/>
                  </a:cubicBezTo>
                  <a:cubicBezTo>
                    <a:pt x="15390" y="330597"/>
                    <a:pt x="24122" y="332581"/>
                    <a:pt x="21741" y="328612"/>
                  </a:cubicBezTo>
                  <a:cubicBezTo>
                    <a:pt x="20947" y="322262"/>
                    <a:pt x="25313" y="315118"/>
                    <a:pt x="24122" y="304799"/>
                  </a:cubicBezTo>
                  <a:cubicBezTo>
                    <a:pt x="22931" y="294480"/>
                    <a:pt x="22383" y="321212"/>
                    <a:pt x="14597" y="266700"/>
                  </a:cubicBezTo>
                  <a:cubicBezTo>
                    <a:pt x="14738" y="265222"/>
                    <a:pt x="2050" y="217511"/>
                    <a:pt x="5071" y="202406"/>
                  </a:cubicBezTo>
                  <a:cubicBezTo>
                    <a:pt x="5563" y="199945"/>
                    <a:pt x="6763" y="183389"/>
                    <a:pt x="7453" y="180975"/>
                  </a:cubicBezTo>
                  <a:cubicBezTo>
                    <a:pt x="10219" y="171295"/>
                    <a:pt x="-2072" y="146446"/>
                    <a:pt x="309" y="138112"/>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grpSp>
      <p:sp>
        <p:nvSpPr>
          <p:cNvPr id="53" name="TextBox 52">
            <a:extLst>
              <a:ext uri="{FF2B5EF4-FFF2-40B4-BE49-F238E27FC236}">
                <a16:creationId xmlns:a16="http://schemas.microsoft.com/office/drawing/2014/main" id="{64277742-1E1D-EBB3-DB22-C5339A6CA254}"/>
              </a:ext>
            </a:extLst>
          </p:cNvPr>
          <p:cNvSpPr txBox="1">
            <a:spLocks/>
          </p:cNvSpPr>
          <p:nvPr/>
        </p:nvSpPr>
        <p:spPr>
          <a:xfrm>
            <a:off x="4432136" y="140602"/>
            <a:ext cx="3610295" cy="369332"/>
          </a:xfrm>
          <a:prstGeom prst="rect">
            <a:avLst/>
          </a:prstGeom>
          <a:noFill/>
        </p:spPr>
        <p:txBody>
          <a:bodyPr wrap="square" rtlCol="0">
            <a:spAutoFit/>
          </a:bodyPr>
          <a:lstStyle/>
          <a:p>
            <a:r>
              <a:rPr lang="en-US" dirty="0"/>
              <a:t>Solar Responders</a:t>
            </a:r>
          </a:p>
        </p:txBody>
      </p:sp>
      <p:grpSp>
        <p:nvGrpSpPr>
          <p:cNvPr id="69" name="Group 68">
            <a:extLst>
              <a:ext uri="{FF2B5EF4-FFF2-40B4-BE49-F238E27FC236}">
                <a16:creationId xmlns:a16="http://schemas.microsoft.com/office/drawing/2014/main" id="{1956FAB0-1073-FB28-6A08-60BDA56175F6}"/>
              </a:ext>
            </a:extLst>
          </p:cNvPr>
          <p:cNvGrpSpPr>
            <a:grpSpLocks noGrp="1" noUngrp="1" noRot="1" noMove="1" noResize="1"/>
          </p:cNvGrpSpPr>
          <p:nvPr/>
        </p:nvGrpSpPr>
        <p:grpSpPr>
          <a:xfrm>
            <a:off x="70349" y="4753012"/>
            <a:ext cx="1297556" cy="2050105"/>
            <a:chOff x="70349" y="4753012"/>
            <a:chExt cx="1297556" cy="2050105"/>
          </a:xfrm>
        </p:grpSpPr>
        <p:sp>
          <p:nvSpPr>
            <p:cNvPr id="54" name="Rectangle 53">
              <a:extLst>
                <a:ext uri="{FF2B5EF4-FFF2-40B4-BE49-F238E27FC236}">
                  <a16:creationId xmlns:a16="http://schemas.microsoft.com/office/drawing/2014/main" id="{45B250E2-6FDC-1744-6B54-A3C66DBBFF66}"/>
                </a:ext>
              </a:extLst>
            </p:cNvPr>
            <p:cNvSpPr>
              <a:spLocks noGrp="1" noRot="1" noMove="1" noResize="1" noEditPoints="1" noAdjustHandles="1" noChangeArrowheads="1" noChangeShapeType="1"/>
            </p:cNvSpPr>
            <p:nvPr/>
          </p:nvSpPr>
          <p:spPr>
            <a:xfrm>
              <a:off x="70349" y="4753012"/>
              <a:ext cx="1297556" cy="2050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Legend:</a:t>
              </a:r>
            </a:p>
          </p:txBody>
        </p:sp>
        <p:sp>
          <p:nvSpPr>
            <p:cNvPr id="55" name="Rectangle 54">
              <a:extLst>
                <a:ext uri="{FF2B5EF4-FFF2-40B4-BE49-F238E27FC236}">
                  <a16:creationId xmlns:a16="http://schemas.microsoft.com/office/drawing/2014/main" id="{ACAFF3FC-C287-67F5-C246-8C8AEFBFE878}"/>
                </a:ext>
              </a:extLst>
            </p:cNvPr>
            <p:cNvSpPr>
              <a:spLocks noGrp="1" noRot="1" noMove="1" noResize="1" noEditPoints="1" noAdjustHandles="1" noChangeArrowheads="1" noChangeShapeType="1"/>
            </p:cNvSpPr>
            <p:nvPr/>
          </p:nvSpPr>
          <p:spPr>
            <a:xfrm>
              <a:off x="142955" y="5200979"/>
              <a:ext cx="251030" cy="228709"/>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08EBFEB-8E44-EF11-C5BB-B731050DFF07}"/>
                </a:ext>
              </a:extLst>
            </p:cNvPr>
            <p:cNvSpPr>
              <a:spLocks noGrp="1" noRot="1" noMove="1" noResize="1" noEditPoints="1" noAdjustHandles="1" noChangeArrowheads="1" noChangeShapeType="1"/>
            </p:cNvSpPr>
            <p:nvPr/>
          </p:nvSpPr>
          <p:spPr>
            <a:xfrm>
              <a:off x="143803" y="5765205"/>
              <a:ext cx="251030" cy="228709"/>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A8422D-3166-AE91-AC9C-E0B43A55B5EB}"/>
                </a:ext>
              </a:extLst>
            </p:cNvPr>
            <p:cNvSpPr>
              <a:spLocks noGrp="1" noRot="1" noMove="1" noResize="1" noEditPoints="1" noAdjustHandles="1" noChangeArrowheads="1" noChangeShapeType="1"/>
            </p:cNvSpPr>
            <p:nvPr/>
          </p:nvSpPr>
          <p:spPr>
            <a:xfrm>
              <a:off x="142955" y="6355714"/>
              <a:ext cx="251030" cy="2287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8607A5C-4F71-E0D1-6150-42C8D29F6360}"/>
                </a:ext>
              </a:extLst>
            </p:cNvPr>
            <p:cNvSpPr txBox="1">
              <a:spLocks noGrp="1" noRot="1" noMove="1" noResize="1" noEditPoints="1" noAdjustHandles="1" noChangeArrowheads="1" noChangeShapeType="1"/>
            </p:cNvSpPr>
            <p:nvPr/>
          </p:nvSpPr>
          <p:spPr>
            <a:xfrm>
              <a:off x="373679" y="5084282"/>
              <a:ext cx="947211" cy="461665"/>
            </a:xfrm>
            <a:prstGeom prst="rect">
              <a:avLst/>
            </a:prstGeom>
            <a:noFill/>
          </p:spPr>
          <p:txBody>
            <a:bodyPr wrap="square" rtlCol="0">
              <a:spAutoFit/>
            </a:bodyPr>
            <a:lstStyle/>
            <a:p>
              <a:r>
                <a:rPr lang="en-US" sz="1200" dirty="0"/>
                <a:t>Solar info available</a:t>
              </a:r>
            </a:p>
          </p:txBody>
        </p:sp>
        <p:sp>
          <p:nvSpPr>
            <p:cNvPr id="59" name="TextBox 58">
              <a:extLst>
                <a:ext uri="{FF2B5EF4-FFF2-40B4-BE49-F238E27FC236}">
                  <a16:creationId xmlns:a16="http://schemas.microsoft.com/office/drawing/2014/main" id="{ECA33195-D875-8FCF-8080-7499CEA24883}"/>
                </a:ext>
              </a:extLst>
            </p:cNvPr>
            <p:cNvSpPr txBox="1">
              <a:spLocks noGrp="1" noRot="1" noMove="1" noResize="1" noEditPoints="1" noAdjustHandles="1" noChangeArrowheads="1" noChangeShapeType="1"/>
            </p:cNvSpPr>
            <p:nvPr/>
          </p:nvSpPr>
          <p:spPr>
            <a:xfrm>
              <a:off x="381419" y="5542357"/>
              <a:ext cx="939471" cy="646331"/>
            </a:xfrm>
            <a:prstGeom prst="rect">
              <a:avLst/>
            </a:prstGeom>
            <a:noFill/>
          </p:spPr>
          <p:txBody>
            <a:bodyPr wrap="square" rtlCol="0">
              <a:spAutoFit/>
            </a:bodyPr>
            <a:lstStyle/>
            <a:p>
              <a:r>
                <a:rPr lang="en-US" sz="1200" dirty="0"/>
                <a:t>Confirmed no solar panels</a:t>
              </a:r>
            </a:p>
          </p:txBody>
        </p:sp>
        <p:sp>
          <p:nvSpPr>
            <p:cNvPr id="60" name="TextBox 59">
              <a:extLst>
                <a:ext uri="{FF2B5EF4-FFF2-40B4-BE49-F238E27FC236}">
                  <a16:creationId xmlns:a16="http://schemas.microsoft.com/office/drawing/2014/main" id="{E80BF4D7-17BA-0EB3-D6BF-E07E00166103}"/>
                </a:ext>
              </a:extLst>
            </p:cNvPr>
            <p:cNvSpPr txBox="1">
              <a:spLocks noGrp="1" noRot="1" noMove="1" noResize="1" noEditPoints="1" noAdjustHandles="1" noChangeArrowheads="1" noChangeShapeType="1"/>
            </p:cNvSpPr>
            <p:nvPr/>
          </p:nvSpPr>
          <p:spPr>
            <a:xfrm>
              <a:off x="381419" y="6146904"/>
              <a:ext cx="939470" cy="646331"/>
            </a:xfrm>
            <a:prstGeom prst="rect">
              <a:avLst/>
            </a:prstGeom>
            <a:noFill/>
          </p:spPr>
          <p:txBody>
            <a:bodyPr wrap="square" rtlCol="0">
              <a:spAutoFit/>
            </a:bodyPr>
            <a:lstStyle/>
            <a:p>
              <a:r>
                <a:rPr lang="en-US" sz="1200" dirty="0"/>
                <a:t>Solar information unknown</a:t>
              </a:r>
            </a:p>
          </p:txBody>
        </p:sp>
      </p:grpSp>
      <p:pic>
        <p:nvPicPr>
          <p:cNvPr id="62" name="Picture 61" descr="A compass with a red needle&#10;&#10;Description automatically generated">
            <a:extLst>
              <a:ext uri="{FF2B5EF4-FFF2-40B4-BE49-F238E27FC236}">
                <a16:creationId xmlns:a16="http://schemas.microsoft.com/office/drawing/2014/main" id="{0AFAD332-0BDF-878A-5809-DB9B551D1EDC}"/>
              </a:ext>
            </a:extLst>
          </p:cNvPr>
          <p:cNvPicPr>
            <a:picLocks noGrp="1" noRot="1" noChangeAspect="1" noMove="1" noResize="1" noEditPoints="1" noAdjustHandles="1" noChangeArrowheads="1" noChangeShapeType="1" noCrop="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r="9610"/>
          <a:stretch/>
        </p:blipFill>
        <p:spPr>
          <a:xfrm>
            <a:off x="11359652" y="735935"/>
            <a:ext cx="762000" cy="757201"/>
          </a:xfrm>
          <a:prstGeom prst="rect">
            <a:avLst/>
          </a:prstGeom>
        </p:spPr>
      </p:pic>
      <p:grpSp>
        <p:nvGrpSpPr>
          <p:cNvPr id="68" name="Group 67">
            <a:extLst>
              <a:ext uri="{FF2B5EF4-FFF2-40B4-BE49-F238E27FC236}">
                <a16:creationId xmlns:a16="http://schemas.microsoft.com/office/drawing/2014/main" id="{D8FC1249-6C6F-D7D7-E383-AFEADD81BDFD}"/>
              </a:ext>
            </a:extLst>
          </p:cNvPr>
          <p:cNvGrpSpPr/>
          <p:nvPr/>
        </p:nvGrpSpPr>
        <p:grpSpPr>
          <a:xfrm>
            <a:off x="11483322" y="1494059"/>
            <a:ext cx="514660" cy="1243394"/>
            <a:chOff x="6277273" y="2369320"/>
            <a:chExt cx="890344" cy="1852727"/>
          </a:xfrm>
        </p:grpSpPr>
        <p:pic>
          <p:nvPicPr>
            <p:cNvPr id="64" name="Picture 63" descr="A screenshot of a map&#10;&#10;Description automatically generated">
              <a:extLst>
                <a:ext uri="{FF2B5EF4-FFF2-40B4-BE49-F238E27FC236}">
                  <a16:creationId xmlns:a16="http://schemas.microsoft.com/office/drawing/2014/main" id="{1D236987-8CB9-7A77-3CD1-75DA4CAAE6AE}"/>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76299" t="44140" r="8219" b="29374"/>
            <a:stretch/>
          </p:blipFill>
          <p:spPr>
            <a:xfrm>
              <a:off x="6277274" y="2369320"/>
              <a:ext cx="890343" cy="1852727"/>
            </a:xfrm>
            <a:prstGeom prst="rect">
              <a:avLst/>
            </a:prstGeom>
          </p:spPr>
        </p:pic>
        <p:sp>
          <p:nvSpPr>
            <p:cNvPr id="67" name="Isosceles Triangle 66">
              <a:extLst>
                <a:ext uri="{FF2B5EF4-FFF2-40B4-BE49-F238E27FC236}">
                  <a16:creationId xmlns:a16="http://schemas.microsoft.com/office/drawing/2014/main" id="{A335C65C-4292-C79D-9E11-7F2C6B4B2CB9}"/>
                </a:ext>
              </a:extLst>
            </p:cNvPr>
            <p:cNvSpPr/>
            <p:nvPr/>
          </p:nvSpPr>
          <p:spPr>
            <a:xfrm rot="5400000">
              <a:off x="6191400" y="3162453"/>
              <a:ext cx="352423" cy="180677"/>
            </a:xfrm>
            <a:prstGeom prst="triangle">
              <a:avLst>
                <a:gd name="adj" fmla="val 5202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2" name="Rectangle 1">
            <a:extLst>
              <a:ext uri="{FF2B5EF4-FFF2-40B4-BE49-F238E27FC236}">
                <a16:creationId xmlns:a16="http://schemas.microsoft.com/office/drawing/2014/main" id="{149340C9-3650-48B1-6A84-5FF4FD67E854}"/>
              </a:ext>
            </a:extLst>
          </p:cNvPr>
          <p:cNvSpPr/>
          <p:nvPr/>
        </p:nvSpPr>
        <p:spPr>
          <a:xfrm>
            <a:off x="6836" y="0"/>
            <a:ext cx="12185164" cy="6858000"/>
          </a:xfrm>
          <a:prstGeom prst="rect">
            <a:avLst/>
          </a:prstGeom>
          <a:solidFill>
            <a:schemeClr val="bg2">
              <a:lumMod val="25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59C6135-EF1B-03B5-1356-10837052F214}"/>
              </a:ext>
            </a:extLst>
          </p:cNvPr>
          <p:cNvSpPr/>
          <p:nvPr/>
        </p:nvSpPr>
        <p:spPr>
          <a:xfrm>
            <a:off x="1430174" y="1987308"/>
            <a:ext cx="1401837" cy="69696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Hover over a highlighted area to see relevant information or click to edit and see a detailed view</a:t>
            </a:r>
          </a:p>
        </p:txBody>
      </p:sp>
      <p:sp>
        <p:nvSpPr>
          <p:cNvPr id="28" name="Arrow: Right 27">
            <a:extLst>
              <a:ext uri="{FF2B5EF4-FFF2-40B4-BE49-F238E27FC236}">
                <a16:creationId xmlns:a16="http://schemas.microsoft.com/office/drawing/2014/main" id="{878801CC-59EE-622E-C05F-C89D9DF6B913}"/>
              </a:ext>
            </a:extLst>
          </p:cNvPr>
          <p:cNvSpPr/>
          <p:nvPr/>
        </p:nvSpPr>
        <p:spPr>
          <a:xfrm rot="19134809">
            <a:off x="11483625" y="551294"/>
            <a:ext cx="267491" cy="101165"/>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BA712A2-47E7-0637-A9EE-9A6269F9FB20}"/>
              </a:ext>
            </a:extLst>
          </p:cNvPr>
          <p:cNvSpPr/>
          <p:nvPr/>
        </p:nvSpPr>
        <p:spPr>
          <a:xfrm>
            <a:off x="10240204" y="1780426"/>
            <a:ext cx="1021025" cy="534796"/>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Click on the + or – to zoom in or out on the map</a:t>
            </a:r>
          </a:p>
        </p:txBody>
      </p:sp>
      <p:sp>
        <p:nvSpPr>
          <p:cNvPr id="8" name="Rectangle 7">
            <a:extLst>
              <a:ext uri="{FF2B5EF4-FFF2-40B4-BE49-F238E27FC236}">
                <a16:creationId xmlns:a16="http://schemas.microsoft.com/office/drawing/2014/main" id="{D6F47AD3-B79E-DF46-D273-82787A6AB549}"/>
              </a:ext>
            </a:extLst>
          </p:cNvPr>
          <p:cNvSpPr/>
          <p:nvPr/>
        </p:nvSpPr>
        <p:spPr>
          <a:xfrm>
            <a:off x="10311214" y="724249"/>
            <a:ext cx="1276549" cy="303944"/>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Click here to change settings</a:t>
            </a:r>
          </a:p>
        </p:txBody>
      </p:sp>
      <p:sp>
        <p:nvSpPr>
          <p:cNvPr id="30" name="Arrow: Right 29">
            <a:extLst>
              <a:ext uri="{FF2B5EF4-FFF2-40B4-BE49-F238E27FC236}">
                <a16:creationId xmlns:a16="http://schemas.microsoft.com/office/drawing/2014/main" id="{4BBFD9A9-129C-F5B9-54AD-64BFDFE5076D}"/>
              </a:ext>
            </a:extLst>
          </p:cNvPr>
          <p:cNvSpPr/>
          <p:nvPr/>
        </p:nvSpPr>
        <p:spPr>
          <a:xfrm rot="4130454">
            <a:off x="2280826" y="2735355"/>
            <a:ext cx="177916" cy="94507"/>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5BB0C317-975C-C96F-FD3E-D7D058C4A79E}"/>
              </a:ext>
            </a:extLst>
          </p:cNvPr>
          <p:cNvSpPr/>
          <p:nvPr/>
        </p:nvSpPr>
        <p:spPr>
          <a:xfrm rot="798531">
            <a:off x="11281266" y="2321942"/>
            <a:ext cx="229024" cy="87700"/>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C9153EC6-67FC-0E4F-6F31-C212491E4C21}"/>
              </a:ext>
            </a:extLst>
          </p:cNvPr>
          <p:cNvSpPr/>
          <p:nvPr/>
        </p:nvSpPr>
        <p:spPr>
          <a:xfrm rot="20683977">
            <a:off x="11296824" y="1864435"/>
            <a:ext cx="256394" cy="90471"/>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11EDB77-528A-FAB6-E88A-1888BCFC0858}"/>
              </a:ext>
            </a:extLst>
          </p:cNvPr>
          <p:cNvSpPr/>
          <p:nvPr/>
        </p:nvSpPr>
        <p:spPr>
          <a:xfrm>
            <a:off x="9653504" y="148923"/>
            <a:ext cx="1276549" cy="303944"/>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Click anywhere to exit help</a:t>
            </a:r>
          </a:p>
        </p:txBody>
      </p:sp>
      <p:sp>
        <p:nvSpPr>
          <p:cNvPr id="4" name="Rectangle 3">
            <a:hlinkClick r:id="" action="ppaction://hlinkshowjump?jump=lastslideviewed"/>
            <a:extLst>
              <a:ext uri="{FF2B5EF4-FFF2-40B4-BE49-F238E27FC236}">
                <a16:creationId xmlns:a16="http://schemas.microsoft.com/office/drawing/2014/main" id="{DB067D58-575F-938A-3E91-DC41E51366A0}"/>
              </a:ext>
            </a:extLst>
          </p:cNvPr>
          <p:cNvSpPr/>
          <p:nvPr/>
        </p:nvSpPr>
        <p:spPr>
          <a:xfrm>
            <a:off x="0" y="0"/>
            <a:ext cx="12192000"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0004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FF0A4A-DF2C-38E6-8579-E6763C1BFC99}"/>
              </a:ext>
            </a:extLst>
          </p:cNvPr>
          <p:cNvSpPr txBox="1">
            <a:spLocks noGrp="1" noRot="1" noMove="1" noResize="1" noEditPoints="1" noAdjustHandles="1" noChangeArrowheads="1" noChangeShapeType="1"/>
          </p:cNvSpPr>
          <p:nvPr/>
        </p:nvSpPr>
        <p:spPr>
          <a:xfrm>
            <a:off x="495301" y="787528"/>
            <a:ext cx="769236" cy="369332"/>
          </a:xfrm>
          <a:prstGeom prst="rect">
            <a:avLst/>
          </a:prstGeom>
          <a:noFill/>
        </p:spPr>
        <p:txBody>
          <a:bodyPr wrap="square" rtlCol="0">
            <a:spAutoFit/>
          </a:bodyPr>
          <a:lstStyle/>
          <a:p>
            <a:r>
              <a:rPr lang="en-US" u="sng" dirty="0"/>
              <a:t>Map:</a:t>
            </a:r>
          </a:p>
        </p:txBody>
      </p:sp>
      <p:sp>
        <p:nvSpPr>
          <p:cNvPr id="7" name="Rectangle 6">
            <a:extLst>
              <a:ext uri="{FF2B5EF4-FFF2-40B4-BE49-F238E27FC236}">
                <a16:creationId xmlns:a16="http://schemas.microsoft.com/office/drawing/2014/main" id="{64B5111C-01E3-1621-401E-E278FDA926AE}"/>
              </a:ext>
            </a:extLst>
          </p:cNvPr>
          <p:cNvSpPr>
            <a:spLocks noGrp="1" noRot="1" noMove="1" noResize="1" noEditPoints="1" noAdjustHandles="1" noChangeArrowheads="1" noChangeShapeType="1"/>
          </p:cNvSpPr>
          <p:nvPr/>
        </p:nvSpPr>
        <p:spPr>
          <a:xfrm>
            <a:off x="495301" y="792907"/>
            <a:ext cx="5600700" cy="24757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A2D3AA0-9E0F-3820-C77E-C96ED57BE57E}"/>
              </a:ext>
            </a:extLst>
          </p:cNvPr>
          <p:cNvSpPr>
            <a:spLocks noGrp="1" noRot="1" noMove="1" noResize="1" noEditPoints="1" noAdjustHandles="1" noChangeArrowheads="1" noChangeShapeType="1"/>
          </p:cNvSpPr>
          <p:nvPr/>
        </p:nvSpPr>
        <p:spPr>
          <a:xfrm>
            <a:off x="495301" y="3384550"/>
            <a:ext cx="5600699" cy="2792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5EDCB9D-3936-5DCC-D185-EE147D435919}"/>
              </a:ext>
            </a:extLst>
          </p:cNvPr>
          <p:cNvSpPr txBox="1">
            <a:spLocks noGrp="1" noRot="1" noMove="1" noResize="1" noEditPoints="1" noAdjustHandles="1" noChangeArrowheads="1" noChangeShapeType="1"/>
          </p:cNvSpPr>
          <p:nvPr/>
        </p:nvSpPr>
        <p:spPr>
          <a:xfrm>
            <a:off x="495301" y="3384550"/>
            <a:ext cx="1132027" cy="369332"/>
          </a:xfrm>
          <a:prstGeom prst="rect">
            <a:avLst/>
          </a:prstGeom>
          <a:noFill/>
        </p:spPr>
        <p:txBody>
          <a:bodyPr wrap="square" rtlCol="0">
            <a:spAutoFit/>
          </a:bodyPr>
          <a:lstStyle/>
          <a:p>
            <a:r>
              <a:rPr lang="en-US" u="sng" dirty="0"/>
              <a:t>Address:</a:t>
            </a:r>
          </a:p>
        </p:txBody>
      </p:sp>
      <p:sp>
        <p:nvSpPr>
          <p:cNvPr id="13" name="Rectangle 12">
            <a:extLst>
              <a:ext uri="{FF2B5EF4-FFF2-40B4-BE49-F238E27FC236}">
                <a16:creationId xmlns:a16="http://schemas.microsoft.com/office/drawing/2014/main" id="{304DDD35-CF79-6EC8-75BB-C1B424E4406A}"/>
              </a:ext>
            </a:extLst>
          </p:cNvPr>
          <p:cNvSpPr>
            <a:spLocks noGrp="1" noRot="1" noMove="1" noResize="1" noEditPoints="1" noAdjustHandles="1" noChangeArrowheads="1" noChangeShapeType="1"/>
          </p:cNvSpPr>
          <p:nvPr/>
        </p:nvSpPr>
        <p:spPr>
          <a:xfrm>
            <a:off x="6273799" y="787528"/>
            <a:ext cx="5530849" cy="538943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30807D53-25BE-BDCC-2719-9A044D9A6F71}"/>
              </a:ext>
            </a:extLst>
          </p:cNvPr>
          <p:cNvSpPr txBox="1">
            <a:spLocks noGrp="1" noRot="1" noMove="1" noResize="1" noEditPoints="1" noAdjustHandles="1" noChangeArrowheads="1" noChangeShapeType="1"/>
          </p:cNvSpPr>
          <p:nvPr/>
        </p:nvSpPr>
        <p:spPr>
          <a:xfrm>
            <a:off x="8311378" y="757144"/>
            <a:ext cx="1450782" cy="461665"/>
          </a:xfrm>
          <a:prstGeom prst="rect">
            <a:avLst/>
          </a:prstGeom>
          <a:noFill/>
        </p:spPr>
        <p:txBody>
          <a:bodyPr wrap="none" rtlCol="0">
            <a:spAutoFit/>
          </a:bodyPr>
          <a:lstStyle/>
          <a:p>
            <a:r>
              <a:rPr lang="en-US" sz="2400" u="sng" dirty="0"/>
              <a:t>Solar Info:</a:t>
            </a:r>
          </a:p>
        </p:txBody>
      </p:sp>
      <p:pic>
        <p:nvPicPr>
          <p:cNvPr id="16" name="Picture 15" descr="A pencil with a pink and white pencil&#10;&#10;Description automatically generated">
            <a:extLst>
              <a:ext uri="{FF2B5EF4-FFF2-40B4-BE49-F238E27FC236}">
                <a16:creationId xmlns:a16="http://schemas.microsoft.com/office/drawing/2014/main" id="{93AC2C10-BD5C-3B2B-3562-305187A4F36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409224" y="814549"/>
            <a:ext cx="352748" cy="342312"/>
          </a:xfrm>
          <a:prstGeom prst="rect">
            <a:avLst/>
          </a:prstGeom>
        </p:spPr>
      </p:pic>
      <p:pic>
        <p:nvPicPr>
          <p:cNvPr id="18" name="Picture 17" descr="A red x in a white circle&#10;&#10;Description automatically generated">
            <a:extLst>
              <a:ext uri="{FF2B5EF4-FFF2-40B4-BE49-F238E27FC236}">
                <a16:creationId xmlns:a16="http://schemas.microsoft.com/office/drawing/2014/main" id="{B070D3E6-25B7-D77B-82CF-6C144BA169FB}"/>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273799" y="793778"/>
            <a:ext cx="390515" cy="390515"/>
          </a:xfrm>
          <a:prstGeom prst="rect">
            <a:avLst/>
          </a:prstGeom>
        </p:spPr>
      </p:pic>
      <p:sp>
        <p:nvSpPr>
          <p:cNvPr id="19" name="TextBox 18">
            <a:extLst>
              <a:ext uri="{FF2B5EF4-FFF2-40B4-BE49-F238E27FC236}">
                <a16:creationId xmlns:a16="http://schemas.microsoft.com/office/drawing/2014/main" id="{8B551CC6-1750-7C8E-BF04-B8933D24F803}"/>
              </a:ext>
            </a:extLst>
          </p:cNvPr>
          <p:cNvSpPr txBox="1">
            <a:spLocks noGrp="1" noRot="1" noMove="1" noResize="1" noEditPoints="1" noAdjustHandles="1" noChangeArrowheads="1" noChangeShapeType="1"/>
          </p:cNvSpPr>
          <p:nvPr/>
        </p:nvSpPr>
        <p:spPr>
          <a:xfrm>
            <a:off x="879918" y="3936832"/>
            <a:ext cx="2937971" cy="276999"/>
          </a:xfrm>
          <a:prstGeom prst="rect">
            <a:avLst/>
          </a:prstGeom>
          <a:noFill/>
        </p:spPr>
        <p:txBody>
          <a:bodyPr wrap="square" rtlCol="0">
            <a:spAutoFit/>
          </a:bodyPr>
          <a:lstStyle/>
          <a:p>
            <a:r>
              <a:rPr lang="en-US" sz="1200" dirty="0"/>
              <a:t>Street Address:	1234 Main St.</a:t>
            </a:r>
          </a:p>
        </p:txBody>
      </p:sp>
      <p:sp>
        <p:nvSpPr>
          <p:cNvPr id="20" name="TextBox 19">
            <a:extLst>
              <a:ext uri="{FF2B5EF4-FFF2-40B4-BE49-F238E27FC236}">
                <a16:creationId xmlns:a16="http://schemas.microsoft.com/office/drawing/2014/main" id="{C522110A-7BE2-526A-2976-F354BB201E51}"/>
              </a:ext>
            </a:extLst>
          </p:cNvPr>
          <p:cNvSpPr txBox="1">
            <a:spLocks noGrp="1" noRot="1" noMove="1" noResize="1" noEditPoints="1" noAdjustHandles="1" noChangeArrowheads="1" noChangeShapeType="1"/>
          </p:cNvSpPr>
          <p:nvPr/>
        </p:nvSpPr>
        <p:spPr>
          <a:xfrm>
            <a:off x="879919" y="4326716"/>
            <a:ext cx="3292032" cy="276998"/>
          </a:xfrm>
          <a:prstGeom prst="rect">
            <a:avLst/>
          </a:prstGeom>
          <a:noFill/>
        </p:spPr>
        <p:txBody>
          <a:bodyPr wrap="square" rtlCol="0">
            <a:spAutoFit/>
          </a:bodyPr>
          <a:lstStyle/>
          <a:p>
            <a:r>
              <a:rPr lang="en-US" sz="1200" dirty="0"/>
              <a:t>City:		Edwardsville</a:t>
            </a:r>
          </a:p>
        </p:txBody>
      </p:sp>
      <p:sp>
        <p:nvSpPr>
          <p:cNvPr id="21" name="TextBox 20">
            <a:extLst>
              <a:ext uri="{FF2B5EF4-FFF2-40B4-BE49-F238E27FC236}">
                <a16:creationId xmlns:a16="http://schemas.microsoft.com/office/drawing/2014/main" id="{DBCF6D5E-EC55-1C5E-12BA-7797C5ADB2FE}"/>
              </a:ext>
            </a:extLst>
          </p:cNvPr>
          <p:cNvSpPr txBox="1">
            <a:spLocks noGrp="1" noRot="1" noMove="1" noResize="1" noEditPoints="1" noAdjustHandles="1" noChangeArrowheads="1" noChangeShapeType="1"/>
          </p:cNvSpPr>
          <p:nvPr/>
        </p:nvSpPr>
        <p:spPr>
          <a:xfrm>
            <a:off x="879919" y="4714471"/>
            <a:ext cx="2847532" cy="276999"/>
          </a:xfrm>
          <a:prstGeom prst="rect">
            <a:avLst/>
          </a:prstGeom>
          <a:noFill/>
        </p:spPr>
        <p:txBody>
          <a:bodyPr wrap="square" rtlCol="0">
            <a:spAutoFit/>
          </a:bodyPr>
          <a:lstStyle/>
          <a:p>
            <a:r>
              <a:rPr lang="en-US" sz="1200" dirty="0"/>
              <a:t>State: 		Illinois</a:t>
            </a:r>
          </a:p>
        </p:txBody>
      </p:sp>
      <p:sp>
        <p:nvSpPr>
          <p:cNvPr id="22" name="TextBox 21">
            <a:extLst>
              <a:ext uri="{FF2B5EF4-FFF2-40B4-BE49-F238E27FC236}">
                <a16:creationId xmlns:a16="http://schemas.microsoft.com/office/drawing/2014/main" id="{B4A8EA98-80D9-115F-FEE0-35D6EA552694}"/>
              </a:ext>
            </a:extLst>
          </p:cNvPr>
          <p:cNvSpPr txBox="1">
            <a:spLocks noGrp="1" noRot="1" noMove="1" noResize="1" noEditPoints="1" noAdjustHandles="1" noChangeArrowheads="1" noChangeShapeType="1"/>
          </p:cNvSpPr>
          <p:nvPr/>
        </p:nvSpPr>
        <p:spPr>
          <a:xfrm>
            <a:off x="879918" y="5102228"/>
            <a:ext cx="3018983" cy="276999"/>
          </a:xfrm>
          <a:prstGeom prst="rect">
            <a:avLst/>
          </a:prstGeom>
          <a:noFill/>
        </p:spPr>
        <p:txBody>
          <a:bodyPr wrap="square" rtlCol="0">
            <a:spAutoFit/>
          </a:bodyPr>
          <a:lstStyle/>
          <a:p>
            <a:r>
              <a:rPr lang="en-US" sz="1200" dirty="0"/>
              <a:t>Zip Code:		62025/62026</a:t>
            </a:r>
          </a:p>
        </p:txBody>
      </p:sp>
      <p:sp>
        <p:nvSpPr>
          <p:cNvPr id="23" name="TextBox 22">
            <a:extLst>
              <a:ext uri="{FF2B5EF4-FFF2-40B4-BE49-F238E27FC236}">
                <a16:creationId xmlns:a16="http://schemas.microsoft.com/office/drawing/2014/main" id="{2B092DFC-B613-6F8A-2AF9-6C9A24633A36}"/>
              </a:ext>
            </a:extLst>
          </p:cNvPr>
          <p:cNvSpPr txBox="1">
            <a:spLocks noGrp="1" noRot="1" noMove="1" noResize="1" noEditPoints="1" noAdjustHandles="1" noChangeArrowheads="1" noChangeShapeType="1"/>
          </p:cNvSpPr>
          <p:nvPr/>
        </p:nvSpPr>
        <p:spPr>
          <a:xfrm>
            <a:off x="6970205" y="1296931"/>
            <a:ext cx="3465270"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1 solar panel at this location</a:t>
            </a:r>
          </a:p>
        </p:txBody>
      </p:sp>
      <p:sp>
        <p:nvSpPr>
          <p:cNvPr id="25" name="TextBox 24">
            <a:extLst>
              <a:ext uri="{FF2B5EF4-FFF2-40B4-BE49-F238E27FC236}">
                <a16:creationId xmlns:a16="http://schemas.microsoft.com/office/drawing/2014/main" id="{DD670825-70F4-78B9-5DB3-EA5677E44E5D}"/>
              </a:ext>
            </a:extLst>
          </p:cNvPr>
          <p:cNvSpPr txBox="1">
            <a:spLocks noGrp="1" noRot="1" noMove="1" noResize="1" noEditPoints="1" noAdjustHandles="1" noChangeArrowheads="1" noChangeShapeType="1"/>
          </p:cNvSpPr>
          <p:nvPr/>
        </p:nvSpPr>
        <p:spPr>
          <a:xfrm>
            <a:off x="6480617" y="4213831"/>
            <a:ext cx="1130631" cy="461665"/>
          </a:xfrm>
          <a:prstGeom prst="rect">
            <a:avLst/>
          </a:prstGeom>
          <a:noFill/>
        </p:spPr>
        <p:txBody>
          <a:bodyPr wrap="none" rtlCol="0">
            <a:spAutoFit/>
          </a:bodyPr>
          <a:lstStyle/>
          <a:p>
            <a:r>
              <a:rPr lang="en-US" sz="2400" u="sng" dirty="0"/>
              <a:t>Photos:</a:t>
            </a:r>
          </a:p>
        </p:txBody>
      </p:sp>
      <p:sp>
        <p:nvSpPr>
          <p:cNvPr id="26" name="TextBox 25">
            <a:extLst>
              <a:ext uri="{FF2B5EF4-FFF2-40B4-BE49-F238E27FC236}">
                <a16:creationId xmlns:a16="http://schemas.microsoft.com/office/drawing/2014/main" id="{0E63F183-C32A-19F1-84E1-BEC44E244B1B}"/>
              </a:ext>
            </a:extLst>
          </p:cNvPr>
          <p:cNvSpPr txBox="1">
            <a:spLocks noGrp="1" noRot="1" noMove="1" noResize="1" noEditPoints="1" noAdjustHandles="1" noChangeArrowheads="1" noChangeShapeType="1"/>
          </p:cNvSpPr>
          <p:nvPr/>
        </p:nvSpPr>
        <p:spPr>
          <a:xfrm>
            <a:off x="6480617" y="4721663"/>
            <a:ext cx="2943848"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Not available</a:t>
            </a:r>
          </a:p>
        </p:txBody>
      </p:sp>
      <p:pic>
        <p:nvPicPr>
          <p:cNvPr id="27" name="Content Placeholder 10" descr="A black and white symbol&#10;&#10;Description automatically generated">
            <a:extLst>
              <a:ext uri="{FF2B5EF4-FFF2-40B4-BE49-F238E27FC236}">
                <a16:creationId xmlns:a16="http://schemas.microsoft.com/office/drawing/2014/main" id="{6A3907B0-2ADB-9EC2-F615-26D7BCC1B8DE}"/>
              </a:ext>
            </a:extLst>
          </p:cNvPr>
          <p:cNvPicPr>
            <a:picLocks noGrp="1" noRot="1" noChangeAspect="1" noMove="1" noResize="1" noEditPoints="1" noAdjustHandles="1" noChangeArrowheads="1" noChangeShapeType="1" noCrop="1"/>
          </p:cNvPicPr>
          <p:nvPr>
            <p:ph idx="1"/>
          </p:nvPr>
        </p:nvPicPr>
        <p:blipFill>
          <a:blip r:embed="rId6">
            <a:extLst>
              <a:ext uri="{28A0092B-C50C-407E-A947-70E740481C1C}">
                <a14:useLocalDpi xmlns:a14="http://schemas.microsoft.com/office/drawing/2010/main" val="0"/>
              </a:ext>
            </a:extLst>
          </a:blip>
          <a:stretch>
            <a:fillRect/>
          </a:stretch>
        </p:blipFill>
        <p:spPr>
          <a:xfrm>
            <a:off x="6837" y="0"/>
            <a:ext cx="642983" cy="642983"/>
          </a:xfrm>
        </p:spPr>
      </p:pic>
      <p:grpSp>
        <p:nvGrpSpPr>
          <p:cNvPr id="35" name="Group 34">
            <a:extLst>
              <a:ext uri="{FF2B5EF4-FFF2-40B4-BE49-F238E27FC236}">
                <a16:creationId xmlns:a16="http://schemas.microsoft.com/office/drawing/2014/main" id="{46A944C6-253F-E945-D8F6-AFB640928AB1}"/>
              </a:ext>
            </a:extLst>
          </p:cNvPr>
          <p:cNvGrpSpPr>
            <a:grpSpLocks noGrp="1" noUngrp="1" noRot="1" noMove="1" noResize="1"/>
          </p:cNvGrpSpPr>
          <p:nvPr/>
        </p:nvGrpSpPr>
        <p:grpSpPr>
          <a:xfrm>
            <a:off x="688135" y="54883"/>
            <a:ext cx="3626122" cy="570754"/>
            <a:chOff x="688135" y="54883"/>
            <a:chExt cx="3626122" cy="570754"/>
          </a:xfrm>
        </p:grpSpPr>
        <p:sp>
          <p:nvSpPr>
            <p:cNvPr id="29" name="Rectangle 28">
              <a:extLst>
                <a:ext uri="{FF2B5EF4-FFF2-40B4-BE49-F238E27FC236}">
                  <a16:creationId xmlns:a16="http://schemas.microsoft.com/office/drawing/2014/main" id="{2DDC83B9-6279-FF01-3005-A587BD1B1506}"/>
                </a:ext>
              </a:extLst>
            </p:cNvPr>
            <p:cNvSpPr>
              <a:spLocks noGrp="1" noRot="1" noMove="1" noResize="1" noEditPoints="1" noAdjustHandles="1" noChangeArrowheads="1" noChangeShapeType="1"/>
            </p:cNvSpPr>
            <p:nvPr/>
          </p:nvSpPr>
          <p:spPr>
            <a:xfrm>
              <a:off x="703962" y="54883"/>
              <a:ext cx="3610295" cy="5707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90BEE10-3D03-674F-E10E-59266A1FC3A1}"/>
                </a:ext>
              </a:extLst>
            </p:cNvPr>
            <p:cNvSpPr txBox="1">
              <a:spLocks noGrp="1" noRot="1" noMove="1" noResize="1" noEditPoints="1" noAdjustHandles="1" noChangeArrowheads="1" noChangeShapeType="1"/>
            </p:cNvSpPr>
            <p:nvPr/>
          </p:nvSpPr>
          <p:spPr>
            <a:xfrm>
              <a:off x="688135" y="149925"/>
              <a:ext cx="3610295" cy="342990"/>
            </a:xfrm>
            <a:prstGeom prst="rect">
              <a:avLst/>
            </a:prstGeom>
            <a:noFill/>
          </p:spPr>
          <p:txBody>
            <a:bodyPr wrap="square" rtlCol="0">
              <a:spAutoFit/>
            </a:bodyPr>
            <a:lstStyle/>
            <a:p>
              <a:r>
                <a:rPr lang="en-US" dirty="0"/>
                <a:t>Search…</a:t>
              </a:r>
            </a:p>
          </p:txBody>
        </p:sp>
      </p:grpSp>
      <p:pic>
        <p:nvPicPr>
          <p:cNvPr id="31" name="Picture 30" descr="A black and white gear&#10;&#10;Description automatically generated">
            <a:extLst>
              <a:ext uri="{FF2B5EF4-FFF2-40B4-BE49-F238E27FC236}">
                <a16:creationId xmlns:a16="http://schemas.microsoft.com/office/drawing/2014/main" id="{68F0316F-C3CC-B44A-26FB-40C6E0E1A0A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557333" y="36043"/>
            <a:ext cx="627830" cy="570754"/>
          </a:xfrm>
          <a:prstGeom prst="rect">
            <a:avLst/>
          </a:prstGeom>
        </p:spPr>
      </p:pic>
      <p:pic>
        <p:nvPicPr>
          <p:cNvPr id="32" name="Picture 31" descr="A black background with a black square&#10;&#10;Description automatically generated with medium confidence">
            <a:extLst>
              <a:ext uri="{FF2B5EF4-FFF2-40B4-BE49-F238E27FC236}">
                <a16:creationId xmlns:a16="http://schemas.microsoft.com/office/drawing/2014/main" id="{453D3AB8-7890-A62E-8E87-AB28DDF24E1E}"/>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flipH="1">
            <a:off x="10961123" y="58033"/>
            <a:ext cx="526915" cy="526915"/>
          </a:xfrm>
          <a:prstGeom prst="rect">
            <a:avLst/>
          </a:prstGeom>
        </p:spPr>
      </p:pic>
      <p:sp>
        <p:nvSpPr>
          <p:cNvPr id="33" name="Rectangle 32">
            <a:extLst>
              <a:ext uri="{FF2B5EF4-FFF2-40B4-BE49-F238E27FC236}">
                <a16:creationId xmlns:a16="http://schemas.microsoft.com/office/drawing/2014/main" id="{D03792E1-93E1-B7F0-8518-242041B4C07D}"/>
              </a:ext>
            </a:extLst>
          </p:cNvPr>
          <p:cNvSpPr>
            <a:spLocks noGrp="1" noRot="1" noMove="1" noResize="1" noEditPoints="1" noAdjustHandles="1" noChangeArrowheads="1" noChangeShapeType="1"/>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6B7E8B1-EB05-739E-DBFF-9E7BBB24FC16}"/>
              </a:ext>
            </a:extLst>
          </p:cNvPr>
          <p:cNvSpPr txBox="1">
            <a:spLocks noGrp="1" noRot="1" noMove="1" noResize="1" noEditPoints="1" noAdjustHandles="1" noChangeArrowheads="1" noChangeShapeType="1"/>
          </p:cNvSpPr>
          <p:nvPr/>
        </p:nvSpPr>
        <p:spPr>
          <a:xfrm>
            <a:off x="4309672" y="140411"/>
            <a:ext cx="3610295" cy="369332"/>
          </a:xfrm>
          <a:prstGeom prst="rect">
            <a:avLst/>
          </a:prstGeom>
          <a:noFill/>
        </p:spPr>
        <p:txBody>
          <a:bodyPr wrap="square" rtlCol="0">
            <a:spAutoFit/>
          </a:bodyPr>
          <a:lstStyle/>
          <a:p>
            <a:r>
              <a:rPr lang="en-US" dirty="0"/>
              <a:t>Solar Responders</a:t>
            </a:r>
          </a:p>
        </p:txBody>
      </p:sp>
      <p:pic>
        <p:nvPicPr>
          <p:cNvPr id="37" name="Picture 36">
            <a:extLst>
              <a:ext uri="{FF2B5EF4-FFF2-40B4-BE49-F238E27FC236}">
                <a16:creationId xmlns:a16="http://schemas.microsoft.com/office/drawing/2014/main" id="{A1A55324-6ED6-7068-F1BE-C3ED635EEEF7}"/>
              </a:ext>
            </a:extLst>
          </p:cNvPr>
          <p:cNvPicPr>
            <a:picLocks noGrp="1" noRot="1" noChangeAspect="1" noMove="1" noResize="1" noEditPoints="1" noAdjustHandles="1" noChangeArrowheads="1" noChangeShapeType="1" noCrop="1"/>
          </p:cNvPicPr>
          <p:nvPr/>
        </p:nvPicPr>
        <p:blipFill>
          <a:blip r:embed="rId11"/>
          <a:stretch>
            <a:fillRect/>
          </a:stretch>
        </p:blipFill>
        <p:spPr>
          <a:xfrm>
            <a:off x="1494078" y="825426"/>
            <a:ext cx="3616076" cy="2410717"/>
          </a:xfrm>
          <a:prstGeom prst="rect">
            <a:avLst/>
          </a:prstGeom>
        </p:spPr>
      </p:pic>
      <p:sp>
        <p:nvSpPr>
          <p:cNvPr id="38" name="TextBox 37">
            <a:extLst>
              <a:ext uri="{FF2B5EF4-FFF2-40B4-BE49-F238E27FC236}">
                <a16:creationId xmlns:a16="http://schemas.microsoft.com/office/drawing/2014/main" id="{8A14BA4B-76F4-9752-8F10-EFC3015919A4}"/>
              </a:ext>
            </a:extLst>
          </p:cNvPr>
          <p:cNvSpPr txBox="1">
            <a:spLocks noGrp="1" noRot="1" noMove="1" noResize="1" noEditPoints="1" noAdjustHandles="1" noChangeArrowheads="1" noChangeShapeType="1"/>
          </p:cNvSpPr>
          <p:nvPr/>
        </p:nvSpPr>
        <p:spPr>
          <a:xfrm>
            <a:off x="6970205" y="1682830"/>
            <a:ext cx="3465270" cy="307777"/>
          </a:xfrm>
          <a:prstGeom prst="rect">
            <a:avLst/>
          </a:prstGeom>
          <a:noFill/>
        </p:spPr>
        <p:txBody>
          <a:bodyPr wrap="square" rtlCol="0">
            <a:spAutoFit/>
          </a:bodyPr>
          <a:lstStyle/>
          <a:p>
            <a:r>
              <a:rPr lang="en-US" sz="1400" dirty="0"/>
              <a:t>Brand: SunPower</a:t>
            </a:r>
          </a:p>
        </p:txBody>
      </p:sp>
      <p:sp>
        <p:nvSpPr>
          <p:cNvPr id="39" name="TextBox 38">
            <a:extLst>
              <a:ext uri="{FF2B5EF4-FFF2-40B4-BE49-F238E27FC236}">
                <a16:creationId xmlns:a16="http://schemas.microsoft.com/office/drawing/2014/main" id="{F49BA8F8-476A-E2E4-8C6C-7DCDBCB0A2E4}"/>
              </a:ext>
            </a:extLst>
          </p:cNvPr>
          <p:cNvSpPr txBox="1">
            <a:spLocks noGrp="1" noRot="1" noMove="1" noResize="1" noEditPoints="1" noAdjustHandles="1" noChangeArrowheads="1" noChangeShapeType="1"/>
          </p:cNvSpPr>
          <p:nvPr/>
        </p:nvSpPr>
        <p:spPr>
          <a:xfrm>
            <a:off x="6970205" y="2070297"/>
            <a:ext cx="3465270" cy="307777"/>
          </a:xfrm>
          <a:prstGeom prst="rect">
            <a:avLst/>
          </a:prstGeom>
          <a:noFill/>
        </p:spPr>
        <p:txBody>
          <a:bodyPr wrap="square" rtlCol="0">
            <a:spAutoFit/>
          </a:bodyPr>
          <a:lstStyle/>
          <a:p>
            <a:r>
              <a:rPr lang="en-US" sz="1400" dirty="0"/>
              <a:t>Serial Number: </a:t>
            </a:r>
            <a:r>
              <a:rPr lang="en-US" sz="1400" b="0" i="0" dirty="0">
                <a:effectLst/>
              </a:rPr>
              <a:t>mfn59nt5643v</a:t>
            </a:r>
            <a:endParaRPr lang="en-US" sz="1400" dirty="0"/>
          </a:p>
        </p:txBody>
      </p:sp>
      <p:sp>
        <p:nvSpPr>
          <p:cNvPr id="40" name="TextBox 39">
            <a:extLst>
              <a:ext uri="{FF2B5EF4-FFF2-40B4-BE49-F238E27FC236}">
                <a16:creationId xmlns:a16="http://schemas.microsoft.com/office/drawing/2014/main" id="{1AC44478-3DCF-ADC4-8376-2CA0DD01C525}"/>
              </a:ext>
            </a:extLst>
          </p:cNvPr>
          <p:cNvSpPr txBox="1">
            <a:spLocks noGrp="1" noRot="1" noMove="1" noResize="1" noEditPoints="1" noAdjustHandles="1" noChangeArrowheads="1" noChangeShapeType="1"/>
          </p:cNvSpPr>
          <p:nvPr/>
        </p:nvSpPr>
        <p:spPr>
          <a:xfrm>
            <a:off x="6970205" y="2457764"/>
            <a:ext cx="3465270" cy="307777"/>
          </a:xfrm>
          <a:prstGeom prst="rect">
            <a:avLst/>
          </a:prstGeom>
          <a:noFill/>
        </p:spPr>
        <p:txBody>
          <a:bodyPr wrap="square" rtlCol="0">
            <a:spAutoFit/>
          </a:bodyPr>
          <a:lstStyle/>
          <a:p>
            <a:r>
              <a:rPr lang="en-US" sz="1400" dirty="0"/>
              <a:t>Location: Roof-East</a:t>
            </a:r>
          </a:p>
        </p:txBody>
      </p:sp>
      <p:sp>
        <p:nvSpPr>
          <p:cNvPr id="41" name="TextBox 40">
            <a:extLst>
              <a:ext uri="{FF2B5EF4-FFF2-40B4-BE49-F238E27FC236}">
                <a16:creationId xmlns:a16="http://schemas.microsoft.com/office/drawing/2014/main" id="{C8082AD3-F0E5-DB67-A4EB-F594A9B882C7}"/>
              </a:ext>
            </a:extLst>
          </p:cNvPr>
          <p:cNvSpPr txBox="1">
            <a:spLocks noGrp="1" noRot="1" noMove="1" noResize="1" noEditPoints="1" noAdjustHandles="1" noChangeArrowheads="1" noChangeShapeType="1"/>
          </p:cNvSpPr>
          <p:nvPr/>
        </p:nvSpPr>
        <p:spPr>
          <a:xfrm>
            <a:off x="6970205" y="2843194"/>
            <a:ext cx="3465270" cy="307777"/>
          </a:xfrm>
          <a:prstGeom prst="rect">
            <a:avLst/>
          </a:prstGeom>
          <a:noFill/>
        </p:spPr>
        <p:txBody>
          <a:bodyPr wrap="square" rtlCol="0">
            <a:spAutoFit/>
          </a:bodyPr>
          <a:lstStyle/>
          <a:p>
            <a:r>
              <a:rPr lang="en-US" sz="1400" dirty="0"/>
              <a:t>Backup Battery:</a:t>
            </a:r>
          </a:p>
        </p:txBody>
      </p:sp>
      <p:sp>
        <p:nvSpPr>
          <p:cNvPr id="42" name="TextBox 41">
            <a:extLst>
              <a:ext uri="{FF2B5EF4-FFF2-40B4-BE49-F238E27FC236}">
                <a16:creationId xmlns:a16="http://schemas.microsoft.com/office/drawing/2014/main" id="{E4570DB0-AAAC-C3AE-078F-B0A532022297}"/>
              </a:ext>
            </a:extLst>
          </p:cNvPr>
          <p:cNvSpPr txBox="1">
            <a:spLocks noGrp="1" noRot="1" noMove="1" noResize="1" noEditPoints="1" noAdjustHandles="1" noChangeArrowheads="1" noChangeShapeType="1"/>
          </p:cNvSpPr>
          <p:nvPr/>
        </p:nvSpPr>
        <p:spPr>
          <a:xfrm>
            <a:off x="6925755" y="3230661"/>
            <a:ext cx="3509720" cy="307777"/>
          </a:xfrm>
          <a:prstGeom prst="rect">
            <a:avLst/>
          </a:prstGeom>
          <a:noFill/>
        </p:spPr>
        <p:txBody>
          <a:bodyPr wrap="square" rtlCol="0">
            <a:spAutoFit/>
          </a:bodyPr>
          <a:lstStyle/>
          <a:p>
            <a:r>
              <a:rPr lang="en-US" sz="1400" dirty="0"/>
              <a:t>Notes: Last updated 11/10/2020</a:t>
            </a:r>
          </a:p>
        </p:txBody>
      </p:sp>
      <p:sp>
        <p:nvSpPr>
          <p:cNvPr id="43" name="Rectangle 42">
            <a:extLst>
              <a:ext uri="{FF2B5EF4-FFF2-40B4-BE49-F238E27FC236}">
                <a16:creationId xmlns:a16="http://schemas.microsoft.com/office/drawing/2014/main" id="{8085EA73-9C14-BD37-AEFA-B8F8313F10A1}"/>
              </a:ext>
            </a:extLst>
          </p:cNvPr>
          <p:cNvSpPr>
            <a:spLocks noGrp="1" noRot="1" noMove="1" noResize="1" noEditPoints="1" noAdjustHandles="1" noChangeArrowheads="1" noChangeShapeType="1"/>
          </p:cNvSpPr>
          <p:nvPr/>
        </p:nvSpPr>
        <p:spPr>
          <a:xfrm>
            <a:off x="6970205" y="3236143"/>
            <a:ext cx="3465270" cy="10008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Checkmark with solid fill">
            <a:extLst>
              <a:ext uri="{FF2B5EF4-FFF2-40B4-BE49-F238E27FC236}">
                <a16:creationId xmlns:a16="http://schemas.microsoft.com/office/drawing/2014/main" id="{F571B958-DA5E-1C79-7A8D-C0C9C123B03F}"/>
              </a:ext>
            </a:extLst>
          </p:cNvPr>
          <p:cNvPicPr>
            <a:picLocks noGrp="1" noRot="1" noChangeAspect="1" noMove="1" noResize="1" noEditPoints="1" noAdjustHandles="1" noChangeArrowheads="1" noChangeShapeType="1" noCrop="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11378" y="2867402"/>
            <a:ext cx="259359" cy="259359"/>
          </a:xfrm>
          <a:prstGeom prst="rect">
            <a:avLst/>
          </a:prstGeom>
        </p:spPr>
      </p:pic>
      <p:sp>
        <p:nvSpPr>
          <p:cNvPr id="2" name="Rectangle 1">
            <a:extLst>
              <a:ext uri="{FF2B5EF4-FFF2-40B4-BE49-F238E27FC236}">
                <a16:creationId xmlns:a16="http://schemas.microsoft.com/office/drawing/2014/main" id="{7F7AFCFA-4195-F5E2-0A4A-E940E1C6E7AA}"/>
              </a:ext>
            </a:extLst>
          </p:cNvPr>
          <p:cNvSpPr/>
          <p:nvPr/>
        </p:nvSpPr>
        <p:spPr>
          <a:xfrm>
            <a:off x="6836" y="0"/>
            <a:ext cx="12185164" cy="6858000"/>
          </a:xfrm>
          <a:prstGeom prst="rect">
            <a:avLst/>
          </a:prstGeom>
          <a:solidFill>
            <a:schemeClr val="bg2">
              <a:lumMod val="25000"/>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62E4C07-1E1B-3C6E-F8B0-670C518ECF90}"/>
              </a:ext>
            </a:extLst>
          </p:cNvPr>
          <p:cNvSpPr/>
          <p:nvPr/>
        </p:nvSpPr>
        <p:spPr>
          <a:xfrm>
            <a:off x="6881305" y="838274"/>
            <a:ext cx="1276549" cy="303944"/>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Click here to close this window</a:t>
            </a:r>
          </a:p>
        </p:txBody>
      </p:sp>
      <p:sp>
        <p:nvSpPr>
          <p:cNvPr id="4" name="Arrow: Right 3">
            <a:extLst>
              <a:ext uri="{FF2B5EF4-FFF2-40B4-BE49-F238E27FC236}">
                <a16:creationId xmlns:a16="http://schemas.microsoft.com/office/drawing/2014/main" id="{4FDDB4DE-A3CE-0012-4651-1F83BAD59863}"/>
              </a:ext>
            </a:extLst>
          </p:cNvPr>
          <p:cNvSpPr/>
          <p:nvPr/>
        </p:nvSpPr>
        <p:spPr>
          <a:xfrm rot="10800000">
            <a:off x="6613814" y="910666"/>
            <a:ext cx="267491" cy="101165"/>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BE1945-44A6-F27B-3503-C45931192FE2}"/>
              </a:ext>
            </a:extLst>
          </p:cNvPr>
          <p:cNvSpPr/>
          <p:nvPr/>
        </p:nvSpPr>
        <p:spPr>
          <a:xfrm>
            <a:off x="5504038" y="1682830"/>
            <a:ext cx="1276549" cy="303944"/>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Here is the solar panel brand</a:t>
            </a:r>
          </a:p>
        </p:txBody>
      </p:sp>
      <p:sp>
        <p:nvSpPr>
          <p:cNvPr id="9" name="Arrow: Right 8">
            <a:extLst>
              <a:ext uri="{FF2B5EF4-FFF2-40B4-BE49-F238E27FC236}">
                <a16:creationId xmlns:a16="http://schemas.microsoft.com/office/drawing/2014/main" id="{0B019EDF-D675-3E44-A130-FA2BA27C99A2}"/>
              </a:ext>
            </a:extLst>
          </p:cNvPr>
          <p:cNvSpPr/>
          <p:nvPr/>
        </p:nvSpPr>
        <p:spPr>
          <a:xfrm>
            <a:off x="6785553" y="1786269"/>
            <a:ext cx="267491" cy="101165"/>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B68B30-60F2-A28C-DDEE-12D04C0A0C55}"/>
              </a:ext>
            </a:extLst>
          </p:cNvPr>
          <p:cNvSpPr/>
          <p:nvPr/>
        </p:nvSpPr>
        <p:spPr>
          <a:xfrm>
            <a:off x="5143588" y="2017849"/>
            <a:ext cx="1520726" cy="403561"/>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Here the serial number to the solar panels on site is displayed</a:t>
            </a:r>
          </a:p>
        </p:txBody>
      </p:sp>
      <p:sp>
        <p:nvSpPr>
          <p:cNvPr id="15" name="Arrow: Right 14">
            <a:extLst>
              <a:ext uri="{FF2B5EF4-FFF2-40B4-BE49-F238E27FC236}">
                <a16:creationId xmlns:a16="http://schemas.microsoft.com/office/drawing/2014/main" id="{BA243B0D-96CE-2986-4F09-AA60BD1D44FB}"/>
              </a:ext>
            </a:extLst>
          </p:cNvPr>
          <p:cNvSpPr/>
          <p:nvPr/>
        </p:nvSpPr>
        <p:spPr>
          <a:xfrm>
            <a:off x="6669280" y="2174455"/>
            <a:ext cx="267491" cy="101165"/>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D64D7D-A80F-C5A2-58E7-334F0CBF0E76}"/>
              </a:ext>
            </a:extLst>
          </p:cNvPr>
          <p:cNvSpPr/>
          <p:nvPr/>
        </p:nvSpPr>
        <p:spPr>
          <a:xfrm>
            <a:off x="5410397" y="2456916"/>
            <a:ext cx="1276549" cy="303944"/>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Here is the location the solar panel is facing</a:t>
            </a:r>
          </a:p>
        </p:txBody>
      </p:sp>
      <p:sp>
        <p:nvSpPr>
          <p:cNvPr id="24" name="Arrow: Right 23">
            <a:extLst>
              <a:ext uri="{FF2B5EF4-FFF2-40B4-BE49-F238E27FC236}">
                <a16:creationId xmlns:a16="http://schemas.microsoft.com/office/drawing/2014/main" id="{34ED2F6B-260E-0CAA-CBD4-11B8C37A790B}"/>
              </a:ext>
            </a:extLst>
          </p:cNvPr>
          <p:cNvSpPr/>
          <p:nvPr/>
        </p:nvSpPr>
        <p:spPr>
          <a:xfrm>
            <a:off x="6691912" y="2560355"/>
            <a:ext cx="267491" cy="101165"/>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02D1136-C3EE-2E17-7D0E-C74EAF522B24}"/>
              </a:ext>
            </a:extLst>
          </p:cNvPr>
          <p:cNvSpPr/>
          <p:nvPr/>
        </p:nvSpPr>
        <p:spPr>
          <a:xfrm>
            <a:off x="5295565" y="2803612"/>
            <a:ext cx="1394998" cy="396852"/>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This indicates if there are any backup batteries on site</a:t>
            </a:r>
          </a:p>
        </p:txBody>
      </p:sp>
      <p:sp>
        <p:nvSpPr>
          <p:cNvPr id="36" name="Arrow: Right 35">
            <a:extLst>
              <a:ext uri="{FF2B5EF4-FFF2-40B4-BE49-F238E27FC236}">
                <a16:creationId xmlns:a16="http://schemas.microsoft.com/office/drawing/2014/main" id="{FC9DF9D4-64B6-7AD0-AC82-3F7B71940A91}"/>
              </a:ext>
            </a:extLst>
          </p:cNvPr>
          <p:cNvSpPr/>
          <p:nvPr/>
        </p:nvSpPr>
        <p:spPr>
          <a:xfrm>
            <a:off x="6687916" y="2960335"/>
            <a:ext cx="267491" cy="101165"/>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2E61D95-EB39-0365-6957-C7CF3C990DD6}"/>
              </a:ext>
            </a:extLst>
          </p:cNvPr>
          <p:cNvSpPr/>
          <p:nvPr/>
        </p:nvSpPr>
        <p:spPr>
          <a:xfrm>
            <a:off x="5337265" y="3250046"/>
            <a:ext cx="1276549" cy="303944"/>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Any additional information go here</a:t>
            </a:r>
          </a:p>
        </p:txBody>
      </p:sp>
      <p:sp>
        <p:nvSpPr>
          <p:cNvPr id="46" name="Arrow: Right 45">
            <a:extLst>
              <a:ext uri="{FF2B5EF4-FFF2-40B4-BE49-F238E27FC236}">
                <a16:creationId xmlns:a16="http://schemas.microsoft.com/office/drawing/2014/main" id="{A376B546-852F-67E5-D1D2-9FDFD54B9939}"/>
              </a:ext>
            </a:extLst>
          </p:cNvPr>
          <p:cNvSpPr/>
          <p:nvPr/>
        </p:nvSpPr>
        <p:spPr>
          <a:xfrm>
            <a:off x="6618780" y="3353485"/>
            <a:ext cx="267491" cy="101165"/>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FBF18CB-6DB1-C756-7C02-55F03AFEBF2A}"/>
              </a:ext>
            </a:extLst>
          </p:cNvPr>
          <p:cNvSpPr/>
          <p:nvPr/>
        </p:nvSpPr>
        <p:spPr>
          <a:xfrm>
            <a:off x="9862092" y="812251"/>
            <a:ext cx="1276549" cy="303944"/>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Click here to edit information </a:t>
            </a:r>
          </a:p>
        </p:txBody>
      </p:sp>
      <p:sp>
        <p:nvSpPr>
          <p:cNvPr id="48" name="Arrow: Right 47">
            <a:extLst>
              <a:ext uri="{FF2B5EF4-FFF2-40B4-BE49-F238E27FC236}">
                <a16:creationId xmlns:a16="http://schemas.microsoft.com/office/drawing/2014/main" id="{704F761D-711B-70FF-DC10-358BB84EEC9D}"/>
              </a:ext>
            </a:extLst>
          </p:cNvPr>
          <p:cNvSpPr/>
          <p:nvPr/>
        </p:nvSpPr>
        <p:spPr>
          <a:xfrm>
            <a:off x="11143607" y="915690"/>
            <a:ext cx="267491" cy="101165"/>
          </a:xfrm>
          <a:prstGeom prst="rightArrow">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28215D8-E000-B781-3FCD-6480C9B009CD}"/>
              </a:ext>
            </a:extLst>
          </p:cNvPr>
          <p:cNvSpPr/>
          <p:nvPr/>
        </p:nvSpPr>
        <p:spPr>
          <a:xfrm>
            <a:off x="9653504" y="148923"/>
            <a:ext cx="1276549" cy="303944"/>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Click anywhere to exit help</a:t>
            </a:r>
          </a:p>
        </p:txBody>
      </p:sp>
      <p:sp>
        <p:nvSpPr>
          <p:cNvPr id="11" name="Rectangle 10">
            <a:hlinkClick r:id="" action="ppaction://hlinkshowjump?jump=lastslideviewed"/>
            <a:extLst>
              <a:ext uri="{FF2B5EF4-FFF2-40B4-BE49-F238E27FC236}">
                <a16:creationId xmlns:a16="http://schemas.microsoft.com/office/drawing/2014/main" id="{DF1A0A26-3629-AC37-F067-A1A6BA43FB1B}"/>
              </a:ext>
            </a:extLst>
          </p:cNvPr>
          <p:cNvSpPr/>
          <p:nvPr/>
        </p:nvSpPr>
        <p:spPr>
          <a:xfrm>
            <a:off x="0" y="0"/>
            <a:ext cx="12192000"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846826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FF0A4A-DF2C-38E6-8579-E6763C1BFC99}"/>
              </a:ext>
            </a:extLst>
          </p:cNvPr>
          <p:cNvSpPr txBox="1">
            <a:spLocks noGrp="1" noRot="1" noMove="1" noResize="1" noEditPoints="1" noAdjustHandles="1" noChangeArrowheads="1" noChangeShapeType="1"/>
          </p:cNvSpPr>
          <p:nvPr/>
        </p:nvSpPr>
        <p:spPr>
          <a:xfrm>
            <a:off x="495301" y="787528"/>
            <a:ext cx="769236" cy="369332"/>
          </a:xfrm>
          <a:prstGeom prst="rect">
            <a:avLst/>
          </a:prstGeom>
          <a:noFill/>
        </p:spPr>
        <p:txBody>
          <a:bodyPr wrap="square" rtlCol="0">
            <a:spAutoFit/>
          </a:bodyPr>
          <a:lstStyle/>
          <a:p>
            <a:r>
              <a:rPr lang="en-US" u="sng" dirty="0"/>
              <a:t>Map:</a:t>
            </a:r>
          </a:p>
        </p:txBody>
      </p:sp>
      <p:sp>
        <p:nvSpPr>
          <p:cNvPr id="7" name="Rectangle 6">
            <a:extLst>
              <a:ext uri="{FF2B5EF4-FFF2-40B4-BE49-F238E27FC236}">
                <a16:creationId xmlns:a16="http://schemas.microsoft.com/office/drawing/2014/main" id="{64B5111C-01E3-1621-401E-E278FDA926AE}"/>
              </a:ext>
            </a:extLst>
          </p:cNvPr>
          <p:cNvSpPr>
            <a:spLocks noGrp="1" noRot="1" noMove="1" noResize="1" noEditPoints="1" noAdjustHandles="1" noChangeArrowheads="1" noChangeShapeType="1"/>
          </p:cNvSpPr>
          <p:nvPr/>
        </p:nvSpPr>
        <p:spPr>
          <a:xfrm>
            <a:off x="495301" y="792907"/>
            <a:ext cx="5600700" cy="24757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A2D3AA0-9E0F-3820-C77E-C96ED57BE57E}"/>
              </a:ext>
            </a:extLst>
          </p:cNvPr>
          <p:cNvSpPr>
            <a:spLocks noGrp="1" noRot="1" noMove="1" noResize="1" noEditPoints="1" noAdjustHandles="1" noChangeArrowheads="1" noChangeShapeType="1"/>
          </p:cNvSpPr>
          <p:nvPr/>
        </p:nvSpPr>
        <p:spPr>
          <a:xfrm>
            <a:off x="495301" y="3384550"/>
            <a:ext cx="5600699" cy="2792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5EDCB9D-3936-5DCC-D185-EE147D435919}"/>
              </a:ext>
            </a:extLst>
          </p:cNvPr>
          <p:cNvSpPr txBox="1">
            <a:spLocks noGrp="1" noRot="1" noMove="1" noResize="1" noEditPoints="1" noAdjustHandles="1" noChangeArrowheads="1" noChangeShapeType="1"/>
          </p:cNvSpPr>
          <p:nvPr/>
        </p:nvSpPr>
        <p:spPr>
          <a:xfrm>
            <a:off x="495301" y="3384550"/>
            <a:ext cx="1132027" cy="369332"/>
          </a:xfrm>
          <a:prstGeom prst="rect">
            <a:avLst/>
          </a:prstGeom>
          <a:noFill/>
        </p:spPr>
        <p:txBody>
          <a:bodyPr wrap="square" rtlCol="0">
            <a:spAutoFit/>
          </a:bodyPr>
          <a:lstStyle/>
          <a:p>
            <a:r>
              <a:rPr lang="en-US" u="sng" dirty="0"/>
              <a:t>Address:</a:t>
            </a:r>
          </a:p>
        </p:txBody>
      </p:sp>
      <p:sp>
        <p:nvSpPr>
          <p:cNvPr id="13" name="Rectangle 12">
            <a:extLst>
              <a:ext uri="{FF2B5EF4-FFF2-40B4-BE49-F238E27FC236}">
                <a16:creationId xmlns:a16="http://schemas.microsoft.com/office/drawing/2014/main" id="{304DDD35-CF79-6EC8-75BB-C1B424E4406A}"/>
              </a:ext>
            </a:extLst>
          </p:cNvPr>
          <p:cNvSpPr>
            <a:spLocks noGrp="1" noRot="1" noMove="1" noResize="1" noEditPoints="1" noAdjustHandles="1" noChangeArrowheads="1" noChangeShapeType="1"/>
          </p:cNvSpPr>
          <p:nvPr/>
        </p:nvSpPr>
        <p:spPr>
          <a:xfrm>
            <a:off x="6273799" y="787528"/>
            <a:ext cx="5530849" cy="538943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30807D53-25BE-BDCC-2719-9A044D9A6F71}"/>
              </a:ext>
            </a:extLst>
          </p:cNvPr>
          <p:cNvSpPr txBox="1">
            <a:spLocks noGrp="1" noRot="1" noMove="1" noResize="1" noEditPoints="1" noAdjustHandles="1" noChangeArrowheads="1" noChangeShapeType="1"/>
          </p:cNvSpPr>
          <p:nvPr/>
        </p:nvSpPr>
        <p:spPr>
          <a:xfrm>
            <a:off x="8311378" y="757144"/>
            <a:ext cx="1450782" cy="461665"/>
          </a:xfrm>
          <a:prstGeom prst="rect">
            <a:avLst/>
          </a:prstGeom>
          <a:noFill/>
        </p:spPr>
        <p:txBody>
          <a:bodyPr wrap="none" rtlCol="0">
            <a:spAutoFit/>
          </a:bodyPr>
          <a:lstStyle/>
          <a:p>
            <a:r>
              <a:rPr lang="en-US" sz="2400" u="sng" dirty="0"/>
              <a:t>Solar Info:</a:t>
            </a:r>
          </a:p>
        </p:txBody>
      </p:sp>
      <p:pic>
        <p:nvPicPr>
          <p:cNvPr id="16" name="Picture 15" descr="A pencil with a pink and white pencil&#10;&#10;Description automatically generated">
            <a:extLst>
              <a:ext uri="{FF2B5EF4-FFF2-40B4-BE49-F238E27FC236}">
                <a16:creationId xmlns:a16="http://schemas.microsoft.com/office/drawing/2014/main" id="{93AC2C10-BD5C-3B2B-3562-305187A4F36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409224" y="814549"/>
            <a:ext cx="352748" cy="342312"/>
          </a:xfrm>
          <a:prstGeom prst="rect">
            <a:avLst/>
          </a:prstGeom>
        </p:spPr>
      </p:pic>
      <p:pic>
        <p:nvPicPr>
          <p:cNvPr id="18" name="Picture 17" descr="A red x in a white circle&#10;&#10;Description automatically generated">
            <a:hlinkClick r:id="rId4" action="ppaction://hlinksldjump"/>
            <a:extLst>
              <a:ext uri="{FF2B5EF4-FFF2-40B4-BE49-F238E27FC236}">
                <a16:creationId xmlns:a16="http://schemas.microsoft.com/office/drawing/2014/main" id="{B070D3E6-25B7-D77B-82CF-6C144BA169F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73799" y="793778"/>
            <a:ext cx="390515" cy="390515"/>
          </a:xfrm>
          <a:prstGeom prst="rect">
            <a:avLst/>
          </a:prstGeom>
        </p:spPr>
      </p:pic>
      <p:sp>
        <p:nvSpPr>
          <p:cNvPr id="19" name="TextBox 18">
            <a:extLst>
              <a:ext uri="{FF2B5EF4-FFF2-40B4-BE49-F238E27FC236}">
                <a16:creationId xmlns:a16="http://schemas.microsoft.com/office/drawing/2014/main" id="{8B551CC6-1750-7C8E-BF04-B8933D24F803}"/>
              </a:ext>
            </a:extLst>
          </p:cNvPr>
          <p:cNvSpPr txBox="1">
            <a:spLocks noGrp="1" noRot="1" noMove="1" noResize="1" noEditPoints="1" noAdjustHandles="1" noChangeArrowheads="1" noChangeShapeType="1"/>
          </p:cNvSpPr>
          <p:nvPr/>
        </p:nvSpPr>
        <p:spPr>
          <a:xfrm>
            <a:off x="879918" y="3936832"/>
            <a:ext cx="2937971" cy="276999"/>
          </a:xfrm>
          <a:prstGeom prst="rect">
            <a:avLst/>
          </a:prstGeom>
          <a:noFill/>
        </p:spPr>
        <p:txBody>
          <a:bodyPr wrap="square" rtlCol="0">
            <a:spAutoFit/>
          </a:bodyPr>
          <a:lstStyle/>
          <a:p>
            <a:r>
              <a:rPr lang="en-US" sz="1200" dirty="0"/>
              <a:t>Street Address:	1234 Main St.</a:t>
            </a:r>
          </a:p>
        </p:txBody>
      </p:sp>
      <p:sp>
        <p:nvSpPr>
          <p:cNvPr id="20" name="TextBox 19">
            <a:extLst>
              <a:ext uri="{FF2B5EF4-FFF2-40B4-BE49-F238E27FC236}">
                <a16:creationId xmlns:a16="http://schemas.microsoft.com/office/drawing/2014/main" id="{C522110A-7BE2-526A-2976-F354BB201E51}"/>
              </a:ext>
            </a:extLst>
          </p:cNvPr>
          <p:cNvSpPr txBox="1">
            <a:spLocks noGrp="1" noRot="1" noMove="1" noResize="1" noEditPoints="1" noAdjustHandles="1" noChangeArrowheads="1" noChangeShapeType="1"/>
          </p:cNvSpPr>
          <p:nvPr/>
        </p:nvSpPr>
        <p:spPr>
          <a:xfrm>
            <a:off x="879919" y="4326716"/>
            <a:ext cx="3292032" cy="276998"/>
          </a:xfrm>
          <a:prstGeom prst="rect">
            <a:avLst/>
          </a:prstGeom>
          <a:noFill/>
        </p:spPr>
        <p:txBody>
          <a:bodyPr wrap="square" rtlCol="0">
            <a:spAutoFit/>
          </a:bodyPr>
          <a:lstStyle/>
          <a:p>
            <a:r>
              <a:rPr lang="en-US" sz="1200" dirty="0"/>
              <a:t>City:		Edwardsville</a:t>
            </a:r>
          </a:p>
        </p:txBody>
      </p:sp>
      <p:sp>
        <p:nvSpPr>
          <p:cNvPr id="21" name="TextBox 20">
            <a:extLst>
              <a:ext uri="{FF2B5EF4-FFF2-40B4-BE49-F238E27FC236}">
                <a16:creationId xmlns:a16="http://schemas.microsoft.com/office/drawing/2014/main" id="{DBCF6D5E-EC55-1C5E-12BA-7797C5ADB2FE}"/>
              </a:ext>
            </a:extLst>
          </p:cNvPr>
          <p:cNvSpPr txBox="1">
            <a:spLocks noGrp="1" noRot="1" noMove="1" noResize="1" noEditPoints="1" noAdjustHandles="1" noChangeArrowheads="1" noChangeShapeType="1"/>
          </p:cNvSpPr>
          <p:nvPr/>
        </p:nvSpPr>
        <p:spPr>
          <a:xfrm>
            <a:off x="879919" y="4714471"/>
            <a:ext cx="2847532" cy="276999"/>
          </a:xfrm>
          <a:prstGeom prst="rect">
            <a:avLst/>
          </a:prstGeom>
          <a:noFill/>
        </p:spPr>
        <p:txBody>
          <a:bodyPr wrap="square" rtlCol="0">
            <a:spAutoFit/>
          </a:bodyPr>
          <a:lstStyle/>
          <a:p>
            <a:r>
              <a:rPr lang="en-US" sz="1200" dirty="0"/>
              <a:t>State: 		Illinois</a:t>
            </a:r>
          </a:p>
        </p:txBody>
      </p:sp>
      <p:sp>
        <p:nvSpPr>
          <p:cNvPr id="22" name="TextBox 21">
            <a:extLst>
              <a:ext uri="{FF2B5EF4-FFF2-40B4-BE49-F238E27FC236}">
                <a16:creationId xmlns:a16="http://schemas.microsoft.com/office/drawing/2014/main" id="{B4A8EA98-80D9-115F-FEE0-35D6EA552694}"/>
              </a:ext>
            </a:extLst>
          </p:cNvPr>
          <p:cNvSpPr txBox="1">
            <a:spLocks noGrp="1" noRot="1" noMove="1" noResize="1" noEditPoints="1" noAdjustHandles="1" noChangeArrowheads="1" noChangeShapeType="1"/>
          </p:cNvSpPr>
          <p:nvPr/>
        </p:nvSpPr>
        <p:spPr>
          <a:xfrm>
            <a:off x="879918" y="5102228"/>
            <a:ext cx="3018983" cy="276999"/>
          </a:xfrm>
          <a:prstGeom prst="rect">
            <a:avLst/>
          </a:prstGeom>
          <a:noFill/>
        </p:spPr>
        <p:txBody>
          <a:bodyPr wrap="square" rtlCol="0">
            <a:spAutoFit/>
          </a:bodyPr>
          <a:lstStyle/>
          <a:p>
            <a:r>
              <a:rPr lang="en-US" sz="1200" dirty="0"/>
              <a:t>Zip Code:		62025/62026</a:t>
            </a:r>
          </a:p>
        </p:txBody>
      </p:sp>
      <p:sp>
        <p:nvSpPr>
          <p:cNvPr id="23" name="TextBox 22">
            <a:extLst>
              <a:ext uri="{FF2B5EF4-FFF2-40B4-BE49-F238E27FC236}">
                <a16:creationId xmlns:a16="http://schemas.microsoft.com/office/drawing/2014/main" id="{2B092DFC-B613-6F8A-2AF9-6C9A24633A36}"/>
              </a:ext>
            </a:extLst>
          </p:cNvPr>
          <p:cNvSpPr txBox="1">
            <a:spLocks noGrp="1" noRot="1" noMove="1" noResize="1" noEditPoints="1" noAdjustHandles="1" noChangeArrowheads="1" noChangeShapeType="1"/>
          </p:cNvSpPr>
          <p:nvPr/>
        </p:nvSpPr>
        <p:spPr>
          <a:xfrm>
            <a:off x="6970205" y="1296931"/>
            <a:ext cx="3465270"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1 solar panel at this location</a:t>
            </a:r>
          </a:p>
        </p:txBody>
      </p:sp>
      <p:sp>
        <p:nvSpPr>
          <p:cNvPr id="25" name="TextBox 24">
            <a:extLst>
              <a:ext uri="{FF2B5EF4-FFF2-40B4-BE49-F238E27FC236}">
                <a16:creationId xmlns:a16="http://schemas.microsoft.com/office/drawing/2014/main" id="{DD670825-70F4-78B9-5DB3-EA5677E44E5D}"/>
              </a:ext>
            </a:extLst>
          </p:cNvPr>
          <p:cNvSpPr txBox="1">
            <a:spLocks noGrp="1" noRot="1" noMove="1" noResize="1" noEditPoints="1" noAdjustHandles="1" noChangeArrowheads="1" noChangeShapeType="1"/>
          </p:cNvSpPr>
          <p:nvPr/>
        </p:nvSpPr>
        <p:spPr>
          <a:xfrm>
            <a:off x="6480617" y="4213831"/>
            <a:ext cx="1130631" cy="461665"/>
          </a:xfrm>
          <a:prstGeom prst="rect">
            <a:avLst/>
          </a:prstGeom>
          <a:noFill/>
        </p:spPr>
        <p:txBody>
          <a:bodyPr wrap="none" rtlCol="0">
            <a:spAutoFit/>
          </a:bodyPr>
          <a:lstStyle/>
          <a:p>
            <a:r>
              <a:rPr lang="en-US" sz="2400" u="sng" dirty="0"/>
              <a:t>Photos:</a:t>
            </a:r>
          </a:p>
        </p:txBody>
      </p:sp>
      <p:sp>
        <p:nvSpPr>
          <p:cNvPr id="26" name="TextBox 25">
            <a:extLst>
              <a:ext uri="{FF2B5EF4-FFF2-40B4-BE49-F238E27FC236}">
                <a16:creationId xmlns:a16="http://schemas.microsoft.com/office/drawing/2014/main" id="{0E63F183-C32A-19F1-84E1-BEC44E244B1B}"/>
              </a:ext>
            </a:extLst>
          </p:cNvPr>
          <p:cNvSpPr txBox="1">
            <a:spLocks noGrp="1" noRot="1" noMove="1" noResize="1" noEditPoints="1" noAdjustHandles="1" noChangeArrowheads="1" noChangeShapeType="1"/>
          </p:cNvSpPr>
          <p:nvPr/>
        </p:nvSpPr>
        <p:spPr>
          <a:xfrm>
            <a:off x="6480617" y="4721663"/>
            <a:ext cx="2943848"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Not available</a:t>
            </a:r>
          </a:p>
        </p:txBody>
      </p:sp>
      <p:grpSp>
        <p:nvGrpSpPr>
          <p:cNvPr id="35" name="Group 34">
            <a:extLst>
              <a:ext uri="{FF2B5EF4-FFF2-40B4-BE49-F238E27FC236}">
                <a16:creationId xmlns:a16="http://schemas.microsoft.com/office/drawing/2014/main" id="{46A944C6-253F-E945-D8F6-AFB640928AB1}"/>
              </a:ext>
            </a:extLst>
          </p:cNvPr>
          <p:cNvGrpSpPr>
            <a:grpSpLocks noGrp="1" noUngrp="1" noRot="1" noMove="1" noResize="1"/>
          </p:cNvGrpSpPr>
          <p:nvPr/>
        </p:nvGrpSpPr>
        <p:grpSpPr>
          <a:xfrm>
            <a:off x="688135" y="54883"/>
            <a:ext cx="3626122" cy="570754"/>
            <a:chOff x="688135" y="54883"/>
            <a:chExt cx="3626122" cy="570754"/>
          </a:xfrm>
        </p:grpSpPr>
        <p:sp>
          <p:nvSpPr>
            <p:cNvPr id="29" name="Rectangle 28">
              <a:extLst>
                <a:ext uri="{FF2B5EF4-FFF2-40B4-BE49-F238E27FC236}">
                  <a16:creationId xmlns:a16="http://schemas.microsoft.com/office/drawing/2014/main" id="{2DDC83B9-6279-FF01-3005-A587BD1B1506}"/>
                </a:ext>
              </a:extLst>
            </p:cNvPr>
            <p:cNvSpPr>
              <a:spLocks noGrp="1" noRot="1" noMove="1" noResize="1" noEditPoints="1" noAdjustHandles="1" noChangeArrowheads="1" noChangeShapeType="1"/>
            </p:cNvSpPr>
            <p:nvPr/>
          </p:nvSpPr>
          <p:spPr>
            <a:xfrm>
              <a:off x="703962" y="54883"/>
              <a:ext cx="3610295" cy="5707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90BEE10-3D03-674F-E10E-59266A1FC3A1}"/>
                </a:ext>
              </a:extLst>
            </p:cNvPr>
            <p:cNvSpPr txBox="1">
              <a:spLocks noGrp="1" noRot="1" noMove="1" noResize="1" noEditPoints="1" noAdjustHandles="1" noChangeArrowheads="1" noChangeShapeType="1"/>
            </p:cNvSpPr>
            <p:nvPr/>
          </p:nvSpPr>
          <p:spPr>
            <a:xfrm>
              <a:off x="688135" y="149925"/>
              <a:ext cx="3610295" cy="342990"/>
            </a:xfrm>
            <a:prstGeom prst="rect">
              <a:avLst/>
            </a:prstGeom>
            <a:noFill/>
          </p:spPr>
          <p:txBody>
            <a:bodyPr wrap="square" rtlCol="0">
              <a:spAutoFit/>
            </a:bodyPr>
            <a:lstStyle/>
            <a:p>
              <a:r>
                <a:rPr lang="en-US" dirty="0"/>
                <a:t>Search…</a:t>
              </a:r>
            </a:p>
          </p:txBody>
        </p:sp>
      </p:grpSp>
      <p:pic>
        <p:nvPicPr>
          <p:cNvPr id="31" name="Picture 30" descr="A black and white gear&#10;&#10;Description automatically generated">
            <a:extLst>
              <a:ext uri="{FF2B5EF4-FFF2-40B4-BE49-F238E27FC236}">
                <a16:creationId xmlns:a16="http://schemas.microsoft.com/office/drawing/2014/main" id="{68F0316F-C3CC-B44A-26FB-40C6E0E1A0A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557333" y="36043"/>
            <a:ext cx="627830" cy="570754"/>
          </a:xfrm>
          <a:prstGeom prst="rect">
            <a:avLst/>
          </a:prstGeom>
        </p:spPr>
      </p:pic>
      <p:pic>
        <p:nvPicPr>
          <p:cNvPr id="32" name="Picture 31" descr="A black background with a black square&#10;&#10;Description automatically generated with medium confidence">
            <a:hlinkClick r:id="rId9" action="ppaction://hlinksldjump"/>
            <a:extLst>
              <a:ext uri="{FF2B5EF4-FFF2-40B4-BE49-F238E27FC236}">
                <a16:creationId xmlns:a16="http://schemas.microsoft.com/office/drawing/2014/main" id="{453D3AB8-7890-A62E-8E87-AB28DDF24E1E}"/>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flipH="1">
            <a:off x="10961123" y="58033"/>
            <a:ext cx="526915" cy="526915"/>
          </a:xfrm>
          <a:prstGeom prst="rect">
            <a:avLst/>
          </a:prstGeom>
        </p:spPr>
      </p:pic>
      <p:sp>
        <p:nvSpPr>
          <p:cNvPr id="33" name="Rectangle 32">
            <a:extLst>
              <a:ext uri="{FF2B5EF4-FFF2-40B4-BE49-F238E27FC236}">
                <a16:creationId xmlns:a16="http://schemas.microsoft.com/office/drawing/2014/main" id="{D03792E1-93E1-B7F0-8518-242041B4C07D}"/>
              </a:ext>
            </a:extLst>
          </p:cNvPr>
          <p:cNvSpPr>
            <a:spLocks noGrp="1" noRot="1" noMove="1" noResize="1" noEditPoints="1" noAdjustHandles="1" noChangeArrowheads="1" noChangeShapeType="1"/>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6B7E8B1-EB05-739E-DBFF-9E7BBB24FC16}"/>
              </a:ext>
            </a:extLst>
          </p:cNvPr>
          <p:cNvSpPr txBox="1">
            <a:spLocks noGrp="1" noRot="1" noMove="1" noResize="1" noEditPoints="1" noAdjustHandles="1" noChangeArrowheads="1" noChangeShapeType="1"/>
          </p:cNvSpPr>
          <p:nvPr/>
        </p:nvSpPr>
        <p:spPr>
          <a:xfrm>
            <a:off x="4309672" y="140411"/>
            <a:ext cx="3610295" cy="369332"/>
          </a:xfrm>
          <a:prstGeom prst="rect">
            <a:avLst/>
          </a:prstGeom>
          <a:noFill/>
        </p:spPr>
        <p:txBody>
          <a:bodyPr wrap="square" rtlCol="0">
            <a:spAutoFit/>
          </a:bodyPr>
          <a:lstStyle/>
          <a:p>
            <a:r>
              <a:rPr lang="en-US" dirty="0"/>
              <a:t>Solar Responders</a:t>
            </a:r>
          </a:p>
        </p:txBody>
      </p:sp>
      <p:pic>
        <p:nvPicPr>
          <p:cNvPr id="37" name="Picture 36">
            <a:extLst>
              <a:ext uri="{FF2B5EF4-FFF2-40B4-BE49-F238E27FC236}">
                <a16:creationId xmlns:a16="http://schemas.microsoft.com/office/drawing/2014/main" id="{A1A55324-6ED6-7068-F1BE-C3ED635EEEF7}"/>
              </a:ext>
            </a:extLst>
          </p:cNvPr>
          <p:cNvPicPr>
            <a:picLocks noGrp="1" noRot="1" noChangeAspect="1" noMove="1" noResize="1" noEditPoints="1" noAdjustHandles="1" noChangeArrowheads="1" noChangeShapeType="1" noCrop="1"/>
          </p:cNvPicPr>
          <p:nvPr/>
        </p:nvPicPr>
        <p:blipFill>
          <a:blip r:embed="rId12"/>
          <a:stretch>
            <a:fillRect/>
          </a:stretch>
        </p:blipFill>
        <p:spPr>
          <a:xfrm>
            <a:off x="1494078" y="825426"/>
            <a:ext cx="3616076" cy="2410717"/>
          </a:xfrm>
          <a:prstGeom prst="rect">
            <a:avLst/>
          </a:prstGeom>
        </p:spPr>
      </p:pic>
      <p:sp>
        <p:nvSpPr>
          <p:cNvPr id="38" name="TextBox 37">
            <a:extLst>
              <a:ext uri="{FF2B5EF4-FFF2-40B4-BE49-F238E27FC236}">
                <a16:creationId xmlns:a16="http://schemas.microsoft.com/office/drawing/2014/main" id="{8A14BA4B-76F4-9752-8F10-EFC3015919A4}"/>
              </a:ext>
            </a:extLst>
          </p:cNvPr>
          <p:cNvSpPr txBox="1">
            <a:spLocks noGrp="1" noRot="1" noMove="1" noResize="1" noEditPoints="1" noAdjustHandles="1" noChangeArrowheads="1" noChangeShapeType="1"/>
          </p:cNvSpPr>
          <p:nvPr/>
        </p:nvSpPr>
        <p:spPr>
          <a:xfrm>
            <a:off x="6970205" y="1682830"/>
            <a:ext cx="3465270" cy="307777"/>
          </a:xfrm>
          <a:prstGeom prst="rect">
            <a:avLst/>
          </a:prstGeom>
          <a:noFill/>
        </p:spPr>
        <p:txBody>
          <a:bodyPr wrap="square" rtlCol="0">
            <a:spAutoFit/>
          </a:bodyPr>
          <a:lstStyle/>
          <a:p>
            <a:r>
              <a:rPr lang="en-US" sz="1400" dirty="0"/>
              <a:t>Brand: SunPower</a:t>
            </a:r>
          </a:p>
        </p:txBody>
      </p:sp>
      <p:sp>
        <p:nvSpPr>
          <p:cNvPr id="39" name="TextBox 38">
            <a:extLst>
              <a:ext uri="{FF2B5EF4-FFF2-40B4-BE49-F238E27FC236}">
                <a16:creationId xmlns:a16="http://schemas.microsoft.com/office/drawing/2014/main" id="{F49BA8F8-476A-E2E4-8C6C-7DCDBCB0A2E4}"/>
              </a:ext>
            </a:extLst>
          </p:cNvPr>
          <p:cNvSpPr txBox="1">
            <a:spLocks noGrp="1" noRot="1" noMove="1" noResize="1" noEditPoints="1" noAdjustHandles="1" noChangeArrowheads="1" noChangeShapeType="1"/>
          </p:cNvSpPr>
          <p:nvPr/>
        </p:nvSpPr>
        <p:spPr>
          <a:xfrm>
            <a:off x="6970205" y="2070297"/>
            <a:ext cx="3465270" cy="307777"/>
          </a:xfrm>
          <a:prstGeom prst="rect">
            <a:avLst/>
          </a:prstGeom>
          <a:noFill/>
        </p:spPr>
        <p:txBody>
          <a:bodyPr wrap="square" rtlCol="0">
            <a:spAutoFit/>
          </a:bodyPr>
          <a:lstStyle/>
          <a:p>
            <a:r>
              <a:rPr lang="en-US" sz="1400" dirty="0"/>
              <a:t>Serial Number: </a:t>
            </a:r>
            <a:r>
              <a:rPr lang="en-US" sz="1400" b="0" i="0" dirty="0">
                <a:effectLst/>
              </a:rPr>
              <a:t>mfn59nt5643v</a:t>
            </a:r>
            <a:endParaRPr lang="en-US" sz="1400" dirty="0"/>
          </a:p>
        </p:txBody>
      </p:sp>
      <p:sp>
        <p:nvSpPr>
          <p:cNvPr id="40" name="TextBox 39">
            <a:extLst>
              <a:ext uri="{FF2B5EF4-FFF2-40B4-BE49-F238E27FC236}">
                <a16:creationId xmlns:a16="http://schemas.microsoft.com/office/drawing/2014/main" id="{1AC44478-3DCF-ADC4-8376-2CA0DD01C525}"/>
              </a:ext>
            </a:extLst>
          </p:cNvPr>
          <p:cNvSpPr txBox="1">
            <a:spLocks noGrp="1" noRot="1" noMove="1" noResize="1" noEditPoints="1" noAdjustHandles="1" noChangeArrowheads="1" noChangeShapeType="1"/>
          </p:cNvSpPr>
          <p:nvPr/>
        </p:nvSpPr>
        <p:spPr>
          <a:xfrm>
            <a:off x="6970205" y="2457764"/>
            <a:ext cx="3465270" cy="307777"/>
          </a:xfrm>
          <a:prstGeom prst="rect">
            <a:avLst/>
          </a:prstGeom>
          <a:noFill/>
        </p:spPr>
        <p:txBody>
          <a:bodyPr wrap="square" rtlCol="0">
            <a:spAutoFit/>
          </a:bodyPr>
          <a:lstStyle/>
          <a:p>
            <a:r>
              <a:rPr lang="en-US" sz="1400" dirty="0"/>
              <a:t>Location: Roof-East</a:t>
            </a:r>
          </a:p>
        </p:txBody>
      </p:sp>
      <p:sp>
        <p:nvSpPr>
          <p:cNvPr id="41" name="TextBox 40">
            <a:extLst>
              <a:ext uri="{FF2B5EF4-FFF2-40B4-BE49-F238E27FC236}">
                <a16:creationId xmlns:a16="http://schemas.microsoft.com/office/drawing/2014/main" id="{C8082AD3-F0E5-DB67-A4EB-F594A9B882C7}"/>
              </a:ext>
            </a:extLst>
          </p:cNvPr>
          <p:cNvSpPr txBox="1">
            <a:spLocks noGrp="1" noRot="1" noMove="1" noResize="1" noEditPoints="1" noAdjustHandles="1" noChangeArrowheads="1" noChangeShapeType="1"/>
          </p:cNvSpPr>
          <p:nvPr/>
        </p:nvSpPr>
        <p:spPr>
          <a:xfrm>
            <a:off x="6970205" y="2843194"/>
            <a:ext cx="3465270" cy="307777"/>
          </a:xfrm>
          <a:prstGeom prst="rect">
            <a:avLst/>
          </a:prstGeom>
          <a:noFill/>
        </p:spPr>
        <p:txBody>
          <a:bodyPr wrap="square" rtlCol="0">
            <a:spAutoFit/>
          </a:bodyPr>
          <a:lstStyle/>
          <a:p>
            <a:r>
              <a:rPr lang="en-US" sz="1400" dirty="0"/>
              <a:t>Backup Battery:</a:t>
            </a:r>
          </a:p>
        </p:txBody>
      </p:sp>
      <p:sp>
        <p:nvSpPr>
          <p:cNvPr id="42" name="TextBox 41">
            <a:extLst>
              <a:ext uri="{FF2B5EF4-FFF2-40B4-BE49-F238E27FC236}">
                <a16:creationId xmlns:a16="http://schemas.microsoft.com/office/drawing/2014/main" id="{E4570DB0-AAAC-C3AE-078F-B0A532022297}"/>
              </a:ext>
            </a:extLst>
          </p:cNvPr>
          <p:cNvSpPr txBox="1">
            <a:spLocks noGrp="1" noRot="1" noMove="1" noResize="1" noEditPoints="1" noAdjustHandles="1" noChangeArrowheads="1" noChangeShapeType="1"/>
          </p:cNvSpPr>
          <p:nvPr/>
        </p:nvSpPr>
        <p:spPr>
          <a:xfrm>
            <a:off x="6925755" y="3230661"/>
            <a:ext cx="3509720" cy="307777"/>
          </a:xfrm>
          <a:prstGeom prst="rect">
            <a:avLst/>
          </a:prstGeom>
          <a:noFill/>
        </p:spPr>
        <p:txBody>
          <a:bodyPr wrap="square" rtlCol="0">
            <a:spAutoFit/>
          </a:bodyPr>
          <a:lstStyle/>
          <a:p>
            <a:r>
              <a:rPr lang="en-US" sz="1400" dirty="0"/>
              <a:t>Notes: Last updated 11/10/2020</a:t>
            </a:r>
          </a:p>
        </p:txBody>
      </p:sp>
      <p:sp>
        <p:nvSpPr>
          <p:cNvPr id="43" name="Rectangle 42">
            <a:extLst>
              <a:ext uri="{FF2B5EF4-FFF2-40B4-BE49-F238E27FC236}">
                <a16:creationId xmlns:a16="http://schemas.microsoft.com/office/drawing/2014/main" id="{8085EA73-9C14-BD37-AEFA-B8F8313F10A1}"/>
              </a:ext>
            </a:extLst>
          </p:cNvPr>
          <p:cNvSpPr>
            <a:spLocks noGrp="1" noRot="1" noMove="1" noResize="1" noEditPoints="1" noAdjustHandles="1" noChangeArrowheads="1" noChangeShapeType="1"/>
          </p:cNvSpPr>
          <p:nvPr/>
        </p:nvSpPr>
        <p:spPr>
          <a:xfrm>
            <a:off x="6970205" y="3236143"/>
            <a:ext cx="3465270" cy="10008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Checkmark with solid fill">
            <a:extLst>
              <a:ext uri="{FF2B5EF4-FFF2-40B4-BE49-F238E27FC236}">
                <a16:creationId xmlns:a16="http://schemas.microsoft.com/office/drawing/2014/main" id="{F571B958-DA5E-1C79-7A8D-C0C9C123B03F}"/>
              </a:ext>
            </a:extLst>
          </p:cNvPr>
          <p:cNvPicPr>
            <a:picLocks noGrp="1" noRot="1" noChangeAspect="1" noMove="1" noResize="1" noEditPoints="1" noAdjustHandles="1" noChangeArrowheads="1" noChangeShapeType="1" noCrop="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11378" y="2867402"/>
            <a:ext cx="259359" cy="259359"/>
          </a:xfrm>
          <a:prstGeom prst="rect">
            <a:avLst/>
          </a:prstGeom>
        </p:spPr>
      </p:pic>
      <p:pic>
        <p:nvPicPr>
          <p:cNvPr id="4" name="Content Placeholder 10" descr="A black and white symbol&#10;&#10;Description automatically generated">
            <a:hlinkClick r:id="rId4" action="ppaction://hlinksldjump"/>
            <a:extLst>
              <a:ext uri="{FF2B5EF4-FFF2-40B4-BE49-F238E27FC236}">
                <a16:creationId xmlns:a16="http://schemas.microsoft.com/office/drawing/2014/main" id="{4B6CA36E-C65C-DD0A-994C-C6BDA94FFF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spTree>
    <p:extLst>
      <p:ext uri="{BB962C8B-B14F-4D97-AF65-F5344CB8AC3E}">
        <p14:creationId xmlns:p14="http://schemas.microsoft.com/office/powerpoint/2010/main" val="35142199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FF0A4A-DF2C-38E6-8579-E6763C1BFC99}"/>
              </a:ext>
            </a:extLst>
          </p:cNvPr>
          <p:cNvSpPr txBox="1"/>
          <p:nvPr/>
        </p:nvSpPr>
        <p:spPr>
          <a:xfrm>
            <a:off x="495301" y="787528"/>
            <a:ext cx="769236" cy="369332"/>
          </a:xfrm>
          <a:prstGeom prst="rect">
            <a:avLst/>
          </a:prstGeom>
          <a:noFill/>
        </p:spPr>
        <p:txBody>
          <a:bodyPr wrap="square" rtlCol="0">
            <a:spAutoFit/>
          </a:bodyPr>
          <a:lstStyle/>
          <a:p>
            <a:r>
              <a:rPr lang="en-US" u="sng" dirty="0"/>
              <a:t>Map:</a:t>
            </a:r>
          </a:p>
        </p:txBody>
      </p:sp>
      <p:sp>
        <p:nvSpPr>
          <p:cNvPr id="7" name="Rectangle 6">
            <a:extLst>
              <a:ext uri="{FF2B5EF4-FFF2-40B4-BE49-F238E27FC236}">
                <a16:creationId xmlns:a16="http://schemas.microsoft.com/office/drawing/2014/main" id="{64B5111C-01E3-1621-401E-E278FDA926AE}"/>
              </a:ext>
            </a:extLst>
          </p:cNvPr>
          <p:cNvSpPr/>
          <p:nvPr/>
        </p:nvSpPr>
        <p:spPr>
          <a:xfrm>
            <a:off x="495301" y="792907"/>
            <a:ext cx="5600700" cy="24757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A2D3AA0-9E0F-3820-C77E-C96ED57BE57E}"/>
              </a:ext>
            </a:extLst>
          </p:cNvPr>
          <p:cNvSpPr/>
          <p:nvPr/>
        </p:nvSpPr>
        <p:spPr>
          <a:xfrm>
            <a:off x="495301" y="3384550"/>
            <a:ext cx="5600699" cy="2792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5EDCB9D-3936-5DCC-D185-EE147D435919}"/>
              </a:ext>
            </a:extLst>
          </p:cNvPr>
          <p:cNvSpPr txBox="1"/>
          <p:nvPr/>
        </p:nvSpPr>
        <p:spPr>
          <a:xfrm>
            <a:off x="495301" y="3384550"/>
            <a:ext cx="1132027" cy="369332"/>
          </a:xfrm>
          <a:prstGeom prst="rect">
            <a:avLst/>
          </a:prstGeom>
          <a:noFill/>
        </p:spPr>
        <p:txBody>
          <a:bodyPr wrap="square" rtlCol="0">
            <a:spAutoFit/>
          </a:bodyPr>
          <a:lstStyle/>
          <a:p>
            <a:r>
              <a:rPr lang="en-US" u="sng" dirty="0"/>
              <a:t>Address:</a:t>
            </a:r>
          </a:p>
        </p:txBody>
      </p:sp>
      <p:sp>
        <p:nvSpPr>
          <p:cNvPr id="13" name="Rectangle 12">
            <a:extLst>
              <a:ext uri="{FF2B5EF4-FFF2-40B4-BE49-F238E27FC236}">
                <a16:creationId xmlns:a16="http://schemas.microsoft.com/office/drawing/2014/main" id="{304DDD35-CF79-6EC8-75BB-C1B424E4406A}"/>
              </a:ext>
            </a:extLst>
          </p:cNvPr>
          <p:cNvSpPr/>
          <p:nvPr/>
        </p:nvSpPr>
        <p:spPr>
          <a:xfrm>
            <a:off x="6273799" y="787528"/>
            <a:ext cx="5530849" cy="538943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30807D53-25BE-BDCC-2719-9A044D9A6F71}"/>
              </a:ext>
            </a:extLst>
          </p:cNvPr>
          <p:cNvSpPr txBox="1"/>
          <p:nvPr/>
        </p:nvSpPr>
        <p:spPr>
          <a:xfrm>
            <a:off x="8311378" y="757144"/>
            <a:ext cx="1450782" cy="461665"/>
          </a:xfrm>
          <a:prstGeom prst="rect">
            <a:avLst/>
          </a:prstGeom>
          <a:noFill/>
        </p:spPr>
        <p:txBody>
          <a:bodyPr wrap="none" rtlCol="0">
            <a:spAutoFit/>
          </a:bodyPr>
          <a:lstStyle/>
          <a:p>
            <a:r>
              <a:rPr lang="en-US" sz="2400" u="sng" dirty="0"/>
              <a:t>Solar Info:</a:t>
            </a:r>
          </a:p>
        </p:txBody>
      </p:sp>
      <p:pic>
        <p:nvPicPr>
          <p:cNvPr id="16" name="Picture 15" descr="A pencil with a pink and white pencil&#10;&#10;Description automatically generated">
            <a:extLst>
              <a:ext uri="{FF2B5EF4-FFF2-40B4-BE49-F238E27FC236}">
                <a16:creationId xmlns:a16="http://schemas.microsoft.com/office/drawing/2014/main" id="{93AC2C10-BD5C-3B2B-3562-305187A4F36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404543" y="814548"/>
            <a:ext cx="357429" cy="346855"/>
          </a:xfrm>
          <a:prstGeom prst="rect">
            <a:avLst/>
          </a:prstGeom>
        </p:spPr>
      </p:pic>
      <p:grpSp>
        <p:nvGrpSpPr>
          <p:cNvPr id="35" name="Group 34">
            <a:extLst>
              <a:ext uri="{FF2B5EF4-FFF2-40B4-BE49-F238E27FC236}">
                <a16:creationId xmlns:a16="http://schemas.microsoft.com/office/drawing/2014/main" id="{46A944C6-253F-E945-D8F6-AFB640928AB1}"/>
              </a:ext>
            </a:extLst>
          </p:cNvPr>
          <p:cNvGrpSpPr/>
          <p:nvPr/>
        </p:nvGrpSpPr>
        <p:grpSpPr>
          <a:xfrm>
            <a:off x="688135" y="54883"/>
            <a:ext cx="3626122" cy="570754"/>
            <a:chOff x="688135" y="54883"/>
            <a:chExt cx="3626122" cy="570754"/>
          </a:xfrm>
        </p:grpSpPr>
        <p:sp>
          <p:nvSpPr>
            <p:cNvPr id="29" name="Rectangle 28">
              <a:extLst>
                <a:ext uri="{FF2B5EF4-FFF2-40B4-BE49-F238E27FC236}">
                  <a16:creationId xmlns:a16="http://schemas.microsoft.com/office/drawing/2014/main" id="{2DDC83B9-6279-FF01-3005-A587BD1B1506}"/>
                </a:ext>
              </a:extLst>
            </p:cNvPr>
            <p:cNvSpPr/>
            <p:nvPr/>
          </p:nvSpPr>
          <p:spPr>
            <a:xfrm>
              <a:off x="703962" y="54883"/>
              <a:ext cx="3610295" cy="5707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90BEE10-3D03-674F-E10E-59266A1FC3A1}"/>
                </a:ext>
              </a:extLst>
            </p:cNvPr>
            <p:cNvSpPr txBox="1">
              <a:spLocks/>
            </p:cNvSpPr>
            <p:nvPr/>
          </p:nvSpPr>
          <p:spPr>
            <a:xfrm>
              <a:off x="688135" y="149925"/>
              <a:ext cx="3610295" cy="342990"/>
            </a:xfrm>
            <a:prstGeom prst="rect">
              <a:avLst/>
            </a:prstGeom>
            <a:noFill/>
          </p:spPr>
          <p:txBody>
            <a:bodyPr wrap="square" rtlCol="0">
              <a:spAutoFit/>
            </a:bodyPr>
            <a:lstStyle/>
            <a:p>
              <a:r>
                <a:rPr lang="en-US" dirty="0"/>
                <a:t>Search…</a:t>
              </a:r>
            </a:p>
          </p:txBody>
        </p:sp>
      </p:grpSp>
      <p:pic>
        <p:nvPicPr>
          <p:cNvPr id="31" name="Picture 30" descr="A black and white gear&#10;&#10;Description automatically generated">
            <a:extLst>
              <a:ext uri="{FF2B5EF4-FFF2-40B4-BE49-F238E27FC236}">
                <a16:creationId xmlns:a16="http://schemas.microsoft.com/office/drawing/2014/main" id="{68F0316F-C3CC-B44A-26FB-40C6E0E1A0A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557333" y="36043"/>
            <a:ext cx="627830" cy="570754"/>
          </a:xfrm>
          <a:prstGeom prst="rect">
            <a:avLst/>
          </a:prstGeom>
        </p:spPr>
      </p:pic>
      <p:sp>
        <p:nvSpPr>
          <p:cNvPr id="33" name="Rectangle 32">
            <a:extLst>
              <a:ext uri="{FF2B5EF4-FFF2-40B4-BE49-F238E27FC236}">
                <a16:creationId xmlns:a16="http://schemas.microsoft.com/office/drawing/2014/main" id="{D03792E1-93E1-B7F0-8518-242041B4C07D}"/>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6B7E8B1-EB05-739E-DBFF-9E7BBB24FC16}"/>
              </a:ext>
            </a:extLst>
          </p:cNvPr>
          <p:cNvSpPr txBox="1">
            <a:spLocks/>
          </p:cNvSpPr>
          <p:nvPr/>
        </p:nvSpPr>
        <p:spPr>
          <a:xfrm>
            <a:off x="4309672" y="136754"/>
            <a:ext cx="3610295" cy="369332"/>
          </a:xfrm>
          <a:prstGeom prst="rect">
            <a:avLst/>
          </a:prstGeom>
          <a:noFill/>
        </p:spPr>
        <p:txBody>
          <a:bodyPr wrap="square" rtlCol="0">
            <a:spAutoFit/>
          </a:bodyPr>
          <a:lstStyle/>
          <a:p>
            <a:r>
              <a:rPr lang="en-US" dirty="0"/>
              <a:t>Solar Responders</a:t>
            </a:r>
          </a:p>
        </p:txBody>
      </p:sp>
      <p:pic>
        <p:nvPicPr>
          <p:cNvPr id="3" name="Picture 2">
            <a:extLst>
              <a:ext uri="{FF2B5EF4-FFF2-40B4-BE49-F238E27FC236}">
                <a16:creationId xmlns:a16="http://schemas.microsoft.com/office/drawing/2014/main" id="{683645BD-9C4B-1B86-5C8E-4EC2944898AD}"/>
              </a:ext>
            </a:extLst>
          </p:cNvPr>
          <p:cNvPicPr>
            <a:picLocks noChangeAspect="1"/>
          </p:cNvPicPr>
          <p:nvPr/>
        </p:nvPicPr>
        <p:blipFill>
          <a:blip r:embed="rId6"/>
          <a:stretch>
            <a:fillRect/>
          </a:stretch>
        </p:blipFill>
        <p:spPr>
          <a:xfrm>
            <a:off x="1061314" y="1272153"/>
            <a:ext cx="4221800" cy="1794897"/>
          </a:xfrm>
          <a:prstGeom prst="rect">
            <a:avLst/>
          </a:prstGeom>
        </p:spPr>
      </p:pic>
      <p:sp>
        <p:nvSpPr>
          <p:cNvPr id="4" name="TextBox 3">
            <a:extLst>
              <a:ext uri="{FF2B5EF4-FFF2-40B4-BE49-F238E27FC236}">
                <a16:creationId xmlns:a16="http://schemas.microsoft.com/office/drawing/2014/main" id="{180E399E-9E94-A7E3-CF0D-BF8981DCF2C9}"/>
              </a:ext>
            </a:extLst>
          </p:cNvPr>
          <p:cNvSpPr txBox="1"/>
          <p:nvPr/>
        </p:nvSpPr>
        <p:spPr>
          <a:xfrm>
            <a:off x="879918" y="3936832"/>
            <a:ext cx="2937971" cy="276999"/>
          </a:xfrm>
          <a:prstGeom prst="rect">
            <a:avLst/>
          </a:prstGeom>
          <a:noFill/>
        </p:spPr>
        <p:txBody>
          <a:bodyPr wrap="square" rtlCol="0">
            <a:spAutoFit/>
          </a:bodyPr>
          <a:lstStyle/>
          <a:p>
            <a:r>
              <a:rPr lang="en-US" sz="1200" dirty="0"/>
              <a:t>Street Address:	1234 Main Ct.</a:t>
            </a:r>
          </a:p>
        </p:txBody>
      </p:sp>
      <p:sp>
        <p:nvSpPr>
          <p:cNvPr id="5" name="TextBox 4">
            <a:extLst>
              <a:ext uri="{FF2B5EF4-FFF2-40B4-BE49-F238E27FC236}">
                <a16:creationId xmlns:a16="http://schemas.microsoft.com/office/drawing/2014/main" id="{C3AC8C6A-6BC6-6FFB-A0C0-261A55CF24C6}"/>
              </a:ext>
            </a:extLst>
          </p:cNvPr>
          <p:cNvSpPr txBox="1"/>
          <p:nvPr/>
        </p:nvSpPr>
        <p:spPr>
          <a:xfrm>
            <a:off x="879919" y="4326716"/>
            <a:ext cx="3292032" cy="276998"/>
          </a:xfrm>
          <a:prstGeom prst="rect">
            <a:avLst/>
          </a:prstGeom>
          <a:noFill/>
        </p:spPr>
        <p:txBody>
          <a:bodyPr wrap="square" rtlCol="0">
            <a:spAutoFit/>
          </a:bodyPr>
          <a:lstStyle/>
          <a:p>
            <a:r>
              <a:rPr lang="en-US" sz="1200" dirty="0"/>
              <a:t>City:		Edwardsville</a:t>
            </a:r>
          </a:p>
        </p:txBody>
      </p:sp>
      <p:sp>
        <p:nvSpPr>
          <p:cNvPr id="9" name="TextBox 8">
            <a:extLst>
              <a:ext uri="{FF2B5EF4-FFF2-40B4-BE49-F238E27FC236}">
                <a16:creationId xmlns:a16="http://schemas.microsoft.com/office/drawing/2014/main" id="{C8248D6F-7463-F5BB-1646-0F9DC581683C}"/>
              </a:ext>
            </a:extLst>
          </p:cNvPr>
          <p:cNvSpPr txBox="1"/>
          <p:nvPr/>
        </p:nvSpPr>
        <p:spPr>
          <a:xfrm>
            <a:off x="879919" y="4714471"/>
            <a:ext cx="2847532" cy="276999"/>
          </a:xfrm>
          <a:prstGeom prst="rect">
            <a:avLst/>
          </a:prstGeom>
          <a:noFill/>
        </p:spPr>
        <p:txBody>
          <a:bodyPr wrap="square" rtlCol="0">
            <a:spAutoFit/>
          </a:bodyPr>
          <a:lstStyle/>
          <a:p>
            <a:r>
              <a:rPr lang="en-US" sz="1200" dirty="0"/>
              <a:t>State: 		Illinois</a:t>
            </a:r>
          </a:p>
        </p:txBody>
      </p:sp>
      <p:sp>
        <p:nvSpPr>
          <p:cNvPr id="11" name="TextBox 10">
            <a:extLst>
              <a:ext uri="{FF2B5EF4-FFF2-40B4-BE49-F238E27FC236}">
                <a16:creationId xmlns:a16="http://schemas.microsoft.com/office/drawing/2014/main" id="{0D161485-DB66-C2E2-C8D7-AA984B2B8AE9}"/>
              </a:ext>
            </a:extLst>
          </p:cNvPr>
          <p:cNvSpPr txBox="1"/>
          <p:nvPr/>
        </p:nvSpPr>
        <p:spPr>
          <a:xfrm>
            <a:off x="879918" y="5102228"/>
            <a:ext cx="3018983" cy="276999"/>
          </a:xfrm>
          <a:prstGeom prst="rect">
            <a:avLst/>
          </a:prstGeom>
          <a:noFill/>
        </p:spPr>
        <p:txBody>
          <a:bodyPr wrap="square" rtlCol="0">
            <a:spAutoFit/>
          </a:bodyPr>
          <a:lstStyle/>
          <a:p>
            <a:r>
              <a:rPr lang="en-US" sz="1200" dirty="0"/>
              <a:t>Zip Code:		62025/62026</a:t>
            </a:r>
          </a:p>
        </p:txBody>
      </p:sp>
      <p:sp>
        <p:nvSpPr>
          <p:cNvPr id="49" name="TextBox 48">
            <a:extLst>
              <a:ext uri="{FF2B5EF4-FFF2-40B4-BE49-F238E27FC236}">
                <a16:creationId xmlns:a16="http://schemas.microsoft.com/office/drawing/2014/main" id="{3C08095D-4C93-625C-566F-E64F49B5FCFD}"/>
              </a:ext>
            </a:extLst>
          </p:cNvPr>
          <p:cNvSpPr txBox="1"/>
          <p:nvPr/>
        </p:nvSpPr>
        <p:spPr>
          <a:xfrm>
            <a:off x="6970205" y="1296931"/>
            <a:ext cx="3465270"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Confirmed no solar panels at this location</a:t>
            </a:r>
          </a:p>
        </p:txBody>
      </p:sp>
      <p:sp>
        <p:nvSpPr>
          <p:cNvPr id="50" name="TextBox 49">
            <a:extLst>
              <a:ext uri="{FF2B5EF4-FFF2-40B4-BE49-F238E27FC236}">
                <a16:creationId xmlns:a16="http://schemas.microsoft.com/office/drawing/2014/main" id="{441ED93E-6AEE-24C8-A8E4-34D4DE32D7E2}"/>
              </a:ext>
            </a:extLst>
          </p:cNvPr>
          <p:cNvSpPr txBox="1"/>
          <p:nvPr/>
        </p:nvSpPr>
        <p:spPr>
          <a:xfrm>
            <a:off x="6480617" y="4213831"/>
            <a:ext cx="1130631" cy="461665"/>
          </a:xfrm>
          <a:prstGeom prst="rect">
            <a:avLst/>
          </a:prstGeom>
          <a:noFill/>
        </p:spPr>
        <p:txBody>
          <a:bodyPr wrap="none" rtlCol="0">
            <a:spAutoFit/>
          </a:bodyPr>
          <a:lstStyle/>
          <a:p>
            <a:r>
              <a:rPr lang="en-US" sz="2400" u="sng" dirty="0"/>
              <a:t>Photos:</a:t>
            </a:r>
          </a:p>
        </p:txBody>
      </p:sp>
      <p:sp>
        <p:nvSpPr>
          <p:cNvPr id="51" name="TextBox 50">
            <a:extLst>
              <a:ext uri="{FF2B5EF4-FFF2-40B4-BE49-F238E27FC236}">
                <a16:creationId xmlns:a16="http://schemas.microsoft.com/office/drawing/2014/main" id="{5142461F-0DCF-F20F-D240-22D35EE7035F}"/>
              </a:ext>
            </a:extLst>
          </p:cNvPr>
          <p:cNvSpPr txBox="1"/>
          <p:nvPr/>
        </p:nvSpPr>
        <p:spPr>
          <a:xfrm>
            <a:off x="6480617" y="4721663"/>
            <a:ext cx="2943848"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Not available</a:t>
            </a:r>
          </a:p>
        </p:txBody>
      </p:sp>
      <p:sp>
        <p:nvSpPr>
          <p:cNvPr id="52" name="TextBox 51">
            <a:extLst>
              <a:ext uri="{FF2B5EF4-FFF2-40B4-BE49-F238E27FC236}">
                <a16:creationId xmlns:a16="http://schemas.microsoft.com/office/drawing/2014/main" id="{4CAD2DE5-E49E-F7B4-C83E-3DB7F3EF7F2D}"/>
              </a:ext>
            </a:extLst>
          </p:cNvPr>
          <p:cNvSpPr txBox="1"/>
          <p:nvPr/>
        </p:nvSpPr>
        <p:spPr>
          <a:xfrm>
            <a:off x="6970205" y="1682830"/>
            <a:ext cx="3465270" cy="307777"/>
          </a:xfrm>
          <a:prstGeom prst="rect">
            <a:avLst/>
          </a:prstGeom>
          <a:noFill/>
        </p:spPr>
        <p:txBody>
          <a:bodyPr wrap="square" rtlCol="0">
            <a:spAutoFit/>
          </a:bodyPr>
          <a:lstStyle/>
          <a:p>
            <a:r>
              <a:rPr lang="en-US" sz="1400" dirty="0"/>
              <a:t>Brand:</a:t>
            </a:r>
          </a:p>
        </p:txBody>
      </p:sp>
      <p:sp>
        <p:nvSpPr>
          <p:cNvPr id="53" name="TextBox 52">
            <a:extLst>
              <a:ext uri="{FF2B5EF4-FFF2-40B4-BE49-F238E27FC236}">
                <a16:creationId xmlns:a16="http://schemas.microsoft.com/office/drawing/2014/main" id="{D6A5668B-7F6F-A749-7775-AB2DD37F6B8E}"/>
              </a:ext>
            </a:extLst>
          </p:cNvPr>
          <p:cNvSpPr txBox="1"/>
          <p:nvPr/>
        </p:nvSpPr>
        <p:spPr>
          <a:xfrm>
            <a:off x="6970205" y="2070297"/>
            <a:ext cx="3465270" cy="307777"/>
          </a:xfrm>
          <a:prstGeom prst="rect">
            <a:avLst/>
          </a:prstGeom>
          <a:noFill/>
        </p:spPr>
        <p:txBody>
          <a:bodyPr wrap="square" rtlCol="0">
            <a:spAutoFit/>
          </a:bodyPr>
          <a:lstStyle/>
          <a:p>
            <a:r>
              <a:rPr lang="en-US" sz="1400" dirty="0"/>
              <a:t>Serial Number:</a:t>
            </a:r>
          </a:p>
        </p:txBody>
      </p:sp>
      <p:sp>
        <p:nvSpPr>
          <p:cNvPr id="54" name="TextBox 53">
            <a:extLst>
              <a:ext uri="{FF2B5EF4-FFF2-40B4-BE49-F238E27FC236}">
                <a16:creationId xmlns:a16="http://schemas.microsoft.com/office/drawing/2014/main" id="{BE759709-5C24-E935-6AEA-6702BB19E6BE}"/>
              </a:ext>
            </a:extLst>
          </p:cNvPr>
          <p:cNvSpPr txBox="1"/>
          <p:nvPr/>
        </p:nvSpPr>
        <p:spPr>
          <a:xfrm>
            <a:off x="6970205" y="2457764"/>
            <a:ext cx="3465270" cy="307777"/>
          </a:xfrm>
          <a:prstGeom prst="rect">
            <a:avLst/>
          </a:prstGeom>
          <a:noFill/>
        </p:spPr>
        <p:txBody>
          <a:bodyPr wrap="square" rtlCol="0">
            <a:spAutoFit/>
          </a:bodyPr>
          <a:lstStyle/>
          <a:p>
            <a:r>
              <a:rPr lang="en-US" sz="1400" dirty="0"/>
              <a:t>Location:</a:t>
            </a:r>
          </a:p>
        </p:txBody>
      </p:sp>
      <p:sp>
        <p:nvSpPr>
          <p:cNvPr id="55" name="TextBox 54">
            <a:extLst>
              <a:ext uri="{FF2B5EF4-FFF2-40B4-BE49-F238E27FC236}">
                <a16:creationId xmlns:a16="http://schemas.microsoft.com/office/drawing/2014/main" id="{6A2361B2-8768-B70E-9828-29A27102F25F}"/>
              </a:ext>
            </a:extLst>
          </p:cNvPr>
          <p:cNvSpPr txBox="1"/>
          <p:nvPr/>
        </p:nvSpPr>
        <p:spPr>
          <a:xfrm>
            <a:off x="6970205" y="2843194"/>
            <a:ext cx="3465270" cy="307777"/>
          </a:xfrm>
          <a:prstGeom prst="rect">
            <a:avLst/>
          </a:prstGeom>
          <a:noFill/>
        </p:spPr>
        <p:txBody>
          <a:bodyPr wrap="square" rtlCol="0">
            <a:spAutoFit/>
          </a:bodyPr>
          <a:lstStyle/>
          <a:p>
            <a:r>
              <a:rPr lang="en-US" sz="1400" dirty="0"/>
              <a:t>Backup Battery:</a:t>
            </a:r>
          </a:p>
        </p:txBody>
      </p:sp>
      <p:sp>
        <p:nvSpPr>
          <p:cNvPr id="56" name="TextBox 55">
            <a:extLst>
              <a:ext uri="{FF2B5EF4-FFF2-40B4-BE49-F238E27FC236}">
                <a16:creationId xmlns:a16="http://schemas.microsoft.com/office/drawing/2014/main" id="{4C86946B-C149-09ED-256B-EC2C5CBDC674}"/>
              </a:ext>
            </a:extLst>
          </p:cNvPr>
          <p:cNvSpPr txBox="1"/>
          <p:nvPr/>
        </p:nvSpPr>
        <p:spPr>
          <a:xfrm>
            <a:off x="6925755" y="3230661"/>
            <a:ext cx="3509720" cy="307777"/>
          </a:xfrm>
          <a:prstGeom prst="rect">
            <a:avLst/>
          </a:prstGeom>
          <a:noFill/>
        </p:spPr>
        <p:txBody>
          <a:bodyPr wrap="square" rtlCol="0">
            <a:spAutoFit/>
          </a:bodyPr>
          <a:lstStyle/>
          <a:p>
            <a:r>
              <a:rPr lang="en-US" sz="1400" dirty="0"/>
              <a:t>Notes: Last updated 11/10/2020</a:t>
            </a:r>
          </a:p>
        </p:txBody>
      </p:sp>
      <p:sp>
        <p:nvSpPr>
          <p:cNvPr id="57" name="Rectangle 56">
            <a:extLst>
              <a:ext uri="{FF2B5EF4-FFF2-40B4-BE49-F238E27FC236}">
                <a16:creationId xmlns:a16="http://schemas.microsoft.com/office/drawing/2014/main" id="{1B051653-F079-B752-0C59-4FC89973BCD5}"/>
              </a:ext>
            </a:extLst>
          </p:cNvPr>
          <p:cNvSpPr/>
          <p:nvPr/>
        </p:nvSpPr>
        <p:spPr>
          <a:xfrm>
            <a:off x="6970205" y="3236143"/>
            <a:ext cx="3465270" cy="10008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Multiplication Sign 60">
            <a:extLst>
              <a:ext uri="{FF2B5EF4-FFF2-40B4-BE49-F238E27FC236}">
                <a16:creationId xmlns:a16="http://schemas.microsoft.com/office/drawing/2014/main" id="{E055F8E7-FE6D-F601-79EA-6C495DC25B05}"/>
              </a:ext>
            </a:extLst>
          </p:cNvPr>
          <p:cNvSpPr/>
          <p:nvPr/>
        </p:nvSpPr>
        <p:spPr>
          <a:xfrm>
            <a:off x="8311378" y="2841413"/>
            <a:ext cx="223021" cy="304781"/>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Content Placeholder 10" descr="A black and white symbol&#10;&#10;Description automatically generated">
            <a:hlinkClick r:id="rId7" action="ppaction://hlinksldjump"/>
            <a:extLst>
              <a:ext uri="{FF2B5EF4-FFF2-40B4-BE49-F238E27FC236}">
                <a16:creationId xmlns:a16="http://schemas.microsoft.com/office/drawing/2014/main" id="{DB82336E-7818-C353-47B6-996326D4DC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pic>
        <p:nvPicPr>
          <p:cNvPr id="17" name="Picture 16" descr="A black background with a black square&#10;&#10;Description automatically generated with medium confidence">
            <a:hlinkClick r:id="rId9" action="ppaction://hlinksldjump"/>
            <a:extLst>
              <a:ext uri="{FF2B5EF4-FFF2-40B4-BE49-F238E27FC236}">
                <a16:creationId xmlns:a16="http://schemas.microsoft.com/office/drawing/2014/main" id="{E42A9E7D-812C-99AC-7D55-B45946572043}"/>
              </a:ext>
            </a:extLst>
          </p:cNvPr>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flipH="1">
            <a:off x="10961123" y="58033"/>
            <a:ext cx="526915" cy="526915"/>
          </a:xfrm>
          <a:prstGeom prst="rect">
            <a:avLst/>
          </a:prstGeom>
        </p:spPr>
      </p:pic>
      <p:pic>
        <p:nvPicPr>
          <p:cNvPr id="19" name="Picture 18" descr="A red x in a white circle&#10;&#10;Description automatically generated">
            <a:hlinkClick r:id="rId7" action="ppaction://hlinksldjump"/>
            <a:extLst>
              <a:ext uri="{FF2B5EF4-FFF2-40B4-BE49-F238E27FC236}">
                <a16:creationId xmlns:a16="http://schemas.microsoft.com/office/drawing/2014/main" id="{E7E5358C-AA2B-C737-0EC3-83C7BBA6B785}"/>
              </a:ext>
            </a:extLst>
          </p:cNvPr>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273799" y="793778"/>
            <a:ext cx="390515" cy="390515"/>
          </a:xfrm>
          <a:prstGeom prst="rect">
            <a:avLst/>
          </a:prstGeom>
        </p:spPr>
      </p:pic>
    </p:spTree>
    <p:extLst>
      <p:ext uri="{BB962C8B-B14F-4D97-AF65-F5344CB8AC3E}">
        <p14:creationId xmlns:p14="http://schemas.microsoft.com/office/powerpoint/2010/main" val="39658867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FF0A4A-DF2C-38E6-8579-E6763C1BFC99}"/>
              </a:ext>
            </a:extLst>
          </p:cNvPr>
          <p:cNvSpPr txBox="1"/>
          <p:nvPr/>
        </p:nvSpPr>
        <p:spPr>
          <a:xfrm>
            <a:off x="495301" y="787528"/>
            <a:ext cx="769236" cy="369332"/>
          </a:xfrm>
          <a:prstGeom prst="rect">
            <a:avLst/>
          </a:prstGeom>
          <a:noFill/>
        </p:spPr>
        <p:txBody>
          <a:bodyPr wrap="square" rtlCol="0">
            <a:spAutoFit/>
          </a:bodyPr>
          <a:lstStyle/>
          <a:p>
            <a:r>
              <a:rPr lang="en-US" u="sng" dirty="0"/>
              <a:t>Map:</a:t>
            </a:r>
          </a:p>
        </p:txBody>
      </p:sp>
      <p:sp>
        <p:nvSpPr>
          <p:cNvPr id="7" name="Rectangle 6">
            <a:extLst>
              <a:ext uri="{FF2B5EF4-FFF2-40B4-BE49-F238E27FC236}">
                <a16:creationId xmlns:a16="http://schemas.microsoft.com/office/drawing/2014/main" id="{64B5111C-01E3-1621-401E-E278FDA926AE}"/>
              </a:ext>
            </a:extLst>
          </p:cNvPr>
          <p:cNvSpPr/>
          <p:nvPr/>
        </p:nvSpPr>
        <p:spPr>
          <a:xfrm>
            <a:off x="495301" y="792907"/>
            <a:ext cx="5600700" cy="24757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A2D3AA0-9E0F-3820-C77E-C96ED57BE57E}"/>
              </a:ext>
            </a:extLst>
          </p:cNvPr>
          <p:cNvSpPr/>
          <p:nvPr/>
        </p:nvSpPr>
        <p:spPr>
          <a:xfrm>
            <a:off x="495301" y="3384550"/>
            <a:ext cx="5600699" cy="2792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5EDCB9D-3936-5DCC-D185-EE147D435919}"/>
              </a:ext>
            </a:extLst>
          </p:cNvPr>
          <p:cNvSpPr txBox="1"/>
          <p:nvPr/>
        </p:nvSpPr>
        <p:spPr>
          <a:xfrm>
            <a:off x="495301" y="3384550"/>
            <a:ext cx="1132027" cy="369332"/>
          </a:xfrm>
          <a:prstGeom prst="rect">
            <a:avLst/>
          </a:prstGeom>
          <a:noFill/>
        </p:spPr>
        <p:txBody>
          <a:bodyPr wrap="square" rtlCol="0">
            <a:spAutoFit/>
          </a:bodyPr>
          <a:lstStyle/>
          <a:p>
            <a:r>
              <a:rPr lang="en-US" u="sng" dirty="0"/>
              <a:t>Address:</a:t>
            </a:r>
          </a:p>
        </p:txBody>
      </p:sp>
      <p:sp>
        <p:nvSpPr>
          <p:cNvPr id="13" name="Rectangle 12">
            <a:extLst>
              <a:ext uri="{FF2B5EF4-FFF2-40B4-BE49-F238E27FC236}">
                <a16:creationId xmlns:a16="http://schemas.microsoft.com/office/drawing/2014/main" id="{304DDD35-CF79-6EC8-75BB-C1B424E4406A}"/>
              </a:ext>
            </a:extLst>
          </p:cNvPr>
          <p:cNvSpPr/>
          <p:nvPr/>
        </p:nvSpPr>
        <p:spPr>
          <a:xfrm>
            <a:off x="6273799" y="787528"/>
            <a:ext cx="5530849" cy="538943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30807D53-25BE-BDCC-2719-9A044D9A6F71}"/>
              </a:ext>
            </a:extLst>
          </p:cNvPr>
          <p:cNvSpPr txBox="1"/>
          <p:nvPr/>
        </p:nvSpPr>
        <p:spPr>
          <a:xfrm>
            <a:off x="8311378" y="757144"/>
            <a:ext cx="1450782" cy="461665"/>
          </a:xfrm>
          <a:prstGeom prst="rect">
            <a:avLst/>
          </a:prstGeom>
          <a:noFill/>
        </p:spPr>
        <p:txBody>
          <a:bodyPr wrap="none" rtlCol="0">
            <a:spAutoFit/>
          </a:bodyPr>
          <a:lstStyle/>
          <a:p>
            <a:r>
              <a:rPr lang="en-US" sz="2400" u="sng" dirty="0"/>
              <a:t>Solar Info:</a:t>
            </a:r>
          </a:p>
        </p:txBody>
      </p:sp>
      <p:pic>
        <p:nvPicPr>
          <p:cNvPr id="16" name="Picture 15" descr="A pencil with a pink and white pencil&#10;&#10;Description automatically generated">
            <a:hlinkClick r:id="rId2" action="ppaction://hlinksldjump"/>
            <a:extLst>
              <a:ext uri="{FF2B5EF4-FFF2-40B4-BE49-F238E27FC236}">
                <a16:creationId xmlns:a16="http://schemas.microsoft.com/office/drawing/2014/main" id="{93AC2C10-BD5C-3B2B-3562-305187A4F36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404543" y="814548"/>
            <a:ext cx="357429" cy="346855"/>
          </a:xfrm>
          <a:prstGeom prst="rect">
            <a:avLst/>
          </a:prstGeom>
        </p:spPr>
      </p:pic>
      <p:sp>
        <p:nvSpPr>
          <p:cNvPr id="23" name="TextBox 22">
            <a:extLst>
              <a:ext uri="{FF2B5EF4-FFF2-40B4-BE49-F238E27FC236}">
                <a16:creationId xmlns:a16="http://schemas.microsoft.com/office/drawing/2014/main" id="{2B092DFC-B613-6F8A-2AF9-6C9A24633A36}"/>
              </a:ext>
            </a:extLst>
          </p:cNvPr>
          <p:cNvSpPr txBox="1"/>
          <p:nvPr/>
        </p:nvSpPr>
        <p:spPr>
          <a:xfrm>
            <a:off x="6605830" y="1294087"/>
            <a:ext cx="2943848" cy="307777"/>
          </a:xfrm>
          <a:prstGeom prst="rect">
            <a:avLst/>
          </a:prstGeom>
          <a:noFill/>
        </p:spPr>
        <p:txBody>
          <a:bodyPr wrap="square" rtlCol="0">
            <a:spAutoFit/>
          </a:bodyPr>
          <a:lstStyle/>
          <a:p>
            <a:pPr marL="171450" indent="-171450" algn="r">
              <a:buFont typeface="Arial" panose="020B0604020202020204" pitchFamily="34" charset="0"/>
              <a:buChar char="•"/>
            </a:pPr>
            <a:r>
              <a:rPr lang="en-US" sz="1400" dirty="0"/>
              <a:t>No information currently available</a:t>
            </a:r>
          </a:p>
        </p:txBody>
      </p:sp>
      <p:sp>
        <p:nvSpPr>
          <p:cNvPr id="24" name="TextBox 23">
            <a:extLst>
              <a:ext uri="{FF2B5EF4-FFF2-40B4-BE49-F238E27FC236}">
                <a16:creationId xmlns:a16="http://schemas.microsoft.com/office/drawing/2014/main" id="{42B8811C-7C3C-4127-6EB7-E6E14E10F996}"/>
              </a:ext>
            </a:extLst>
          </p:cNvPr>
          <p:cNvSpPr txBox="1"/>
          <p:nvPr/>
        </p:nvSpPr>
        <p:spPr>
          <a:xfrm>
            <a:off x="6605830" y="1630817"/>
            <a:ext cx="2943848" cy="307777"/>
          </a:xfrm>
          <a:prstGeom prst="rect">
            <a:avLst/>
          </a:prstGeom>
          <a:noFill/>
        </p:spPr>
        <p:txBody>
          <a:bodyPr wrap="square" rtlCol="0">
            <a:spAutoFit/>
          </a:bodyPr>
          <a:lstStyle/>
          <a:p>
            <a:pPr marL="171450" indent="-171450" algn="r">
              <a:buFont typeface="Arial" panose="020B0604020202020204" pitchFamily="34" charset="0"/>
              <a:buChar char="•"/>
            </a:pPr>
            <a:r>
              <a:rPr lang="en-US" sz="1400" dirty="0"/>
              <a:t>Click the pencil to add information</a:t>
            </a:r>
          </a:p>
        </p:txBody>
      </p:sp>
      <p:sp>
        <p:nvSpPr>
          <p:cNvPr id="25" name="TextBox 24">
            <a:extLst>
              <a:ext uri="{FF2B5EF4-FFF2-40B4-BE49-F238E27FC236}">
                <a16:creationId xmlns:a16="http://schemas.microsoft.com/office/drawing/2014/main" id="{DD670825-70F4-78B9-5DB3-EA5677E44E5D}"/>
              </a:ext>
            </a:extLst>
          </p:cNvPr>
          <p:cNvSpPr txBox="1"/>
          <p:nvPr/>
        </p:nvSpPr>
        <p:spPr>
          <a:xfrm>
            <a:off x="6404890" y="3429000"/>
            <a:ext cx="1130631" cy="461665"/>
          </a:xfrm>
          <a:prstGeom prst="rect">
            <a:avLst/>
          </a:prstGeom>
          <a:noFill/>
        </p:spPr>
        <p:txBody>
          <a:bodyPr wrap="none" rtlCol="0">
            <a:spAutoFit/>
          </a:bodyPr>
          <a:lstStyle/>
          <a:p>
            <a:r>
              <a:rPr lang="en-US" sz="2400" u="sng" dirty="0"/>
              <a:t>Photos:</a:t>
            </a:r>
          </a:p>
        </p:txBody>
      </p:sp>
      <p:sp>
        <p:nvSpPr>
          <p:cNvPr id="26" name="TextBox 25">
            <a:extLst>
              <a:ext uri="{FF2B5EF4-FFF2-40B4-BE49-F238E27FC236}">
                <a16:creationId xmlns:a16="http://schemas.microsoft.com/office/drawing/2014/main" id="{0E63F183-C32A-19F1-84E1-BEC44E244B1B}"/>
              </a:ext>
            </a:extLst>
          </p:cNvPr>
          <p:cNvSpPr txBox="1"/>
          <p:nvPr/>
        </p:nvSpPr>
        <p:spPr>
          <a:xfrm>
            <a:off x="6404890" y="3936832"/>
            <a:ext cx="2943848"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Not available</a:t>
            </a:r>
          </a:p>
        </p:txBody>
      </p:sp>
      <p:grpSp>
        <p:nvGrpSpPr>
          <p:cNvPr id="35" name="Group 34">
            <a:extLst>
              <a:ext uri="{FF2B5EF4-FFF2-40B4-BE49-F238E27FC236}">
                <a16:creationId xmlns:a16="http://schemas.microsoft.com/office/drawing/2014/main" id="{46A944C6-253F-E945-D8F6-AFB640928AB1}"/>
              </a:ext>
            </a:extLst>
          </p:cNvPr>
          <p:cNvGrpSpPr/>
          <p:nvPr/>
        </p:nvGrpSpPr>
        <p:grpSpPr>
          <a:xfrm>
            <a:off x="688135" y="54883"/>
            <a:ext cx="3626122" cy="570754"/>
            <a:chOff x="688135" y="54883"/>
            <a:chExt cx="3626122" cy="570754"/>
          </a:xfrm>
        </p:grpSpPr>
        <p:sp>
          <p:nvSpPr>
            <p:cNvPr id="29" name="Rectangle 28">
              <a:extLst>
                <a:ext uri="{FF2B5EF4-FFF2-40B4-BE49-F238E27FC236}">
                  <a16:creationId xmlns:a16="http://schemas.microsoft.com/office/drawing/2014/main" id="{2DDC83B9-6279-FF01-3005-A587BD1B1506}"/>
                </a:ext>
              </a:extLst>
            </p:cNvPr>
            <p:cNvSpPr/>
            <p:nvPr/>
          </p:nvSpPr>
          <p:spPr>
            <a:xfrm>
              <a:off x="703962" y="54883"/>
              <a:ext cx="3610295" cy="5707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90BEE10-3D03-674F-E10E-59266A1FC3A1}"/>
                </a:ext>
              </a:extLst>
            </p:cNvPr>
            <p:cNvSpPr txBox="1">
              <a:spLocks/>
            </p:cNvSpPr>
            <p:nvPr/>
          </p:nvSpPr>
          <p:spPr>
            <a:xfrm>
              <a:off x="688135" y="149925"/>
              <a:ext cx="3610295" cy="342990"/>
            </a:xfrm>
            <a:prstGeom prst="rect">
              <a:avLst/>
            </a:prstGeom>
            <a:noFill/>
          </p:spPr>
          <p:txBody>
            <a:bodyPr wrap="square" rtlCol="0">
              <a:spAutoFit/>
            </a:bodyPr>
            <a:lstStyle/>
            <a:p>
              <a:r>
                <a:rPr lang="en-US" dirty="0"/>
                <a:t>Search…</a:t>
              </a:r>
            </a:p>
          </p:txBody>
        </p:sp>
      </p:grpSp>
      <p:pic>
        <p:nvPicPr>
          <p:cNvPr id="31" name="Picture 30" descr="A black and white gear&#10;&#10;Description automatically generated">
            <a:extLst>
              <a:ext uri="{FF2B5EF4-FFF2-40B4-BE49-F238E27FC236}">
                <a16:creationId xmlns:a16="http://schemas.microsoft.com/office/drawing/2014/main" id="{68F0316F-C3CC-B44A-26FB-40C6E0E1A0A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557333" y="36043"/>
            <a:ext cx="627830" cy="570754"/>
          </a:xfrm>
          <a:prstGeom prst="rect">
            <a:avLst/>
          </a:prstGeom>
        </p:spPr>
      </p:pic>
      <p:sp>
        <p:nvSpPr>
          <p:cNvPr id="33" name="Rectangle 32">
            <a:extLst>
              <a:ext uri="{FF2B5EF4-FFF2-40B4-BE49-F238E27FC236}">
                <a16:creationId xmlns:a16="http://schemas.microsoft.com/office/drawing/2014/main" id="{D03792E1-93E1-B7F0-8518-242041B4C07D}"/>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6B7E8B1-EB05-739E-DBFF-9E7BBB24FC16}"/>
              </a:ext>
            </a:extLst>
          </p:cNvPr>
          <p:cNvSpPr txBox="1">
            <a:spLocks/>
          </p:cNvSpPr>
          <p:nvPr/>
        </p:nvSpPr>
        <p:spPr>
          <a:xfrm>
            <a:off x="4314257" y="142007"/>
            <a:ext cx="3610295" cy="369332"/>
          </a:xfrm>
          <a:prstGeom prst="rect">
            <a:avLst/>
          </a:prstGeom>
          <a:noFill/>
        </p:spPr>
        <p:txBody>
          <a:bodyPr wrap="square" rtlCol="0">
            <a:spAutoFit/>
          </a:bodyPr>
          <a:lstStyle/>
          <a:p>
            <a:r>
              <a:rPr lang="en-US" dirty="0"/>
              <a:t>Solar Responders</a:t>
            </a:r>
          </a:p>
        </p:txBody>
      </p:sp>
      <p:pic>
        <p:nvPicPr>
          <p:cNvPr id="3" name="Picture 2">
            <a:extLst>
              <a:ext uri="{FF2B5EF4-FFF2-40B4-BE49-F238E27FC236}">
                <a16:creationId xmlns:a16="http://schemas.microsoft.com/office/drawing/2014/main" id="{4D8F9786-9352-9D73-2B95-6A2FBBC53305}"/>
              </a:ext>
            </a:extLst>
          </p:cNvPr>
          <p:cNvPicPr>
            <a:picLocks noChangeAspect="1"/>
          </p:cNvPicPr>
          <p:nvPr/>
        </p:nvPicPr>
        <p:blipFill>
          <a:blip r:embed="rId7"/>
          <a:stretch>
            <a:fillRect/>
          </a:stretch>
        </p:blipFill>
        <p:spPr>
          <a:xfrm>
            <a:off x="1061315" y="1156860"/>
            <a:ext cx="4418736" cy="1729071"/>
          </a:xfrm>
          <a:prstGeom prst="rect">
            <a:avLst/>
          </a:prstGeom>
        </p:spPr>
      </p:pic>
      <p:sp>
        <p:nvSpPr>
          <p:cNvPr id="4" name="TextBox 3">
            <a:extLst>
              <a:ext uri="{FF2B5EF4-FFF2-40B4-BE49-F238E27FC236}">
                <a16:creationId xmlns:a16="http://schemas.microsoft.com/office/drawing/2014/main" id="{D5FE7810-F9BC-6DA0-4AEC-860D382A3337}"/>
              </a:ext>
            </a:extLst>
          </p:cNvPr>
          <p:cNvSpPr txBox="1"/>
          <p:nvPr/>
        </p:nvSpPr>
        <p:spPr>
          <a:xfrm>
            <a:off x="879918" y="3936832"/>
            <a:ext cx="2937971" cy="276999"/>
          </a:xfrm>
          <a:prstGeom prst="rect">
            <a:avLst/>
          </a:prstGeom>
          <a:noFill/>
        </p:spPr>
        <p:txBody>
          <a:bodyPr wrap="square" rtlCol="0">
            <a:spAutoFit/>
          </a:bodyPr>
          <a:lstStyle/>
          <a:p>
            <a:r>
              <a:rPr lang="en-US" sz="1200" dirty="0"/>
              <a:t>Street Address:	1234 Main Rd.</a:t>
            </a:r>
          </a:p>
        </p:txBody>
      </p:sp>
      <p:sp>
        <p:nvSpPr>
          <p:cNvPr id="5" name="TextBox 4">
            <a:extLst>
              <a:ext uri="{FF2B5EF4-FFF2-40B4-BE49-F238E27FC236}">
                <a16:creationId xmlns:a16="http://schemas.microsoft.com/office/drawing/2014/main" id="{40A7E0BB-1601-8D84-9BD1-0292E80FBED0}"/>
              </a:ext>
            </a:extLst>
          </p:cNvPr>
          <p:cNvSpPr txBox="1"/>
          <p:nvPr/>
        </p:nvSpPr>
        <p:spPr>
          <a:xfrm>
            <a:off x="879919" y="4326716"/>
            <a:ext cx="3292032" cy="276998"/>
          </a:xfrm>
          <a:prstGeom prst="rect">
            <a:avLst/>
          </a:prstGeom>
          <a:noFill/>
        </p:spPr>
        <p:txBody>
          <a:bodyPr wrap="square" rtlCol="0">
            <a:spAutoFit/>
          </a:bodyPr>
          <a:lstStyle/>
          <a:p>
            <a:r>
              <a:rPr lang="en-US" sz="1200" dirty="0"/>
              <a:t>City:		Edwardsville</a:t>
            </a:r>
          </a:p>
        </p:txBody>
      </p:sp>
      <p:sp>
        <p:nvSpPr>
          <p:cNvPr id="9" name="TextBox 8">
            <a:extLst>
              <a:ext uri="{FF2B5EF4-FFF2-40B4-BE49-F238E27FC236}">
                <a16:creationId xmlns:a16="http://schemas.microsoft.com/office/drawing/2014/main" id="{97A143C1-887B-A2BA-C0FD-23D74C3AF6BF}"/>
              </a:ext>
            </a:extLst>
          </p:cNvPr>
          <p:cNvSpPr txBox="1"/>
          <p:nvPr/>
        </p:nvSpPr>
        <p:spPr>
          <a:xfrm>
            <a:off x="879919" y="4714471"/>
            <a:ext cx="2847532" cy="276999"/>
          </a:xfrm>
          <a:prstGeom prst="rect">
            <a:avLst/>
          </a:prstGeom>
          <a:noFill/>
        </p:spPr>
        <p:txBody>
          <a:bodyPr wrap="square" rtlCol="0">
            <a:spAutoFit/>
          </a:bodyPr>
          <a:lstStyle/>
          <a:p>
            <a:r>
              <a:rPr lang="en-US" sz="1200" dirty="0"/>
              <a:t>State: 		Illinois</a:t>
            </a:r>
          </a:p>
        </p:txBody>
      </p:sp>
      <p:sp>
        <p:nvSpPr>
          <p:cNvPr id="11" name="TextBox 10">
            <a:extLst>
              <a:ext uri="{FF2B5EF4-FFF2-40B4-BE49-F238E27FC236}">
                <a16:creationId xmlns:a16="http://schemas.microsoft.com/office/drawing/2014/main" id="{9F49FB04-5995-366D-D14F-BA9987826D32}"/>
              </a:ext>
            </a:extLst>
          </p:cNvPr>
          <p:cNvSpPr txBox="1"/>
          <p:nvPr/>
        </p:nvSpPr>
        <p:spPr>
          <a:xfrm>
            <a:off x="879918" y="5102228"/>
            <a:ext cx="3018983" cy="276999"/>
          </a:xfrm>
          <a:prstGeom prst="rect">
            <a:avLst/>
          </a:prstGeom>
          <a:noFill/>
        </p:spPr>
        <p:txBody>
          <a:bodyPr wrap="square" rtlCol="0">
            <a:spAutoFit/>
          </a:bodyPr>
          <a:lstStyle/>
          <a:p>
            <a:r>
              <a:rPr lang="en-US" sz="1200" dirty="0"/>
              <a:t>Zip Code:		62025/62026</a:t>
            </a:r>
          </a:p>
        </p:txBody>
      </p:sp>
      <p:pic>
        <p:nvPicPr>
          <p:cNvPr id="15" name="Content Placeholder 10" descr="A black and white symbol&#10;&#10;Description automatically generated">
            <a:hlinkClick r:id="rId8" action="ppaction://hlinksldjump"/>
            <a:extLst>
              <a:ext uri="{FF2B5EF4-FFF2-40B4-BE49-F238E27FC236}">
                <a16:creationId xmlns:a16="http://schemas.microsoft.com/office/drawing/2014/main" id="{00F9E4DA-4965-5D2A-17CD-13F1741812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pic>
        <p:nvPicPr>
          <p:cNvPr id="17" name="Picture 16" descr="A black background with a black square&#10;&#10;Description automatically generated with medium confidence">
            <a:hlinkClick r:id="rId10" action="ppaction://hlinksldjump"/>
            <a:extLst>
              <a:ext uri="{FF2B5EF4-FFF2-40B4-BE49-F238E27FC236}">
                <a16:creationId xmlns:a16="http://schemas.microsoft.com/office/drawing/2014/main" id="{F2C08473-BD10-F2F0-FBB1-6D950502FF87}"/>
              </a:ext>
            </a:extLst>
          </p:cNvPr>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flipH="1">
            <a:off x="10961123" y="58033"/>
            <a:ext cx="526915" cy="526915"/>
          </a:xfrm>
          <a:prstGeom prst="rect">
            <a:avLst/>
          </a:prstGeom>
        </p:spPr>
      </p:pic>
      <p:pic>
        <p:nvPicPr>
          <p:cNvPr id="19" name="Picture 18" descr="A red x in a white circle&#10;&#10;Description automatically generated">
            <a:hlinkClick r:id="rId8" action="ppaction://hlinksldjump"/>
            <a:extLst>
              <a:ext uri="{FF2B5EF4-FFF2-40B4-BE49-F238E27FC236}">
                <a16:creationId xmlns:a16="http://schemas.microsoft.com/office/drawing/2014/main" id="{F97EF2D4-7449-0C46-6818-1C059ED63248}"/>
              </a:ext>
            </a:extLst>
          </p:cNvPr>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273799" y="793778"/>
            <a:ext cx="390515" cy="390515"/>
          </a:xfrm>
          <a:prstGeom prst="rect">
            <a:avLst/>
          </a:prstGeom>
        </p:spPr>
      </p:pic>
    </p:spTree>
    <p:extLst>
      <p:ext uri="{BB962C8B-B14F-4D97-AF65-F5344CB8AC3E}">
        <p14:creationId xmlns:p14="http://schemas.microsoft.com/office/powerpoint/2010/main" val="10593059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FF0A4A-DF2C-38E6-8579-E6763C1BFC99}"/>
              </a:ext>
            </a:extLst>
          </p:cNvPr>
          <p:cNvSpPr txBox="1"/>
          <p:nvPr/>
        </p:nvSpPr>
        <p:spPr>
          <a:xfrm>
            <a:off x="495301" y="787528"/>
            <a:ext cx="769236" cy="369332"/>
          </a:xfrm>
          <a:prstGeom prst="rect">
            <a:avLst/>
          </a:prstGeom>
          <a:noFill/>
        </p:spPr>
        <p:txBody>
          <a:bodyPr wrap="square" rtlCol="0">
            <a:spAutoFit/>
          </a:bodyPr>
          <a:lstStyle/>
          <a:p>
            <a:r>
              <a:rPr lang="en-US" u="sng" dirty="0"/>
              <a:t>Map:</a:t>
            </a:r>
          </a:p>
        </p:txBody>
      </p:sp>
      <p:sp>
        <p:nvSpPr>
          <p:cNvPr id="7" name="Rectangle 6">
            <a:extLst>
              <a:ext uri="{FF2B5EF4-FFF2-40B4-BE49-F238E27FC236}">
                <a16:creationId xmlns:a16="http://schemas.microsoft.com/office/drawing/2014/main" id="{64B5111C-01E3-1621-401E-E278FDA926AE}"/>
              </a:ext>
            </a:extLst>
          </p:cNvPr>
          <p:cNvSpPr/>
          <p:nvPr/>
        </p:nvSpPr>
        <p:spPr>
          <a:xfrm>
            <a:off x="495301" y="792907"/>
            <a:ext cx="5600700" cy="24757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A2D3AA0-9E0F-3820-C77E-C96ED57BE57E}"/>
              </a:ext>
            </a:extLst>
          </p:cNvPr>
          <p:cNvSpPr/>
          <p:nvPr/>
        </p:nvSpPr>
        <p:spPr>
          <a:xfrm>
            <a:off x="495301" y="3384550"/>
            <a:ext cx="5600699" cy="2792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5EDCB9D-3936-5DCC-D185-EE147D435919}"/>
              </a:ext>
            </a:extLst>
          </p:cNvPr>
          <p:cNvSpPr txBox="1"/>
          <p:nvPr/>
        </p:nvSpPr>
        <p:spPr>
          <a:xfrm>
            <a:off x="495301" y="3384550"/>
            <a:ext cx="1132027" cy="369332"/>
          </a:xfrm>
          <a:prstGeom prst="rect">
            <a:avLst/>
          </a:prstGeom>
          <a:noFill/>
        </p:spPr>
        <p:txBody>
          <a:bodyPr wrap="square" rtlCol="0">
            <a:spAutoFit/>
          </a:bodyPr>
          <a:lstStyle/>
          <a:p>
            <a:r>
              <a:rPr lang="en-US" u="sng" dirty="0"/>
              <a:t>Address:</a:t>
            </a:r>
          </a:p>
        </p:txBody>
      </p:sp>
      <p:sp>
        <p:nvSpPr>
          <p:cNvPr id="13" name="Rectangle 12">
            <a:extLst>
              <a:ext uri="{FF2B5EF4-FFF2-40B4-BE49-F238E27FC236}">
                <a16:creationId xmlns:a16="http://schemas.microsoft.com/office/drawing/2014/main" id="{304DDD35-CF79-6EC8-75BB-C1B424E4406A}"/>
              </a:ext>
            </a:extLst>
          </p:cNvPr>
          <p:cNvSpPr/>
          <p:nvPr/>
        </p:nvSpPr>
        <p:spPr>
          <a:xfrm>
            <a:off x="6273799" y="787528"/>
            <a:ext cx="5530849" cy="538943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17" descr="A red x in a white circle&#10;&#10;Description automatically generated">
            <a:hlinkClick r:id="rId2" action="ppaction://hlinksldjump"/>
            <a:extLst>
              <a:ext uri="{FF2B5EF4-FFF2-40B4-BE49-F238E27FC236}">
                <a16:creationId xmlns:a16="http://schemas.microsoft.com/office/drawing/2014/main" id="{B070D3E6-25B7-D77B-82CF-6C144BA169F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73799" y="793778"/>
            <a:ext cx="401879" cy="401879"/>
          </a:xfrm>
          <a:prstGeom prst="rect">
            <a:avLst/>
          </a:prstGeom>
        </p:spPr>
      </p:pic>
      <p:grpSp>
        <p:nvGrpSpPr>
          <p:cNvPr id="35" name="Group 34">
            <a:extLst>
              <a:ext uri="{FF2B5EF4-FFF2-40B4-BE49-F238E27FC236}">
                <a16:creationId xmlns:a16="http://schemas.microsoft.com/office/drawing/2014/main" id="{46A944C6-253F-E945-D8F6-AFB640928AB1}"/>
              </a:ext>
            </a:extLst>
          </p:cNvPr>
          <p:cNvGrpSpPr/>
          <p:nvPr/>
        </p:nvGrpSpPr>
        <p:grpSpPr>
          <a:xfrm>
            <a:off x="688135" y="54883"/>
            <a:ext cx="3626122" cy="570754"/>
            <a:chOff x="688135" y="54883"/>
            <a:chExt cx="3626122" cy="570754"/>
          </a:xfrm>
        </p:grpSpPr>
        <p:sp>
          <p:nvSpPr>
            <p:cNvPr id="29" name="Rectangle 28">
              <a:extLst>
                <a:ext uri="{FF2B5EF4-FFF2-40B4-BE49-F238E27FC236}">
                  <a16:creationId xmlns:a16="http://schemas.microsoft.com/office/drawing/2014/main" id="{2DDC83B9-6279-FF01-3005-A587BD1B1506}"/>
                </a:ext>
              </a:extLst>
            </p:cNvPr>
            <p:cNvSpPr/>
            <p:nvPr/>
          </p:nvSpPr>
          <p:spPr>
            <a:xfrm>
              <a:off x="703962" y="54883"/>
              <a:ext cx="3610295" cy="5707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90BEE10-3D03-674F-E10E-59266A1FC3A1}"/>
                </a:ext>
              </a:extLst>
            </p:cNvPr>
            <p:cNvSpPr txBox="1">
              <a:spLocks/>
            </p:cNvSpPr>
            <p:nvPr/>
          </p:nvSpPr>
          <p:spPr>
            <a:xfrm>
              <a:off x="688135" y="149925"/>
              <a:ext cx="3610295" cy="342990"/>
            </a:xfrm>
            <a:prstGeom prst="rect">
              <a:avLst/>
            </a:prstGeom>
            <a:noFill/>
          </p:spPr>
          <p:txBody>
            <a:bodyPr wrap="square" rtlCol="0">
              <a:spAutoFit/>
            </a:bodyPr>
            <a:lstStyle/>
            <a:p>
              <a:r>
                <a:rPr lang="en-US" dirty="0"/>
                <a:t>Search…</a:t>
              </a:r>
            </a:p>
          </p:txBody>
        </p:sp>
      </p:grpSp>
      <p:pic>
        <p:nvPicPr>
          <p:cNvPr id="31" name="Picture 30" descr="A black and white gear&#10;&#10;Description automatically generated">
            <a:extLst>
              <a:ext uri="{FF2B5EF4-FFF2-40B4-BE49-F238E27FC236}">
                <a16:creationId xmlns:a16="http://schemas.microsoft.com/office/drawing/2014/main" id="{68F0316F-C3CC-B44A-26FB-40C6E0E1A0A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557333" y="36043"/>
            <a:ext cx="627830" cy="570754"/>
          </a:xfrm>
          <a:prstGeom prst="rect">
            <a:avLst/>
          </a:prstGeom>
        </p:spPr>
      </p:pic>
      <p:sp>
        <p:nvSpPr>
          <p:cNvPr id="33" name="Rectangle 32">
            <a:extLst>
              <a:ext uri="{FF2B5EF4-FFF2-40B4-BE49-F238E27FC236}">
                <a16:creationId xmlns:a16="http://schemas.microsoft.com/office/drawing/2014/main" id="{D03792E1-93E1-B7F0-8518-242041B4C07D}"/>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6B7E8B1-EB05-739E-DBFF-9E7BBB24FC16}"/>
              </a:ext>
            </a:extLst>
          </p:cNvPr>
          <p:cNvSpPr txBox="1">
            <a:spLocks/>
          </p:cNvSpPr>
          <p:nvPr/>
        </p:nvSpPr>
        <p:spPr>
          <a:xfrm>
            <a:off x="4314257" y="142007"/>
            <a:ext cx="3610295" cy="369332"/>
          </a:xfrm>
          <a:prstGeom prst="rect">
            <a:avLst/>
          </a:prstGeom>
          <a:noFill/>
        </p:spPr>
        <p:txBody>
          <a:bodyPr wrap="square" rtlCol="0">
            <a:spAutoFit/>
          </a:bodyPr>
          <a:lstStyle/>
          <a:p>
            <a:r>
              <a:rPr lang="en-US" dirty="0"/>
              <a:t>Solar Responders</a:t>
            </a:r>
          </a:p>
        </p:txBody>
      </p:sp>
      <p:pic>
        <p:nvPicPr>
          <p:cNvPr id="3" name="Picture 2">
            <a:extLst>
              <a:ext uri="{FF2B5EF4-FFF2-40B4-BE49-F238E27FC236}">
                <a16:creationId xmlns:a16="http://schemas.microsoft.com/office/drawing/2014/main" id="{4D8F9786-9352-9D73-2B95-6A2FBBC53305}"/>
              </a:ext>
            </a:extLst>
          </p:cNvPr>
          <p:cNvPicPr>
            <a:picLocks noChangeAspect="1"/>
          </p:cNvPicPr>
          <p:nvPr/>
        </p:nvPicPr>
        <p:blipFill>
          <a:blip r:embed="rId7"/>
          <a:stretch>
            <a:fillRect/>
          </a:stretch>
        </p:blipFill>
        <p:spPr>
          <a:xfrm>
            <a:off x="1061315" y="1156860"/>
            <a:ext cx="4418736" cy="1729071"/>
          </a:xfrm>
          <a:prstGeom prst="rect">
            <a:avLst/>
          </a:prstGeom>
        </p:spPr>
      </p:pic>
      <p:sp>
        <p:nvSpPr>
          <p:cNvPr id="4" name="TextBox 3">
            <a:extLst>
              <a:ext uri="{FF2B5EF4-FFF2-40B4-BE49-F238E27FC236}">
                <a16:creationId xmlns:a16="http://schemas.microsoft.com/office/drawing/2014/main" id="{D5FE7810-F9BC-6DA0-4AEC-860D382A3337}"/>
              </a:ext>
            </a:extLst>
          </p:cNvPr>
          <p:cNvSpPr txBox="1"/>
          <p:nvPr/>
        </p:nvSpPr>
        <p:spPr>
          <a:xfrm>
            <a:off x="879918" y="3936832"/>
            <a:ext cx="2937971" cy="276999"/>
          </a:xfrm>
          <a:prstGeom prst="rect">
            <a:avLst/>
          </a:prstGeom>
          <a:noFill/>
        </p:spPr>
        <p:txBody>
          <a:bodyPr wrap="square" rtlCol="0">
            <a:spAutoFit/>
          </a:bodyPr>
          <a:lstStyle/>
          <a:p>
            <a:r>
              <a:rPr lang="en-US" sz="1200" dirty="0"/>
              <a:t>Street Address:	1234 Main Rd.</a:t>
            </a:r>
          </a:p>
        </p:txBody>
      </p:sp>
      <p:sp>
        <p:nvSpPr>
          <p:cNvPr id="5" name="TextBox 4">
            <a:extLst>
              <a:ext uri="{FF2B5EF4-FFF2-40B4-BE49-F238E27FC236}">
                <a16:creationId xmlns:a16="http://schemas.microsoft.com/office/drawing/2014/main" id="{40A7E0BB-1601-8D84-9BD1-0292E80FBED0}"/>
              </a:ext>
            </a:extLst>
          </p:cNvPr>
          <p:cNvSpPr txBox="1"/>
          <p:nvPr/>
        </p:nvSpPr>
        <p:spPr>
          <a:xfrm>
            <a:off x="879919" y="4326716"/>
            <a:ext cx="3292032" cy="276998"/>
          </a:xfrm>
          <a:prstGeom prst="rect">
            <a:avLst/>
          </a:prstGeom>
          <a:noFill/>
        </p:spPr>
        <p:txBody>
          <a:bodyPr wrap="square" rtlCol="0">
            <a:spAutoFit/>
          </a:bodyPr>
          <a:lstStyle/>
          <a:p>
            <a:r>
              <a:rPr lang="en-US" sz="1200" dirty="0"/>
              <a:t>City:		Edwardsville</a:t>
            </a:r>
          </a:p>
        </p:txBody>
      </p:sp>
      <p:sp>
        <p:nvSpPr>
          <p:cNvPr id="9" name="TextBox 8">
            <a:extLst>
              <a:ext uri="{FF2B5EF4-FFF2-40B4-BE49-F238E27FC236}">
                <a16:creationId xmlns:a16="http://schemas.microsoft.com/office/drawing/2014/main" id="{97A143C1-887B-A2BA-C0FD-23D74C3AF6BF}"/>
              </a:ext>
            </a:extLst>
          </p:cNvPr>
          <p:cNvSpPr txBox="1"/>
          <p:nvPr/>
        </p:nvSpPr>
        <p:spPr>
          <a:xfrm>
            <a:off x="879919" y="4714471"/>
            <a:ext cx="2847532" cy="276999"/>
          </a:xfrm>
          <a:prstGeom prst="rect">
            <a:avLst/>
          </a:prstGeom>
          <a:noFill/>
        </p:spPr>
        <p:txBody>
          <a:bodyPr wrap="square" rtlCol="0">
            <a:spAutoFit/>
          </a:bodyPr>
          <a:lstStyle/>
          <a:p>
            <a:r>
              <a:rPr lang="en-US" sz="1200" dirty="0"/>
              <a:t>State: 		Illinois</a:t>
            </a:r>
          </a:p>
        </p:txBody>
      </p:sp>
      <p:sp>
        <p:nvSpPr>
          <p:cNvPr id="11" name="TextBox 10">
            <a:extLst>
              <a:ext uri="{FF2B5EF4-FFF2-40B4-BE49-F238E27FC236}">
                <a16:creationId xmlns:a16="http://schemas.microsoft.com/office/drawing/2014/main" id="{9F49FB04-5995-366D-D14F-BA9987826D32}"/>
              </a:ext>
            </a:extLst>
          </p:cNvPr>
          <p:cNvSpPr txBox="1"/>
          <p:nvPr/>
        </p:nvSpPr>
        <p:spPr>
          <a:xfrm>
            <a:off x="879918" y="5102228"/>
            <a:ext cx="3018983" cy="276999"/>
          </a:xfrm>
          <a:prstGeom prst="rect">
            <a:avLst/>
          </a:prstGeom>
          <a:noFill/>
        </p:spPr>
        <p:txBody>
          <a:bodyPr wrap="square" rtlCol="0">
            <a:spAutoFit/>
          </a:bodyPr>
          <a:lstStyle/>
          <a:p>
            <a:r>
              <a:rPr lang="en-US" sz="1200" dirty="0"/>
              <a:t>Zip Code:		62025/62026</a:t>
            </a:r>
          </a:p>
        </p:txBody>
      </p:sp>
      <p:sp>
        <p:nvSpPr>
          <p:cNvPr id="2" name="TextBox 1">
            <a:extLst>
              <a:ext uri="{FF2B5EF4-FFF2-40B4-BE49-F238E27FC236}">
                <a16:creationId xmlns:a16="http://schemas.microsoft.com/office/drawing/2014/main" id="{6D58EE11-18CF-E833-4B57-98B0D6D81DFC}"/>
              </a:ext>
            </a:extLst>
          </p:cNvPr>
          <p:cNvSpPr txBox="1"/>
          <p:nvPr/>
        </p:nvSpPr>
        <p:spPr>
          <a:xfrm>
            <a:off x="6970205" y="1682830"/>
            <a:ext cx="713295" cy="307777"/>
          </a:xfrm>
          <a:prstGeom prst="rect">
            <a:avLst/>
          </a:prstGeom>
          <a:noFill/>
        </p:spPr>
        <p:txBody>
          <a:bodyPr wrap="square" rtlCol="0">
            <a:spAutoFit/>
          </a:bodyPr>
          <a:lstStyle/>
          <a:p>
            <a:r>
              <a:rPr lang="en-US" sz="1400" dirty="0"/>
              <a:t>Brand:</a:t>
            </a:r>
          </a:p>
        </p:txBody>
      </p:sp>
      <p:sp>
        <p:nvSpPr>
          <p:cNvPr id="12" name="TextBox 11">
            <a:extLst>
              <a:ext uri="{FF2B5EF4-FFF2-40B4-BE49-F238E27FC236}">
                <a16:creationId xmlns:a16="http://schemas.microsoft.com/office/drawing/2014/main" id="{9D315982-B35B-4063-7B03-0717F9F7B895}"/>
              </a:ext>
            </a:extLst>
          </p:cNvPr>
          <p:cNvSpPr txBox="1"/>
          <p:nvPr/>
        </p:nvSpPr>
        <p:spPr>
          <a:xfrm>
            <a:off x="6970205" y="2070297"/>
            <a:ext cx="1284795" cy="307777"/>
          </a:xfrm>
          <a:prstGeom prst="rect">
            <a:avLst/>
          </a:prstGeom>
          <a:noFill/>
        </p:spPr>
        <p:txBody>
          <a:bodyPr wrap="square" rtlCol="0">
            <a:spAutoFit/>
          </a:bodyPr>
          <a:lstStyle/>
          <a:p>
            <a:r>
              <a:rPr lang="en-US" sz="1400" dirty="0"/>
              <a:t>Serial Number:</a:t>
            </a:r>
          </a:p>
        </p:txBody>
      </p:sp>
      <p:sp>
        <p:nvSpPr>
          <p:cNvPr id="15" name="TextBox 14">
            <a:extLst>
              <a:ext uri="{FF2B5EF4-FFF2-40B4-BE49-F238E27FC236}">
                <a16:creationId xmlns:a16="http://schemas.microsoft.com/office/drawing/2014/main" id="{1F5B801D-D438-E4EB-1762-C026A292C9F1}"/>
              </a:ext>
            </a:extLst>
          </p:cNvPr>
          <p:cNvSpPr txBox="1"/>
          <p:nvPr/>
        </p:nvSpPr>
        <p:spPr>
          <a:xfrm>
            <a:off x="6970205" y="2457764"/>
            <a:ext cx="954347" cy="307777"/>
          </a:xfrm>
          <a:prstGeom prst="rect">
            <a:avLst/>
          </a:prstGeom>
          <a:noFill/>
        </p:spPr>
        <p:txBody>
          <a:bodyPr wrap="square" rtlCol="0">
            <a:spAutoFit/>
          </a:bodyPr>
          <a:lstStyle/>
          <a:p>
            <a:r>
              <a:rPr lang="en-US" sz="1400" dirty="0"/>
              <a:t>Location:</a:t>
            </a:r>
          </a:p>
        </p:txBody>
      </p:sp>
      <p:sp>
        <p:nvSpPr>
          <p:cNvPr id="17" name="TextBox 16">
            <a:extLst>
              <a:ext uri="{FF2B5EF4-FFF2-40B4-BE49-F238E27FC236}">
                <a16:creationId xmlns:a16="http://schemas.microsoft.com/office/drawing/2014/main" id="{8855C0F7-16B8-D106-518E-3F0EBCC066D6}"/>
              </a:ext>
            </a:extLst>
          </p:cNvPr>
          <p:cNvSpPr txBox="1"/>
          <p:nvPr/>
        </p:nvSpPr>
        <p:spPr>
          <a:xfrm>
            <a:off x="6970205" y="2843194"/>
            <a:ext cx="1348295" cy="307777"/>
          </a:xfrm>
          <a:prstGeom prst="rect">
            <a:avLst/>
          </a:prstGeom>
          <a:noFill/>
        </p:spPr>
        <p:txBody>
          <a:bodyPr wrap="square" rtlCol="0">
            <a:spAutoFit/>
          </a:bodyPr>
          <a:lstStyle/>
          <a:p>
            <a:r>
              <a:rPr lang="en-US" sz="1400" dirty="0"/>
              <a:t>Backup Battery:</a:t>
            </a:r>
          </a:p>
        </p:txBody>
      </p:sp>
      <p:sp>
        <p:nvSpPr>
          <p:cNvPr id="19" name="TextBox 18">
            <a:extLst>
              <a:ext uri="{FF2B5EF4-FFF2-40B4-BE49-F238E27FC236}">
                <a16:creationId xmlns:a16="http://schemas.microsoft.com/office/drawing/2014/main" id="{B5A91AFA-FB4A-E66D-9C4C-F245CFCDD78C}"/>
              </a:ext>
            </a:extLst>
          </p:cNvPr>
          <p:cNvSpPr txBox="1"/>
          <p:nvPr/>
        </p:nvSpPr>
        <p:spPr>
          <a:xfrm>
            <a:off x="6925755" y="3936832"/>
            <a:ext cx="3509720" cy="307777"/>
          </a:xfrm>
          <a:prstGeom prst="rect">
            <a:avLst/>
          </a:prstGeom>
          <a:noFill/>
        </p:spPr>
        <p:txBody>
          <a:bodyPr wrap="square" rtlCol="0">
            <a:spAutoFit/>
          </a:bodyPr>
          <a:lstStyle/>
          <a:p>
            <a:r>
              <a:rPr lang="en-US" sz="1400" dirty="0"/>
              <a:t>Notes:</a:t>
            </a:r>
          </a:p>
        </p:txBody>
      </p:sp>
      <p:sp>
        <p:nvSpPr>
          <p:cNvPr id="20" name="Rectangle 19">
            <a:extLst>
              <a:ext uri="{FF2B5EF4-FFF2-40B4-BE49-F238E27FC236}">
                <a16:creationId xmlns:a16="http://schemas.microsoft.com/office/drawing/2014/main" id="{7E2D7BBB-2710-7B65-D070-B9C3234A8212}"/>
              </a:ext>
            </a:extLst>
          </p:cNvPr>
          <p:cNvSpPr/>
          <p:nvPr/>
        </p:nvSpPr>
        <p:spPr>
          <a:xfrm>
            <a:off x="6970205" y="3942314"/>
            <a:ext cx="3465270" cy="10008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F74B9B5-7E08-0966-11F2-1F5AE6D585DB}"/>
              </a:ext>
            </a:extLst>
          </p:cNvPr>
          <p:cNvSpPr txBox="1"/>
          <p:nvPr/>
        </p:nvSpPr>
        <p:spPr>
          <a:xfrm>
            <a:off x="7612601" y="1676714"/>
            <a:ext cx="2295403" cy="307777"/>
          </a:xfrm>
          <a:prstGeom prst="rect">
            <a:avLst/>
          </a:prstGeom>
          <a:noFill/>
        </p:spPr>
        <p:txBody>
          <a:bodyPr wrap="square" rtlCol="0">
            <a:spAutoFit/>
          </a:bodyPr>
          <a:lstStyle/>
          <a:p>
            <a:r>
              <a:rPr lang="en-US" sz="1400" dirty="0"/>
              <a:t>Imaginary Solar Panels</a:t>
            </a:r>
          </a:p>
        </p:txBody>
      </p:sp>
      <p:sp>
        <p:nvSpPr>
          <p:cNvPr id="14" name="TextBox 13">
            <a:extLst>
              <a:ext uri="{FF2B5EF4-FFF2-40B4-BE49-F238E27FC236}">
                <a16:creationId xmlns:a16="http://schemas.microsoft.com/office/drawing/2014/main" id="{1E1A06C5-2F5C-ADE2-CA45-8803751ABC8A}"/>
              </a:ext>
            </a:extLst>
          </p:cNvPr>
          <p:cNvSpPr txBox="1"/>
          <p:nvPr/>
        </p:nvSpPr>
        <p:spPr>
          <a:xfrm>
            <a:off x="8140072" y="2069279"/>
            <a:ext cx="2295403" cy="307777"/>
          </a:xfrm>
          <a:prstGeom prst="rect">
            <a:avLst/>
          </a:prstGeom>
          <a:noFill/>
        </p:spPr>
        <p:txBody>
          <a:bodyPr wrap="square" rtlCol="0">
            <a:spAutoFit/>
          </a:bodyPr>
          <a:lstStyle/>
          <a:p>
            <a:r>
              <a:rPr lang="en-US" sz="1400" b="0" i="0" dirty="0">
                <a:effectLst/>
              </a:rPr>
              <a:t>4p5v2qkza6ng</a:t>
            </a:r>
            <a:endParaRPr lang="en-US" sz="1400" dirty="0"/>
          </a:p>
        </p:txBody>
      </p:sp>
      <p:sp>
        <p:nvSpPr>
          <p:cNvPr id="16" name="TextBox 15">
            <a:extLst>
              <a:ext uri="{FF2B5EF4-FFF2-40B4-BE49-F238E27FC236}">
                <a16:creationId xmlns:a16="http://schemas.microsoft.com/office/drawing/2014/main" id="{99CDDBF4-F49D-A3A7-D506-23DB1FDD4077}"/>
              </a:ext>
            </a:extLst>
          </p:cNvPr>
          <p:cNvSpPr txBox="1"/>
          <p:nvPr/>
        </p:nvSpPr>
        <p:spPr>
          <a:xfrm>
            <a:off x="7757067" y="2463246"/>
            <a:ext cx="2295403" cy="307777"/>
          </a:xfrm>
          <a:prstGeom prst="rect">
            <a:avLst/>
          </a:prstGeom>
          <a:noFill/>
        </p:spPr>
        <p:txBody>
          <a:bodyPr wrap="square" rtlCol="0">
            <a:spAutoFit/>
          </a:bodyPr>
          <a:lstStyle/>
          <a:p>
            <a:r>
              <a:rPr lang="en-US" sz="1400" dirty="0"/>
              <a:t>Roof-North</a:t>
            </a:r>
          </a:p>
        </p:txBody>
      </p:sp>
      <p:sp>
        <p:nvSpPr>
          <p:cNvPr id="21" name="Multiplication Sign 20">
            <a:extLst>
              <a:ext uri="{FF2B5EF4-FFF2-40B4-BE49-F238E27FC236}">
                <a16:creationId xmlns:a16="http://schemas.microsoft.com/office/drawing/2014/main" id="{3BFEBA9D-1D48-9339-C3DD-BCAE69A1AD53}"/>
              </a:ext>
            </a:extLst>
          </p:cNvPr>
          <p:cNvSpPr/>
          <p:nvPr/>
        </p:nvSpPr>
        <p:spPr>
          <a:xfrm>
            <a:off x="8206989" y="2846935"/>
            <a:ext cx="223021" cy="304781"/>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326E4A47-4B1F-30FE-BF90-CB10399DFD85}"/>
              </a:ext>
            </a:extLst>
          </p:cNvPr>
          <p:cNvSpPr/>
          <p:nvPr/>
        </p:nvSpPr>
        <p:spPr>
          <a:xfrm>
            <a:off x="8201191" y="2831325"/>
            <a:ext cx="234616" cy="30777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Checkmark with solid fill">
            <a:extLst>
              <a:ext uri="{FF2B5EF4-FFF2-40B4-BE49-F238E27FC236}">
                <a16:creationId xmlns:a16="http://schemas.microsoft.com/office/drawing/2014/main" id="{0A920793-75EE-3355-EC40-7FB3A4AC0598}"/>
              </a:ext>
            </a:extLst>
          </p:cNvPr>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65434" y="2838466"/>
            <a:ext cx="294868" cy="300636"/>
          </a:xfrm>
          <a:prstGeom prst="rect">
            <a:avLst/>
          </a:prstGeom>
        </p:spPr>
      </p:pic>
      <p:sp>
        <p:nvSpPr>
          <p:cNvPr id="24" name="Rectangle: Rounded Corners 23">
            <a:hlinkClick r:id="rId10" action="ppaction://hlinksldjump"/>
            <a:extLst>
              <a:ext uri="{FF2B5EF4-FFF2-40B4-BE49-F238E27FC236}">
                <a16:creationId xmlns:a16="http://schemas.microsoft.com/office/drawing/2014/main" id="{3F6C209F-E58E-B7C7-493C-E008F711FF45}"/>
              </a:ext>
            </a:extLst>
          </p:cNvPr>
          <p:cNvSpPr/>
          <p:nvPr/>
        </p:nvSpPr>
        <p:spPr>
          <a:xfrm>
            <a:off x="8307616" y="5032548"/>
            <a:ext cx="1194303" cy="255992"/>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Accept</a:t>
            </a:r>
          </a:p>
        </p:txBody>
      </p:sp>
      <p:sp>
        <p:nvSpPr>
          <p:cNvPr id="25" name="TextBox 24">
            <a:extLst>
              <a:ext uri="{FF2B5EF4-FFF2-40B4-BE49-F238E27FC236}">
                <a16:creationId xmlns:a16="http://schemas.microsoft.com/office/drawing/2014/main" id="{2A720262-B176-FC54-EDA8-55A48BF336FB}"/>
              </a:ext>
            </a:extLst>
          </p:cNvPr>
          <p:cNvSpPr txBox="1"/>
          <p:nvPr/>
        </p:nvSpPr>
        <p:spPr>
          <a:xfrm>
            <a:off x="6970205" y="3190362"/>
            <a:ext cx="954347" cy="307777"/>
          </a:xfrm>
          <a:prstGeom prst="rect">
            <a:avLst/>
          </a:prstGeom>
          <a:noFill/>
        </p:spPr>
        <p:txBody>
          <a:bodyPr wrap="square" rtlCol="0">
            <a:spAutoFit/>
          </a:bodyPr>
          <a:lstStyle/>
          <a:p>
            <a:r>
              <a:rPr lang="en-US" sz="1400" dirty="0"/>
              <a:t>Photos:</a:t>
            </a:r>
          </a:p>
        </p:txBody>
      </p:sp>
      <p:sp>
        <p:nvSpPr>
          <p:cNvPr id="26" name="TextBox 25">
            <a:extLst>
              <a:ext uri="{FF2B5EF4-FFF2-40B4-BE49-F238E27FC236}">
                <a16:creationId xmlns:a16="http://schemas.microsoft.com/office/drawing/2014/main" id="{968DD5A8-0E81-F23C-BB57-15E089783AA1}"/>
              </a:ext>
            </a:extLst>
          </p:cNvPr>
          <p:cNvSpPr txBox="1"/>
          <p:nvPr/>
        </p:nvSpPr>
        <p:spPr>
          <a:xfrm>
            <a:off x="7788565" y="3187154"/>
            <a:ext cx="1055511" cy="307777"/>
          </a:xfrm>
          <a:prstGeom prst="rect">
            <a:avLst/>
          </a:prstGeom>
          <a:noFill/>
          <a:ln>
            <a:solidFill>
              <a:schemeClr val="tx1"/>
            </a:solidFill>
          </a:ln>
        </p:spPr>
        <p:txBody>
          <a:bodyPr wrap="square" rtlCol="0">
            <a:spAutoFit/>
          </a:bodyPr>
          <a:lstStyle/>
          <a:p>
            <a:r>
              <a:rPr lang="en-US" sz="1400" dirty="0"/>
              <a:t>Upload File</a:t>
            </a:r>
          </a:p>
        </p:txBody>
      </p:sp>
      <p:pic>
        <p:nvPicPr>
          <p:cNvPr id="38" name="Content Placeholder 10" descr="A black and white symbol&#10;&#10;Description automatically generated">
            <a:hlinkClick r:id="rId11" action="ppaction://hlinksldjump"/>
            <a:extLst>
              <a:ext uri="{FF2B5EF4-FFF2-40B4-BE49-F238E27FC236}">
                <a16:creationId xmlns:a16="http://schemas.microsoft.com/office/drawing/2014/main" id="{6462EC00-829B-A1AB-F67B-637960899E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pic>
        <p:nvPicPr>
          <p:cNvPr id="39" name="Picture 38" descr="A black background with a black square&#10;&#10;Description automatically generated with medium confidence">
            <a:hlinkClick r:id="rId13" action="ppaction://hlinksldjump"/>
            <a:extLst>
              <a:ext uri="{FF2B5EF4-FFF2-40B4-BE49-F238E27FC236}">
                <a16:creationId xmlns:a16="http://schemas.microsoft.com/office/drawing/2014/main" id="{5BC0F327-9BB5-3853-4BD9-A6C940A87DA7}"/>
              </a:ext>
            </a:extLst>
          </p:cNvPr>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flipH="1">
            <a:off x="10961123" y="58033"/>
            <a:ext cx="526915" cy="526915"/>
          </a:xfrm>
          <a:prstGeom prst="rect">
            <a:avLst/>
          </a:prstGeom>
        </p:spPr>
      </p:pic>
    </p:spTree>
    <p:extLst>
      <p:ext uri="{BB962C8B-B14F-4D97-AF65-F5344CB8AC3E}">
        <p14:creationId xmlns:p14="http://schemas.microsoft.com/office/powerpoint/2010/main" val="38862283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171E47-7D37-52ED-C9F3-EC892EE90BE6}"/>
              </a:ext>
            </a:extLst>
          </p:cNvPr>
          <p:cNvGrpSpPr/>
          <p:nvPr/>
        </p:nvGrpSpPr>
        <p:grpSpPr>
          <a:xfrm>
            <a:off x="688135" y="54883"/>
            <a:ext cx="3626122" cy="570754"/>
            <a:chOff x="1943787" y="14125"/>
            <a:chExt cx="3673634" cy="614589"/>
          </a:xfrm>
        </p:grpSpPr>
        <p:sp>
          <p:nvSpPr>
            <p:cNvPr id="12" name="Rectangle 11">
              <a:extLst>
                <a:ext uri="{FF2B5EF4-FFF2-40B4-BE49-F238E27FC236}">
                  <a16:creationId xmlns:a16="http://schemas.microsoft.com/office/drawing/2014/main" id="{9FF238A7-8524-A2BA-7BE7-2B4E7276BCEC}"/>
                </a:ext>
              </a:extLst>
            </p:cNvPr>
            <p:cNvSpPr/>
            <p:nvPr/>
          </p:nvSpPr>
          <p:spPr>
            <a:xfrm>
              <a:off x="1959821" y="14125"/>
              <a:ext cx="3657600" cy="6145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955929-E551-5688-6D51-F5A302C14072}"/>
                </a:ext>
              </a:extLst>
            </p:cNvPr>
            <p:cNvSpPr txBox="1">
              <a:spLocks/>
            </p:cNvSpPr>
            <p:nvPr/>
          </p:nvSpPr>
          <p:spPr>
            <a:xfrm>
              <a:off x="1943787" y="116466"/>
              <a:ext cx="3657600" cy="369332"/>
            </a:xfrm>
            <a:prstGeom prst="rect">
              <a:avLst/>
            </a:prstGeom>
            <a:noFill/>
          </p:spPr>
          <p:txBody>
            <a:bodyPr wrap="square" rtlCol="0">
              <a:spAutoFit/>
            </a:bodyPr>
            <a:lstStyle/>
            <a:p>
              <a:r>
                <a:rPr lang="en-US" dirty="0"/>
                <a:t>Search…</a:t>
              </a:r>
            </a:p>
          </p:txBody>
        </p:sp>
      </p:grpSp>
      <p:pic>
        <p:nvPicPr>
          <p:cNvPr id="16" name="Picture 15" descr="A map of a town&#10;&#10;Description automatically generated">
            <a:extLst>
              <a:ext uri="{FF2B5EF4-FFF2-40B4-BE49-F238E27FC236}">
                <a16:creationId xmlns:a16="http://schemas.microsoft.com/office/drawing/2014/main" id="{F72C2293-F7C0-60E3-32C6-8C6E4E2CC17E}"/>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4183" t="545" r="14243"/>
          <a:stretch/>
        </p:blipFill>
        <p:spPr>
          <a:xfrm>
            <a:off x="832349" y="756722"/>
            <a:ext cx="11289302" cy="6025608"/>
          </a:xfrm>
          <a:prstGeom prst="rect">
            <a:avLst/>
          </a:prstGeom>
          <a:ln>
            <a:noFill/>
          </a:ln>
        </p:spPr>
      </p:pic>
      <p:pic>
        <p:nvPicPr>
          <p:cNvPr id="18" name="Picture 17" descr="A black and white gear&#10;&#10;Description automatically generated">
            <a:extLst>
              <a:ext uri="{FF2B5EF4-FFF2-40B4-BE49-F238E27FC236}">
                <a16:creationId xmlns:a16="http://schemas.microsoft.com/office/drawing/2014/main" id="{1ACD4927-5981-6786-056A-8595152342A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557333" y="36043"/>
            <a:ext cx="627830" cy="570754"/>
          </a:xfrm>
          <a:prstGeom prst="rect">
            <a:avLst/>
          </a:prstGeom>
        </p:spPr>
      </p:pic>
      <p:sp>
        <p:nvSpPr>
          <p:cNvPr id="25" name="Rectangle 24">
            <a:extLst>
              <a:ext uri="{FF2B5EF4-FFF2-40B4-BE49-F238E27FC236}">
                <a16:creationId xmlns:a16="http://schemas.microsoft.com/office/drawing/2014/main" id="{C33B4081-E6FC-2751-2168-48CBF05DB259}"/>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9A96B70-B16F-6AC8-5CEB-949F89286AD9}"/>
              </a:ext>
            </a:extLst>
          </p:cNvPr>
          <p:cNvSpPr/>
          <p:nvPr/>
        </p:nvSpPr>
        <p:spPr>
          <a:xfrm>
            <a:off x="7411453" y="2616868"/>
            <a:ext cx="981134" cy="360948"/>
          </a:xfrm>
          <a:custGeom>
            <a:avLst/>
            <a:gdLst>
              <a:gd name="connsiteX0" fmla="*/ 878305 w 981134"/>
              <a:gd name="connsiteY0" fmla="*/ 126332 h 360948"/>
              <a:gd name="connsiteX1" fmla="*/ 944479 w 981134"/>
              <a:gd name="connsiteY1" fmla="*/ 144379 h 360948"/>
              <a:gd name="connsiteX2" fmla="*/ 962526 w 981134"/>
              <a:gd name="connsiteY2" fmla="*/ 150395 h 360948"/>
              <a:gd name="connsiteX3" fmla="*/ 974558 w 981134"/>
              <a:gd name="connsiteY3" fmla="*/ 168443 h 360948"/>
              <a:gd name="connsiteX4" fmla="*/ 974558 w 981134"/>
              <a:gd name="connsiteY4" fmla="*/ 264695 h 360948"/>
              <a:gd name="connsiteX5" fmla="*/ 968542 w 981134"/>
              <a:gd name="connsiteY5" fmla="*/ 312821 h 360948"/>
              <a:gd name="connsiteX6" fmla="*/ 944479 w 981134"/>
              <a:gd name="connsiteY6" fmla="*/ 354932 h 360948"/>
              <a:gd name="connsiteX7" fmla="*/ 914400 w 981134"/>
              <a:gd name="connsiteY7" fmla="*/ 348916 h 360948"/>
              <a:gd name="connsiteX8" fmla="*/ 764005 w 981134"/>
              <a:gd name="connsiteY8" fmla="*/ 360948 h 360948"/>
              <a:gd name="connsiteX9" fmla="*/ 120315 w 981134"/>
              <a:gd name="connsiteY9" fmla="*/ 354932 h 360948"/>
              <a:gd name="connsiteX10" fmla="*/ 24063 w 981134"/>
              <a:gd name="connsiteY10" fmla="*/ 348916 h 360948"/>
              <a:gd name="connsiteX11" fmla="*/ 18047 w 981134"/>
              <a:gd name="connsiteY11" fmla="*/ 330869 h 360948"/>
              <a:gd name="connsiteX12" fmla="*/ 0 w 981134"/>
              <a:gd name="connsiteY12" fmla="*/ 288758 h 360948"/>
              <a:gd name="connsiteX13" fmla="*/ 12031 w 981134"/>
              <a:gd name="connsiteY13" fmla="*/ 180474 h 360948"/>
              <a:gd name="connsiteX14" fmla="*/ 60158 w 981134"/>
              <a:gd name="connsiteY14" fmla="*/ 168443 h 360948"/>
              <a:gd name="connsiteX15" fmla="*/ 84221 w 981134"/>
              <a:gd name="connsiteY15" fmla="*/ 162427 h 360948"/>
              <a:gd name="connsiteX16" fmla="*/ 120315 w 981134"/>
              <a:gd name="connsiteY16" fmla="*/ 150395 h 360948"/>
              <a:gd name="connsiteX17" fmla="*/ 174458 w 981134"/>
              <a:gd name="connsiteY17" fmla="*/ 138364 h 360948"/>
              <a:gd name="connsiteX18" fmla="*/ 204536 w 981134"/>
              <a:gd name="connsiteY18" fmla="*/ 132348 h 360948"/>
              <a:gd name="connsiteX19" fmla="*/ 222584 w 981134"/>
              <a:gd name="connsiteY19" fmla="*/ 126332 h 360948"/>
              <a:gd name="connsiteX20" fmla="*/ 246647 w 981134"/>
              <a:gd name="connsiteY20" fmla="*/ 120316 h 360948"/>
              <a:gd name="connsiteX21" fmla="*/ 300789 w 981134"/>
              <a:gd name="connsiteY21" fmla="*/ 102269 h 360948"/>
              <a:gd name="connsiteX22" fmla="*/ 318836 w 981134"/>
              <a:gd name="connsiteY22" fmla="*/ 96253 h 360948"/>
              <a:gd name="connsiteX23" fmla="*/ 360947 w 981134"/>
              <a:gd name="connsiteY23" fmla="*/ 90237 h 360948"/>
              <a:gd name="connsiteX24" fmla="*/ 403058 w 981134"/>
              <a:gd name="connsiteY24" fmla="*/ 78206 h 360948"/>
              <a:gd name="connsiteX25" fmla="*/ 433136 w 981134"/>
              <a:gd name="connsiteY25" fmla="*/ 72190 h 360948"/>
              <a:gd name="connsiteX26" fmla="*/ 475247 w 981134"/>
              <a:gd name="connsiteY26" fmla="*/ 60158 h 360948"/>
              <a:gd name="connsiteX27" fmla="*/ 541421 w 981134"/>
              <a:gd name="connsiteY27" fmla="*/ 66174 h 360948"/>
              <a:gd name="connsiteX28" fmla="*/ 547436 w 981134"/>
              <a:gd name="connsiteY28" fmla="*/ 30079 h 360948"/>
              <a:gd name="connsiteX29" fmla="*/ 607594 w 981134"/>
              <a:gd name="connsiteY29" fmla="*/ 24064 h 360948"/>
              <a:gd name="connsiteX30" fmla="*/ 649705 w 981134"/>
              <a:gd name="connsiteY30" fmla="*/ 18048 h 360948"/>
              <a:gd name="connsiteX31" fmla="*/ 667752 w 981134"/>
              <a:gd name="connsiteY31" fmla="*/ 12032 h 360948"/>
              <a:gd name="connsiteX32" fmla="*/ 709863 w 981134"/>
              <a:gd name="connsiteY32" fmla="*/ 0 h 360948"/>
              <a:gd name="connsiteX33" fmla="*/ 764005 w 981134"/>
              <a:gd name="connsiteY33" fmla="*/ 6016 h 360948"/>
              <a:gd name="connsiteX34" fmla="*/ 830179 w 981134"/>
              <a:gd name="connsiteY34" fmla="*/ 24064 h 360948"/>
              <a:gd name="connsiteX35" fmla="*/ 884321 w 981134"/>
              <a:gd name="connsiteY35" fmla="*/ 36095 h 360948"/>
              <a:gd name="connsiteX36" fmla="*/ 902368 w 981134"/>
              <a:gd name="connsiteY36" fmla="*/ 42111 h 360948"/>
              <a:gd name="connsiteX37" fmla="*/ 872289 w 981134"/>
              <a:gd name="connsiteY37" fmla="*/ 66174 h 360948"/>
              <a:gd name="connsiteX38" fmla="*/ 878305 w 981134"/>
              <a:gd name="connsiteY38" fmla="*/ 12633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81134" h="360948">
                <a:moveTo>
                  <a:pt x="878305" y="126332"/>
                </a:moveTo>
                <a:cubicBezTo>
                  <a:pt x="920817" y="134835"/>
                  <a:pt x="898688" y="129116"/>
                  <a:pt x="944479" y="144379"/>
                </a:cubicBezTo>
                <a:lnTo>
                  <a:pt x="962526" y="150395"/>
                </a:lnTo>
                <a:cubicBezTo>
                  <a:pt x="966537" y="156411"/>
                  <a:pt x="971710" y="161797"/>
                  <a:pt x="974558" y="168443"/>
                </a:cubicBezTo>
                <a:cubicBezTo>
                  <a:pt x="987661" y="199017"/>
                  <a:pt x="977661" y="233665"/>
                  <a:pt x="974558" y="264695"/>
                </a:cubicBezTo>
                <a:cubicBezTo>
                  <a:pt x="972949" y="280782"/>
                  <a:pt x="970828" y="296817"/>
                  <a:pt x="968542" y="312821"/>
                </a:cubicBezTo>
                <a:cubicBezTo>
                  <a:pt x="962542" y="354818"/>
                  <a:pt x="973547" y="345242"/>
                  <a:pt x="944479" y="354932"/>
                </a:cubicBezTo>
                <a:cubicBezTo>
                  <a:pt x="934453" y="352927"/>
                  <a:pt x="924625" y="348916"/>
                  <a:pt x="914400" y="348916"/>
                </a:cubicBezTo>
                <a:cubicBezTo>
                  <a:pt x="891619" y="348916"/>
                  <a:pt x="792472" y="358360"/>
                  <a:pt x="764005" y="360948"/>
                </a:cubicBezTo>
                <a:lnTo>
                  <a:pt x="120315" y="354932"/>
                </a:lnTo>
                <a:cubicBezTo>
                  <a:pt x="88173" y="354409"/>
                  <a:pt x="55355" y="356279"/>
                  <a:pt x="24063" y="348916"/>
                </a:cubicBezTo>
                <a:cubicBezTo>
                  <a:pt x="17890" y="347464"/>
                  <a:pt x="20545" y="336697"/>
                  <a:pt x="18047" y="330869"/>
                </a:cubicBezTo>
                <a:cubicBezTo>
                  <a:pt x="-4248" y="278851"/>
                  <a:pt x="14102" y="331071"/>
                  <a:pt x="0" y="288758"/>
                </a:cubicBezTo>
                <a:cubicBezTo>
                  <a:pt x="4010" y="252663"/>
                  <a:pt x="-4210" y="212957"/>
                  <a:pt x="12031" y="180474"/>
                </a:cubicBezTo>
                <a:cubicBezTo>
                  <a:pt x="19426" y="165684"/>
                  <a:pt x="44116" y="172453"/>
                  <a:pt x="60158" y="168443"/>
                </a:cubicBezTo>
                <a:cubicBezTo>
                  <a:pt x="68179" y="166438"/>
                  <a:pt x="76377" y="165042"/>
                  <a:pt x="84221" y="162427"/>
                </a:cubicBezTo>
                <a:cubicBezTo>
                  <a:pt x="96252" y="158416"/>
                  <a:pt x="107805" y="152480"/>
                  <a:pt x="120315" y="150395"/>
                </a:cubicBezTo>
                <a:cubicBezTo>
                  <a:pt x="219619" y="133844"/>
                  <a:pt x="115229" y="153171"/>
                  <a:pt x="174458" y="138364"/>
                </a:cubicBezTo>
                <a:cubicBezTo>
                  <a:pt x="184377" y="135884"/>
                  <a:pt x="194617" y="134828"/>
                  <a:pt x="204536" y="132348"/>
                </a:cubicBezTo>
                <a:cubicBezTo>
                  <a:pt x="210688" y="130810"/>
                  <a:pt x="216487" y="128074"/>
                  <a:pt x="222584" y="126332"/>
                </a:cubicBezTo>
                <a:cubicBezTo>
                  <a:pt x="230534" y="124061"/>
                  <a:pt x="238728" y="122692"/>
                  <a:pt x="246647" y="120316"/>
                </a:cubicBezTo>
                <a:cubicBezTo>
                  <a:pt x="246694" y="120302"/>
                  <a:pt x="291742" y="105285"/>
                  <a:pt x="300789" y="102269"/>
                </a:cubicBezTo>
                <a:cubicBezTo>
                  <a:pt x="306805" y="100264"/>
                  <a:pt x="312559" y="97150"/>
                  <a:pt x="318836" y="96253"/>
                </a:cubicBezTo>
                <a:cubicBezTo>
                  <a:pt x="332873" y="94248"/>
                  <a:pt x="346996" y="92774"/>
                  <a:pt x="360947" y="90237"/>
                </a:cubicBezTo>
                <a:cubicBezTo>
                  <a:pt x="402185" y="82739"/>
                  <a:pt x="368712" y="86792"/>
                  <a:pt x="403058" y="78206"/>
                </a:cubicBezTo>
                <a:cubicBezTo>
                  <a:pt x="412977" y="75726"/>
                  <a:pt x="423155" y="74408"/>
                  <a:pt x="433136" y="72190"/>
                </a:cubicBezTo>
                <a:cubicBezTo>
                  <a:pt x="455801" y="67153"/>
                  <a:pt x="455147" y="66858"/>
                  <a:pt x="475247" y="60158"/>
                </a:cubicBezTo>
                <a:cubicBezTo>
                  <a:pt x="497305" y="62163"/>
                  <a:pt x="520976" y="74693"/>
                  <a:pt x="541421" y="66174"/>
                </a:cubicBezTo>
                <a:cubicBezTo>
                  <a:pt x="552680" y="61483"/>
                  <a:pt x="537145" y="36628"/>
                  <a:pt x="547436" y="30079"/>
                </a:cubicBezTo>
                <a:cubicBezTo>
                  <a:pt x="564438" y="19260"/>
                  <a:pt x="587579" y="26419"/>
                  <a:pt x="607594" y="24064"/>
                </a:cubicBezTo>
                <a:cubicBezTo>
                  <a:pt x="621676" y="22407"/>
                  <a:pt x="635668" y="20053"/>
                  <a:pt x="649705" y="18048"/>
                </a:cubicBezTo>
                <a:cubicBezTo>
                  <a:pt x="655721" y="16043"/>
                  <a:pt x="661655" y="13774"/>
                  <a:pt x="667752" y="12032"/>
                </a:cubicBezTo>
                <a:cubicBezTo>
                  <a:pt x="720637" y="-3079"/>
                  <a:pt x="666584" y="14426"/>
                  <a:pt x="709863" y="0"/>
                </a:cubicBezTo>
                <a:cubicBezTo>
                  <a:pt x="727910" y="2005"/>
                  <a:pt x="746123" y="2860"/>
                  <a:pt x="764005" y="6016"/>
                </a:cubicBezTo>
                <a:cubicBezTo>
                  <a:pt x="820107" y="15917"/>
                  <a:pt x="795744" y="14226"/>
                  <a:pt x="830179" y="24064"/>
                </a:cubicBezTo>
                <a:cubicBezTo>
                  <a:pt x="873404" y="36413"/>
                  <a:pt x="834705" y="23690"/>
                  <a:pt x="884321" y="36095"/>
                </a:cubicBezTo>
                <a:cubicBezTo>
                  <a:pt x="890473" y="37633"/>
                  <a:pt x="896352" y="40106"/>
                  <a:pt x="902368" y="42111"/>
                </a:cubicBezTo>
                <a:cubicBezTo>
                  <a:pt x="926752" y="78685"/>
                  <a:pt x="912759" y="45939"/>
                  <a:pt x="872289" y="66174"/>
                </a:cubicBezTo>
                <a:cubicBezTo>
                  <a:pt x="865639" y="69499"/>
                  <a:pt x="866273" y="83137"/>
                  <a:pt x="878305" y="126332"/>
                </a:cubicBez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9" name="Freeform: Shape 28">
            <a:extLst>
              <a:ext uri="{FF2B5EF4-FFF2-40B4-BE49-F238E27FC236}">
                <a16:creationId xmlns:a16="http://schemas.microsoft.com/office/drawing/2014/main" id="{5159F0F2-7D33-E6F5-5C63-ACFAC6F6A270}"/>
              </a:ext>
            </a:extLst>
          </p:cNvPr>
          <p:cNvSpPr>
            <a:spLocks/>
          </p:cNvSpPr>
          <p:nvPr/>
        </p:nvSpPr>
        <p:spPr>
          <a:xfrm>
            <a:off x="7548617" y="2597216"/>
            <a:ext cx="952500" cy="353776"/>
          </a:xfrm>
          <a:custGeom>
            <a:avLst/>
            <a:gdLst>
              <a:gd name="connsiteX0" fmla="*/ 492919 w 952500"/>
              <a:gd name="connsiteY0" fmla="*/ 71438 h 353776"/>
              <a:gd name="connsiteX1" fmla="*/ 504825 w 952500"/>
              <a:gd name="connsiteY1" fmla="*/ 78582 h 353776"/>
              <a:gd name="connsiteX2" fmla="*/ 542925 w 952500"/>
              <a:gd name="connsiteY2" fmla="*/ 85725 h 353776"/>
              <a:gd name="connsiteX3" fmla="*/ 542925 w 952500"/>
              <a:gd name="connsiteY3" fmla="*/ 57150 h 353776"/>
              <a:gd name="connsiteX4" fmla="*/ 535781 w 952500"/>
              <a:gd name="connsiteY4" fmla="*/ 54769 h 353776"/>
              <a:gd name="connsiteX5" fmla="*/ 528638 w 952500"/>
              <a:gd name="connsiteY5" fmla="*/ 50007 h 353776"/>
              <a:gd name="connsiteX6" fmla="*/ 516731 w 952500"/>
              <a:gd name="connsiteY6" fmla="*/ 47625 h 353776"/>
              <a:gd name="connsiteX7" fmla="*/ 531019 w 952500"/>
              <a:gd name="connsiteY7" fmla="*/ 42863 h 353776"/>
              <a:gd name="connsiteX8" fmla="*/ 550069 w 952500"/>
              <a:gd name="connsiteY8" fmla="*/ 40482 h 353776"/>
              <a:gd name="connsiteX9" fmla="*/ 559594 w 952500"/>
              <a:gd name="connsiteY9" fmla="*/ 38100 h 353776"/>
              <a:gd name="connsiteX10" fmla="*/ 566738 w 952500"/>
              <a:gd name="connsiteY10" fmla="*/ 35719 h 353776"/>
              <a:gd name="connsiteX11" fmla="*/ 578644 w 952500"/>
              <a:gd name="connsiteY11" fmla="*/ 33338 h 353776"/>
              <a:gd name="connsiteX12" fmla="*/ 588169 w 952500"/>
              <a:gd name="connsiteY12" fmla="*/ 28575 h 353776"/>
              <a:gd name="connsiteX13" fmla="*/ 621506 w 952500"/>
              <a:gd name="connsiteY13" fmla="*/ 23813 h 353776"/>
              <a:gd name="connsiteX14" fmla="*/ 647700 w 952500"/>
              <a:gd name="connsiteY14" fmla="*/ 16669 h 353776"/>
              <a:gd name="connsiteX15" fmla="*/ 657225 w 952500"/>
              <a:gd name="connsiteY15" fmla="*/ 11907 h 353776"/>
              <a:gd name="connsiteX16" fmla="*/ 664369 w 952500"/>
              <a:gd name="connsiteY16" fmla="*/ 7144 h 353776"/>
              <a:gd name="connsiteX17" fmla="*/ 673894 w 952500"/>
              <a:gd name="connsiteY17" fmla="*/ 4763 h 353776"/>
              <a:gd name="connsiteX18" fmla="*/ 692944 w 952500"/>
              <a:gd name="connsiteY18" fmla="*/ 0 h 353776"/>
              <a:gd name="connsiteX19" fmla="*/ 711994 w 952500"/>
              <a:gd name="connsiteY19" fmla="*/ 4763 h 353776"/>
              <a:gd name="connsiteX20" fmla="*/ 723900 w 952500"/>
              <a:gd name="connsiteY20" fmla="*/ 7144 h 353776"/>
              <a:gd name="connsiteX21" fmla="*/ 752475 w 952500"/>
              <a:gd name="connsiteY21" fmla="*/ 16669 h 353776"/>
              <a:gd name="connsiteX22" fmla="*/ 766763 w 952500"/>
              <a:gd name="connsiteY22" fmla="*/ 19050 h 353776"/>
              <a:gd name="connsiteX23" fmla="*/ 788194 w 952500"/>
              <a:gd name="connsiteY23" fmla="*/ 28575 h 353776"/>
              <a:gd name="connsiteX24" fmla="*/ 809625 w 952500"/>
              <a:gd name="connsiteY24" fmla="*/ 33338 h 353776"/>
              <a:gd name="connsiteX25" fmla="*/ 823913 w 952500"/>
              <a:gd name="connsiteY25" fmla="*/ 38100 h 353776"/>
              <a:gd name="connsiteX26" fmla="*/ 852488 w 952500"/>
              <a:gd name="connsiteY26" fmla="*/ 42863 h 353776"/>
              <a:gd name="connsiteX27" fmla="*/ 873919 w 952500"/>
              <a:gd name="connsiteY27" fmla="*/ 47625 h 353776"/>
              <a:gd name="connsiteX28" fmla="*/ 881063 w 952500"/>
              <a:gd name="connsiteY28" fmla="*/ 50007 h 353776"/>
              <a:gd name="connsiteX29" fmla="*/ 873919 w 952500"/>
              <a:gd name="connsiteY29" fmla="*/ 57150 h 353776"/>
              <a:gd name="connsiteX30" fmla="*/ 859631 w 952500"/>
              <a:gd name="connsiteY30" fmla="*/ 66675 h 353776"/>
              <a:gd name="connsiteX31" fmla="*/ 864394 w 952500"/>
              <a:gd name="connsiteY31" fmla="*/ 133350 h 353776"/>
              <a:gd name="connsiteX32" fmla="*/ 871538 w 952500"/>
              <a:gd name="connsiteY32" fmla="*/ 138113 h 353776"/>
              <a:gd name="connsiteX33" fmla="*/ 883444 w 952500"/>
              <a:gd name="connsiteY33" fmla="*/ 140494 h 353776"/>
              <a:gd name="connsiteX34" fmla="*/ 897731 w 952500"/>
              <a:gd name="connsiteY34" fmla="*/ 147638 h 353776"/>
              <a:gd name="connsiteX35" fmla="*/ 912019 w 952500"/>
              <a:gd name="connsiteY35" fmla="*/ 152400 h 353776"/>
              <a:gd name="connsiteX36" fmla="*/ 921544 w 952500"/>
              <a:gd name="connsiteY36" fmla="*/ 157163 h 353776"/>
              <a:gd name="connsiteX37" fmla="*/ 933450 w 952500"/>
              <a:gd name="connsiteY37" fmla="*/ 161925 h 353776"/>
              <a:gd name="connsiteX38" fmla="*/ 952500 w 952500"/>
              <a:gd name="connsiteY38" fmla="*/ 173832 h 353776"/>
              <a:gd name="connsiteX39" fmla="*/ 950119 w 952500"/>
              <a:gd name="connsiteY39" fmla="*/ 180975 h 353776"/>
              <a:gd name="connsiteX40" fmla="*/ 942975 w 952500"/>
              <a:gd name="connsiteY40" fmla="*/ 183357 h 353776"/>
              <a:gd name="connsiteX41" fmla="*/ 931069 w 952500"/>
              <a:gd name="connsiteY41" fmla="*/ 188119 h 353776"/>
              <a:gd name="connsiteX42" fmla="*/ 916781 w 952500"/>
              <a:gd name="connsiteY42" fmla="*/ 192882 h 353776"/>
              <a:gd name="connsiteX43" fmla="*/ 919163 w 952500"/>
              <a:gd name="connsiteY43" fmla="*/ 216694 h 353776"/>
              <a:gd name="connsiteX44" fmla="*/ 921544 w 952500"/>
              <a:gd name="connsiteY44" fmla="*/ 223838 h 353776"/>
              <a:gd name="connsiteX45" fmla="*/ 919163 w 952500"/>
              <a:gd name="connsiteY45" fmla="*/ 335757 h 353776"/>
              <a:gd name="connsiteX46" fmla="*/ 900113 w 952500"/>
              <a:gd name="connsiteY46" fmla="*/ 352425 h 353776"/>
              <a:gd name="connsiteX47" fmla="*/ 540544 w 952500"/>
              <a:gd name="connsiteY47" fmla="*/ 350044 h 353776"/>
              <a:gd name="connsiteX48" fmla="*/ 409575 w 952500"/>
              <a:gd name="connsiteY48" fmla="*/ 350044 h 353776"/>
              <a:gd name="connsiteX49" fmla="*/ 283369 w 952500"/>
              <a:gd name="connsiteY49" fmla="*/ 352425 h 353776"/>
              <a:gd name="connsiteX50" fmla="*/ 23813 w 952500"/>
              <a:gd name="connsiteY50" fmla="*/ 347663 h 353776"/>
              <a:gd name="connsiteX51" fmla="*/ 14288 w 952500"/>
              <a:gd name="connsiteY51" fmla="*/ 345282 h 353776"/>
              <a:gd name="connsiteX52" fmla="*/ 11906 w 952500"/>
              <a:gd name="connsiteY52" fmla="*/ 338138 h 353776"/>
              <a:gd name="connsiteX53" fmla="*/ 16669 w 952500"/>
              <a:gd name="connsiteY53" fmla="*/ 295275 h 353776"/>
              <a:gd name="connsiteX54" fmla="*/ 14288 w 952500"/>
              <a:gd name="connsiteY54" fmla="*/ 266700 h 353776"/>
              <a:gd name="connsiteX55" fmla="*/ 11906 w 952500"/>
              <a:gd name="connsiteY55" fmla="*/ 254794 h 353776"/>
              <a:gd name="connsiteX56" fmla="*/ 7144 w 952500"/>
              <a:gd name="connsiteY56" fmla="*/ 185738 h 353776"/>
              <a:gd name="connsiteX57" fmla="*/ 0 w 952500"/>
              <a:gd name="connsiteY57" fmla="*/ 180975 h 353776"/>
              <a:gd name="connsiteX58" fmla="*/ 2381 w 952500"/>
              <a:gd name="connsiteY58" fmla="*/ 171450 h 353776"/>
              <a:gd name="connsiteX59" fmla="*/ 11906 w 952500"/>
              <a:gd name="connsiteY59" fmla="*/ 169069 h 353776"/>
              <a:gd name="connsiteX60" fmla="*/ 33338 w 952500"/>
              <a:gd name="connsiteY60" fmla="*/ 157163 h 353776"/>
              <a:gd name="connsiteX61" fmla="*/ 40481 w 952500"/>
              <a:gd name="connsiteY61" fmla="*/ 154782 h 353776"/>
              <a:gd name="connsiteX62" fmla="*/ 59531 w 952500"/>
              <a:gd name="connsiteY62" fmla="*/ 145257 h 353776"/>
              <a:gd name="connsiteX63" fmla="*/ 80963 w 952500"/>
              <a:gd name="connsiteY63" fmla="*/ 138113 h 353776"/>
              <a:gd name="connsiteX64" fmla="*/ 88106 w 952500"/>
              <a:gd name="connsiteY64" fmla="*/ 135732 h 353776"/>
              <a:gd name="connsiteX65" fmla="*/ 116681 w 952500"/>
              <a:gd name="connsiteY65" fmla="*/ 128588 h 353776"/>
              <a:gd name="connsiteX66" fmla="*/ 126206 w 952500"/>
              <a:gd name="connsiteY66" fmla="*/ 126207 h 353776"/>
              <a:gd name="connsiteX67" fmla="*/ 133350 w 952500"/>
              <a:gd name="connsiteY67" fmla="*/ 123825 h 353776"/>
              <a:gd name="connsiteX68" fmla="*/ 152400 w 952500"/>
              <a:gd name="connsiteY68" fmla="*/ 121444 h 353776"/>
              <a:gd name="connsiteX69" fmla="*/ 161925 w 952500"/>
              <a:gd name="connsiteY69" fmla="*/ 119063 h 353776"/>
              <a:gd name="connsiteX70" fmla="*/ 197644 w 952500"/>
              <a:gd name="connsiteY70" fmla="*/ 114300 h 353776"/>
              <a:gd name="connsiteX71" fmla="*/ 209550 w 952500"/>
              <a:gd name="connsiteY71" fmla="*/ 111919 h 353776"/>
              <a:gd name="connsiteX72" fmla="*/ 223838 w 952500"/>
              <a:gd name="connsiteY72" fmla="*/ 109538 h 353776"/>
              <a:gd name="connsiteX73" fmla="*/ 230981 w 952500"/>
              <a:gd name="connsiteY73" fmla="*/ 104775 h 353776"/>
              <a:gd name="connsiteX74" fmla="*/ 266700 w 952500"/>
              <a:gd name="connsiteY74" fmla="*/ 100013 h 353776"/>
              <a:gd name="connsiteX75" fmla="*/ 292894 w 952500"/>
              <a:gd name="connsiteY75" fmla="*/ 97632 h 353776"/>
              <a:gd name="connsiteX76" fmla="*/ 307181 w 952500"/>
              <a:gd name="connsiteY76" fmla="*/ 95250 h 353776"/>
              <a:gd name="connsiteX77" fmla="*/ 352425 w 952500"/>
              <a:gd name="connsiteY77" fmla="*/ 88107 h 353776"/>
              <a:gd name="connsiteX78" fmla="*/ 366713 w 952500"/>
              <a:gd name="connsiteY78" fmla="*/ 85725 h 353776"/>
              <a:gd name="connsiteX79" fmla="*/ 376238 w 952500"/>
              <a:gd name="connsiteY79" fmla="*/ 83344 h 353776"/>
              <a:gd name="connsiteX80" fmla="*/ 404813 w 952500"/>
              <a:gd name="connsiteY80" fmla="*/ 78582 h 353776"/>
              <a:gd name="connsiteX81" fmla="*/ 423863 w 952500"/>
              <a:gd name="connsiteY81" fmla="*/ 73819 h 353776"/>
              <a:gd name="connsiteX82" fmla="*/ 431006 w 952500"/>
              <a:gd name="connsiteY82" fmla="*/ 71438 h 353776"/>
              <a:gd name="connsiteX83" fmla="*/ 440531 w 952500"/>
              <a:gd name="connsiteY83" fmla="*/ 69057 h 353776"/>
              <a:gd name="connsiteX84" fmla="*/ 492919 w 952500"/>
              <a:gd name="connsiteY84" fmla="*/ 71438 h 35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52500" h="353776">
                <a:moveTo>
                  <a:pt x="492919" y="71438"/>
                </a:moveTo>
                <a:cubicBezTo>
                  <a:pt x="503635" y="73025"/>
                  <a:pt x="500505" y="76921"/>
                  <a:pt x="504825" y="78582"/>
                </a:cubicBezTo>
                <a:cubicBezTo>
                  <a:pt x="516985" y="83259"/>
                  <a:pt x="530187" y="84133"/>
                  <a:pt x="542925" y="85725"/>
                </a:cubicBezTo>
                <a:cubicBezTo>
                  <a:pt x="548850" y="73877"/>
                  <a:pt x="551805" y="73133"/>
                  <a:pt x="542925" y="57150"/>
                </a:cubicBezTo>
                <a:cubicBezTo>
                  <a:pt x="541706" y="54956"/>
                  <a:pt x="538162" y="55563"/>
                  <a:pt x="535781" y="54769"/>
                </a:cubicBezTo>
                <a:cubicBezTo>
                  <a:pt x="533400" y="53182"/>
                  <a:pt x="531317" y="51012"/>
                  <a:pt x="528638" y="50007"/>
                </a:cubicBezTo>
                <a:cubicBezTo>
                  <a:pt x="524848" y="48586"/>
                  <a:pt x="515451" y="51465"/>
                  <a:pt x="516731" y="47625"/>
                </a:cubicBezTo>
                <a:cubicBezTo>
                  <a:pt x="518318" y="42862"/>
                  <a:pt x="526038" y="43486"/>
                  <a:pt x="531019" y="42863"/>
                </a:cubicBezTo>
                <a:lnTo>
                  <a:pt x="550069" y="40482"/>
                </a:lnTo>
                <a:cubicBezTo>
                  <a:pt x="553244" y="39688"/>
                  <a:pt x="556447" y="38999"/>
                  <a:pt x="559594" y="38100"/>
                </a:cubicBezTo>
                <a:cubicBezTo>
                  <a:pt x="562008" y="37410"/>
                  <a:pt x="564303" y="36328"/>
                  <a:pt x="566738" y="35719"/>
                </a:cubicBezTo>
                <a:cubicBezTo>
                  <a:pt x="570664" y="34737"/>
                  <a:pt x="574675" y="34132"/>
                  <a:pt x="578644" y="33338"/>
                </a:cubicBezTo>
                <a:cubicBezTo>
                  <a:pt x="581819" y="31750"/>
                  <a:pt x="584801" y="29698"/>
                  <a:pt x="588169" y="28575"/>
                </a:cubicBezTo>
                <a:cubicBezTo>
                  <a:pt x="595749" y="26048"/>
                  <a:pt x="616252" y="24397"/>
                  <a:pt x="621506" y="23813"/>
                </a:cubicBezTo>
                <a:cubicBezTo>
                  <a:pt x="639634" y="17770"/>
                  <a:pt x="630871" y="20034"/>
                  <a:pt x="647700" y="16669"/>
                </a:cubicBezTo>
                <a:cubicBezTo>
                  <a:pt x="650875" y="15082"/>
                  <a:pt x="654143" y="13668"/>
                  <a:pt x="657225" y="11907"/>
                </a:cubicBezTo>
                <a:cubicBezTo>
                  <a:pt x="659710" y="10487"/>
                  <a:pt x="661738" y="8271"/>
                  <a:pt x="664369" y="7144"/>
                </a:cubicBezTo>
                <a:cubicBezTo>
                  <a:pt x="667377" y="5855"/>
                  <a:pt x="670747" y="5662"/>
                  <a:pt x="673894" y="4763"/>
                </a:cubicBezTo>
                <a:cubicBezTo>
                  <a:pt x="690985" y="-120"/>
                  <a:pt x="668729" y="4845"/>
                  <a:pt x="692944" y="0"/>
                </a:cubicBezTo>
                <a:lnTo>
                  <a:pt x="711994" y="4763"/>
                </a:lnTo>
                <a:cubicBezTo>
                  <a:pt x="715938" y="5673"/>
                  <a:pt x="719995" y="6079"/>
                  <a:pt x="723900" y="7144"/>
                </a:cubicBezTo>
                <a:cubicBezTo>
                  <a:pt x="723907" y="7146"/>
                  <a:pt x="752467" y="16668"/>
                  <a:pt x="752475" y="16669"/>
                </a:cubicBezTo>
                <a:lnTo>
                  <a:pt x="766763" y="19050"/>
                </a:lnTo>
                <a:cubicBezTo>
                  <a:pt x="803618" y="31337"/>
                  <a:pt x="765555" y="17256"/>
                  <a:pt x="788194" y="28575"/>
                </a:cubicBezTo>
                <a:cubicBezTo>
                  <a:pt x="795012" y="31984"/>
                  <a:pt x="802299" y="31507"/>
                  <a:pt x="809625" y="33338"/>
                </a:cubicBezTo>
                <a:cubicBezTo>
                  <a:pt x="814495" y="34555"/>
                  <a:pt x="818961" y="37275"/>
                  <a:pt x="823913" y="38100"/>
                </a:cubicBezTo>
                <a:lnTo>
                  <a:pt x="852488" y="42863"/>
                </a:lnTo>
                <a:cubicBezTo>
                  <a:pt x="868572" y="48224"/>
                  <a:pt x="848766" y="42035"/>
                  <a:pt x="873919" y="47625"/>
                </a:cubicBezTo>
                <a:cubicBezTo>
                  <a:pt x="876369" y="48170"/>
                  <a:pt x="878682" y="49213"/>
                  <a:pt x="881063" y="50007"/>
                </a:cubicBezTo>
                <a:cubicBezTo>
                  <a:pt x="878682" y="52388"/>
                  <a:pt x="876931" y="55644"/>
                  <a:pt x="873919" y="57150"/>
                </a:cubicBezTo>
                <a:cubicBezTo>
                  <a:pt x="857827" y="65196"/>
                  <a:pt x="864363" y="52486"/>
                  <a:pt x="859631" y="66675"/>
                </a:cubicBezTo>
                <a:cubicBezTo>
                  <a:pt x="858365" y="93268"/>
                  <a:pt x="850168" y="112012"/>
                  <a:pt x="864394" y="133350"/>
                </a:cubicBezTo>
                <a:cubicBezTo>
                  <a:pt x="865982" y="135731"/>
                  <a:pt x="868858" y="137108"/>
                  <a:pt x="871538" y="138113"/>
                </a:cubicBezTo>
                <a:cubicBezTo>
                  <a:pt x="875328" y="139534"/>
                  <a:pt x="879475" y="139700"/>
                  <a:pt x="883444" y="140494"/>
                </a:cubicBezTo>
                <a:cubicBezTo>
                  <a:pt x="888206" y="142875"/>
                  <a:pt x="892816" y="145590"/>
                  <a:pt x="897731" y="147638"/>
                </a:cubicBezTo>
                <a:cubicBezTo>
                  <a:pt x="902365" y="149569"/>
                  <a:pt x="907529" y="150155"/>
                  <a:pt x="912019" y="152400"/>
                </a:cubicBezTo>
                <a:cubicBezTo>
                  <a:pt x="915194" y="153988"/>
                  <a:pt x="918300" y="155721"/>
                  <a:pt x="921544" y="157163"/>
                </a:cubicBezTo>
                <a:cubicBezTo>
                  <a:pt x="925450" y="158899"/>
                  <a:pt x="929627" y="160013"/>
                  <a:pt x="933450" y="161925"/>
                </a:cubicBezTo>
                <a:cubicBezTo>
                  <a:pt x="939194" y="164797"/>
                  <a:pt x="946833" y="170054"/>
                  <a:pt x="952500" y="173832"/>
                </a:cubicBezTo>
                <a:cubicBezTo>
                  <a:pt x="951706" y="176213"/>
                  <a:pt x="951894" y="179200"/>
                  <a:pt x="950119" y="180975"/>
                </a:cubicBezTo>
                <a:cubicBezTo>
                  <a:pt x="948344" y="182750"/>
                  <a:pt x="945325" y="182476"/>
                  <a:pt x="942975" y="183357"/>
                </a:cubicBezTo>
                <a:cubicBezTo>
                  <a:pt x="938973" y="184858"/>
                  <a:pt x="935086" y="186658"/>
                  <a:pt x="931069" y="188119"/>
                </a:cubicBezTo>
                <a:cubicBezTo>
                  <a:pt x="926351" y="189835"/>
                  <a:pt x="916781" y="192882"/>
                  <a:pt x="916781" y="192882"/>
                </a:cubicBezTo>
                <a:cubicBezTo>
                  <a:pt x="917575" y="200819"/>
                  <a:pt x="917950" y="208810"/>
                  <a:pt x="919163" y="216694"/>
                </a:cubicBezTo>
                <a:cubicBezTo>
                  <a:pt x="919545" y="219175"/>
                  <a:pt x="921544" y="221328"/>
                  <a:pt x="921544" y="223838"/>
                </a:cubicBezTo>
                <a:cubicBezTo>
                  <a:pt x="921544" y="261153"/>
                  <a:pt x="920570" y="298469"/>
                  <a:pt x="919163" y="335757"/>
                </a:cubicBezTo>
                <a:cubicBezTo>
                  <a:pt x="918429" y="355213"/>
                  <a:pt x="918572" y="349788"/>
                  <a:pt x="900113" y="352425"/>
                </a:cubicBezTo>
                <a:lnTo>
                  <a:pt x="540544" y="350044"/>
                </a:lnTo>
                <a:cubicBezTo>
                  <a:pt x="388311" y="350044"/>
                  <a:pt x="506039" y="355402"/>
                  <a:pt x="409575" y="350044"/>
                </a:cubicBezTo>
                <a:lnTo>
                  <a:pt x="283369" y="352425"/>
                </a:lnTo>
                <a:cubicBezTo>
                  <a:pt x="64266" y="352425"/>
                  <a:pt x="123322" y="357613"/>
                  <a:pt x="23813" y="347663"/>
                </a:cubicBezTo>
                <a:cubicBezTo>
                  <a:pt x="20638" y="346869"/>
                  <a:pt x="16844" y="347326"/>
                  <a:pt x="14288" y="345282"/>
                </a:cubicBezTo>
                <a:cubicBezTo>
                  <a:pt x="12328" y="343714"/>
                  <a:pt x="11906" y="340648"/>
                  <a:pt x="11906" y="338138"/>
                </a:cubicBezTo>
                <a:cubicBezTo>
                  <a:pt x="11906" y="316611"/>
                  <a:pt x="13312" y="312064"/>
                  <a:pt x="16669" y="295275"/>
                </a:cubicBezTo>
                <a:cubicBezTo>
                  <a:pt x="15875" y="285750"/>
                  <a:pt x="15405" y="276193"/>
                  <a:pt x="14288" y="266700"/>
                </a:cubicBezTo>
                <a:cubicBezTo>
                  <a:pt x="13815" y="262680"/>
                  <a:pt x="12262" y="258826"/>
                  <a:pt x="11906" y="254794"/>
                </a:cubicBezTo>
                <a:cubicBezTo>
                  <a:pt x="9878" y="231810"/>
                  <a:pt x="10818" y="208517"/>
                  <a:pt x="7144" y="185738"/>
                </a:cubicBezTo>
                <a:cubicBezTo>
                  <a:pt x="6688" y="182912"/>
                  <a:pt x="2381" y="182563"/>
                  <a:pt x="0" y="180975"/>
                </a:cubicBezTo>
                <a:cubicBezTo>
                  <a:pt x="794" y="177800"/>
                  <a:pt x="67" y="173764"/>
                  <a:pt x="2381" y="171450"/>
                </a:cubicBezTo>
                <a:cubicBezTo>
                  <a:pt x="4695" y="169136"/>
                  <a:pt x="8842" y="170218"/>
                  <a:pt x="11906" y="169069"/>
                </a:cubicBezTo>
                <a:cubicBezTo>
                  <a:pt x="21080" y="165629"/>
                  <a:pt x="24243" y="161710"/>
                  <a:pt x="33338" y="157163"/>
                </a:cubicBezTo>
                <a:cubicBezTo>
                  <a:pt x="35583" y="156041"/>
                  <a:pt x="38196" y="155821"/>
                  <a:pt x="40481" y="154782"/>
                </a:cubicBezTo>
                <a:cubicBezTo>
                  <a:pt x="46944" y="151844"/>
                  <a:pt x="52796" y="147502"/>
                  <a:pt x="59531" y="145257"/>
                </a:cubicBezTo>
                <a:lnTo>
                  <a:pt x="80963" y="138113"/>
                </a:lnTo>
                <a:cubicBezTo>
                  <a:pt x="83344" y="137319"/>
                  <a:pt x="85671" y="136341"/>
                  <a:pt x="88106" y="135732"/>
                </a:cubicBezTo>
                <a:lnTo>
                  <a:pt x="116681" y="128588"/>
                </a:lnTo>
                <a:cubicBezTo>
                  <a:pt x="119856" y="127794"/>
                  <a:pt x="123101" y="127242"/>
                  <a:pt x="126206" y="126207"/>
                </a:cubicBezTo>
                <a:cubicBezTo>
                  <a:pt x="128587" y="125413"/>
                  <a:pt x="130880" y="124274"/>
                  <a:pt x="133350" y="123825"/>
                </a:cubicBezTo>
                <a:cubicBezTo>
                  <a:pt x="139646" y="122680"/>
                  <a:pt x="146088" y="122496"/>
                  <a:pt x="152400" y="121444"/>
                </a:cubicBezTo>
                <a:cubicBezTo>
                  <a:pt x="155628" y="120906"/>
                  <a:pt x="158716" y="119705"/>
                  <a:pt x="161925" y="119063"/>
                </a:cubicBezTo>
                <a:cubicBezTo>
                  <a:pt x="180614" y="115326"/>
                  <a:pt x="175417" y="117476"/>
                  <a:pt x="197644" y="114300"/>
                </a:cubicBezTo>
                <a:cubicBezTo>
                  <a:pt x="201651" y="113728"/>
                  <a:pt x="205568" y="112643"/>
                  <a:pt x="209550" y="111919"/>
                </a:cubicBezTo>
                <a:cubicBezTo>
                  <a:pt x="214300" y="111055"/>
                  <a:pt x="219075" y="110332"/>
                  <a:pt x="223838" y="109538"/>
                </a:cubicBezTo>
                <a:cubicBezTo>
                  <a:pt x="226219" y="107950"/>
                  <a:pt x="228266" y="105680"/>
                  <a:pt x="230981" y="104775"/>
                </a:cubicBezTo>
                <a:cubicBezTo>
                  <a:pt x="236248" y="103019"/>
                  <a:pt x="264453" y="100238"/>
                  <a:pt x="266700" y="100013"/>
                </a:cubicBezTo>
                <a:cubicBezTo>
                  <a:pt x="275424" y="99141"/>
                  <a:pt x="284187" y="98656"/>
                  <a:pt x="292894" y="97632"/>
                </a:cubicBezTo>
                <a:cubicBezTo>
                  <a:pt x="297689" y="97068"/>
                  <a:pt x="302409" y="95984"/>
                  <a:pt x="307181" y="95250"/>
                </a:cubicBezTo>
                <a:cubicBezTo>
                  <a:pt x="355952" y="87746"/>
                  <a:pt x="279530" y="100256"/>
                  <a:pt x="352425" y="88107"/>
                </a:cubicBezTo>
                <a:cubicBezTo>
                  <a:pt x="357188" y="87313"/>
                  <a:pt x="362029" y="86896"/>
                  <a:pt x="366713" y="85725"/>
                </a:cubicBezTo>
                <a:cubicBezTo>
                  <a:pt x="369888" y="84931"/>
                  <a:pt x="373021" y="83947"/>
                  <a:pt x="376238" y="83344"/>
                </a:cubicBezTo>
                <a:cubicBezTo>
                  <a:pt x="385729" y="81565"/>
                  <a:pt x="404813" y="78582"/>
                  <a:pt x="404813" y="78582"/>
                </a:cubicBezTo>
                <a:cubicBezTo>
                  <a:pt x="421132" y="73140"/>
                  <a:pt x="400890" y="79562"/>
                  <a:pt x="423863" y="73819"/>
                </a:cubicBezTo>
                <a:cubicBezTo>
                  <a:pt x="426298" y="73210"/>
                  <a:pt x="428593" y="72127"/>
                  <a:pt x="431006" y="71438"/>
                </a:cubicBezTo>
                <a:cubicBezTo>
                  <a:pt x="434153" y="70539"/>
                  <a:pt x="437396" y="69997"/>
                  <a:pt x="440531" y="69057"/>
                </a:cubicBezTo>
                <a:cubicBezTo>
                  <a:pt x="445340" y="67614"/>
                  <a:pt x="482203" y="69851"/>
                  <a:pt x="492919" y="71438"/>
                </a:cubicBezTo>
                <a:close/>
              </a:path>
            </a:pathLst>
          </a:custGeom>
          <a:solidFill>
            <a:srgbClr val="FF00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2C7539A7-85E4-3B35-97CF-BFEC52918142}"/>
              </a:ext>
            </a:extLst>
          </p:cNvPr>
          <p:cNvSpPr>
            <a:spLocks/>
          </p:cNvSpPr>
          <p:nvPr/>
        </p:nvSpPr>
        <p:spPr>
          <a:xfrm>
            <a:off x="9701476" y="2256046"/>
            <a:ext cx="774249" cy="321121"/>
          </a:xfrm>
          <a:custGeom>
            <a:avLst/>
            <a:gdLst>
              <a:gd name="connsiteX0" fmla="*/ 343 w 774249"/>
              <a:gd name="connsiteY0" fmla="*/ 69057 h 321121"/>
              <a:gd name="connsiteX1" fmla="*/ 12249 w 774249"/>
              <a:gd name="connsiteY1" fmla="*/ 71438 h 321121"/>
              <a:gd name="connsiteX2" fmla="*/ 19393 w 774249"/>
              <a:gd name="connsiteY2" fmla="*/ 78582 h 321121"/>
              <a:gd name="connsiteX3" fmla="*/ 26537 w 774249"/>
              <a:gd name="connsiteY3" fmla="*/ 80963 h 321121"/>
              <a:gd name="connsiteX4" fmla="*/ 33681 w 774249"/>
              <a:gd name="connsiteY4" fmla="*/ 85725 h 321121"/>
              <a:gd name="connsiteX5" fmla="*/ 55112 w 774249"/>
              <a:gd name="connsiteY5" fmla="*/ 90488 h 321121"/>
              <a:gd name="connsiteX6" fmla="*/ 71781 w 774249"/>
              <a:gd name="connsiteY6" fmla="*/ 95250 h 321121"/>
              <a:gd name="connsiteX7" fmla="*/ 62256 w 774249"/>
              <a:gd name="connsiteY7" fmla="*/ 100013 h 321121"/>
              <a:gd name="connsiteX8" fmla="*/ 40824 w 774249"/>
              <a:gd name="connsiteY8" fmla="*/ 102394 h 321121"/>
              <a:gd name="connsiteX9" fmla="*/ 43206 w 774249"/>
              <a:gd name="connsiteY9" fmla="*/ 114300 h 321121"/>
              <a:gd name="connsiteX10" fmla="*/ 45587 w 774249"/>
              <a:gd name="connsiteY10" fmla="*/ 128588 h 321121"/>
              <a:gd name="connsiteX11" fmla="*/ 47968 w 774249"/>
              <a:gd name="connsiteY11" fmla="*/ 166688 h 321121"/>
              <a:gd name="connsiteX12" fmla="*/ 45587 w 774249"/>
              <a:gd name="connsiteY12" fmla="*/ 238125 h 321121"/>
              <a:gd name="connsiteX13" fmla="*/ 40824 w 774249"/>
              <a:gd name="connsiteY13" fmla="*/ 297657 h 321121"/>
              <a:gd name="connsiteX14" fmla="*/ 43206 w 774249"/>
              <a:gd name="connsiteY14" fmla="*/ 319088 h 321121"/>
              <a:gd name="connsiteX15" fmla="*/ 90831 w 774249"/>
              <a:gd name="connsiteY15" fmla="*/ 314325 h 321121"/>
              <a:gd name="connsiteX16" fmla="*/ 207512 w 774249"/>
              <a:gd name="connsiteY16" fmla="*/ 314325 h 321121"/>
              <a:gd name="connsiteX17" fmla="*/ 348006 w 774249"/>
              <a:gd name="connsiteY17" fmla="*/ 316707 h 321121"/>
              <a:gd name="connsiteX18" fmla="*/ 631374 w 774249"/>
              <a:gd name="connsiteY18" fmla="*/ 319088 h 321121"/>
              <a:gd name="connsiteX19" fmla="*/ 659949 w 774249"/>
              <a:gd name="connsiteY19" fmla="*/ 316707 h 321121"/>
              <a:gd name="connsiteX20" fmla="*/ 736149 w 774249"/>
              <a:gd name="connsiteY20" fmla="*/ 316707 h 321121"/>
              <a:gd name="connsiteX21" fmla="*/ 731387 w 774249"/>
              <a:gd name="connsiteY21" fmla="*/ 178594 h 321121"/>
              <a:gd name="connsiteX22" fmla="*/ 729006 w 774249"/>
              <a:gd name="connsiteY22" fmla="*/ 97632 h 321121"/>
              <a:gd name="connsiteX23" fmla="*/ 731387 w 774249"/>
              <a:gd name="connsiteY23" fmla="*/ 90488 h 321121"/>
              <a:gd name="connsiteX24" fmla="*/ 738531 w 774249"/>
              <a:gd name="connsiteY24" fmla="*/ 88107 h 321121"/>
              <a:gd name="connsiteX25" fmla="*/ 748056 w 774249"/>
              <a:gd name="connsiteY25" fmla="*/ 85725 h 321121"/>
              <a:gd name="connsiteX26" fmla="*/ 767106 w 774249"/>
              <a:gd name="connsiteY26" fmla="*/ 78582 h 321121"/>
              <a:gd name="connsiteX27" fmla="*/ 774249 w 774249"/>
              <a:gd name="connsiteY27" fmla="*/ 71438 h 321121"/>
              <a:gd name="connsiteX28" fmla="*/ 767106 w 774249"/>
              <a:gd name="connsiteY28" fmla="*/ 66675 h 321121"/>
              <a:gd name="connsiteX29" fmla="*/ 752818 w 774249"/>
              <a:gd name="connsiteY29" fmla="*/ 61913 h 321121"/>
              <a:gd name="connsiteX30" fmla="*/ 743293 w 774249"/>
              <a:gd name="connsiteY30" fmla="*/ 59532 h 321121"/>
              <a:gd name="connsiteX31" fmla="*/ 736149 w 774249"/>
              <a:gd name="connsiteY31" fmla="*/ 57150 h 321121"/>
              <a:gd name="connsiteX32" fmla="*/ 693287 w 774249"/>
              <a:gd name="connsiteY32" fmla="*/ 54769 h 321121"/>
              <a:gd name="connsiteX33" fmla="*/ 667093 w 774249"/>
              <a:gd name="connsiteY33" fmla="*/ 52388 h 321121"/>
              <a:gd name="connsiteX34" fmla="*/ 648043 w 774249"/>
              <a:gd name="connsiteY34" fmla="*/ 50007 h 321121"/>
              <a:gd name="connsiteX35" fmla="*/ 624231 w 774249"/>
              <a:gd name="connsiteY35" fmla="*/ 47625 h 321121"/>
              <a:gd name="connsiteX36" fmla="*/ 612324 w 774249"/>
              <a:gd name="connsiteY36" fmla="*/ 45244 h 321121"/>
              <a:gd name="connsiteX37" fmla="*/ 605181 w 774249"/>
              <a:gd name="connsiteY37" fmla="*/ 42863 h 321121"/>
              <a:gd name="connsiteX38" fmla="*/ 545649 w 774249"/>
              <a:gd name="connsiteY38" fmla="*/ 35719 h 321121"/>
              <a:gd name="connsiteX39" fmla="*/ 536124 w 774249"/>
              <a:gd name="connsiteY39" fmla="*/ 33338 h 321121"/>
              <a:gd name="connsiteX40" fmla="*/ 498024 w 774249"/>
              <a:gd name="connsiteY40" fmla="*/ 28575 h 321121"/>
              <a:gd name="connsiteX41" fmla="*/ 486118 w 774249"/>
              <a:gd name="connsiteY41" fmla="*/ 26194 h 321121"/>
              <a:gd name="connsiteX42" fmla="*/ 457543 w 774249"/>
              <a:gd name="connsiteY42" fmla="*/ 19050 h 321121"/>
              <a:gd name="connsiteX43" fmla="*/ 448018 w 774249"/>
              <a:gd name="connsiteY43" fmla="*/ 16669 h 321121"/>
              <a:gd name="connsiteX44" fmla="*/ 431349 w 774249"/>
              <a:gd name="connsiteY44" fmla="*/ 14288 h 321121"/>
              <a:gd name="connsiteX45" fmla="*/ 424206 w 774249"/>
              <a:gd name="connsiteY45" fmla="*/ 9525 h 321121"/>
              <a:gd name="connsiteX46" fmla="*/ 409918 w 774249"/>
              <a:gd name="connsiteY46" fmla="*/ 7144 h 321121"/>
              <a:gd name="connsiteX47" fmla="*/ 390868 w 774249"/>
              <a:gd name="connsiteY47" fmla="*/ 2382 h 321121"/>
              <a:gd name="connsiteX48" fmla="*/ 381343 w 774249"/>
              <a:gd name="connsiteY48" fmla="*/ 0 h 321121"/>
              <a:gd name="connsiteX49" fmla="*/ 362293 w 774249"/>
              <a:gd name="connsiteY49" fmla="*/ 2382 h 321121"/>
              <a:gd name="connsiteX50" fmla="*/ 345624 w 774249"/>
              <a:gd name="connsiteY50" fmla="*/ 7144 h 321121"/>
              <a:gd name="connsiteX51" fmla="*/ 328956 w 774249"/>
              <a:gd name="connsiteY51" fmla="*/ 9525 h 321121"/>
              <a:gd name="connsiteX52" fmla="*/ 317049 w 774249"/>
              <a:gd name="connsiteY52" fmla="*/ 11907 h 321121"/>
              <a:gd name="connsiteX53" fmla="*/ 262281 w 774249"/>
              <a:gd name="connsiteY53" fmla="*/ 16669 h 321121"/>
              <a:gd name="connsiteX54" fmla="*/ 228943 w 774249"/>
              <a:gd name="connsiteY54" fmla="*/ 21432 h 321121"/>
              <a:gd name="connsiteX55" fmla="*/ 219418 w 774249"/>
              <a:gd name="connsiteY55" fmla="*/ 23813 h 321121"/>
              <a:gd name="connsiteX56" fmla="*/ 190843 w 774249"/>
              <a:gd name="connsiteY56" fmla="*/ 28575 h 321121"/>
              <a:gd name="connsiteX57" fmla="*/ 164649 w 774249"/>
              <a:gd name="connsiteY57" fmla="*/ 33338 h 321121"/>
              <a:gd name="connsiteX58" fmla="*/ 121787 w 774249"/>
              <a:gd name="connsiteY58" fmla="*/ 35719 h 321121"/>
              <a:gd name="connsiteX59" fmla="*/ 88449 w 774249"/>
              <a:gd name="connsiteY59" fmla="*/ 40482 h 321121"/>
              <a:gd name="connsiteX60" fmla="*/ 71781 w 774249"/>
              <a:gd name="connsiteY60" fmla="*/ 42863 h 321121"/>
              <a:gd name="connsiteX61" fmla="*/ 59874 w 774249"/>
              <a:gd name="connsiteY61" fmla="*/ 45244 h 321121"/>
              <a:gd name="connsiteX62" fmla="*/ 38443 w 774249"/>
              <a:gd name="connsiteY62" fmla="*/ 47625 h 321121"/>
              <a:gd name="connsiteX63" fmla="*/ 26537 w 774249"/>
              <a:gd name="connsiteY63" fmla="*/ 50007 h 321121"/>
              <a:gd name="connsiteX64" fmla="*/ 343 w 774249"/>
              <a:gd name="connsiteY64" fmla="*/ 69057 h 32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74249" h="321121">
                <a:moveTo>
                  <a:pt x="343" y="69057"/>
                </a:moveTo>
                <a:cubicBezTo>
                  <a:pt x="-2038" y="72629"/>
                  <a:pt x="8629" y="69628"/>
                  <a:pt x="12249" y="71438"/>
                </a:cubicBezTo>
                <a:cubicBezTo>
                  <a:pt x="15261" y="72944"/>
                  <a:pt x="16591" y="76714"/>
                  <a:pt x="19393" y="78582"/>
                </a:cubicBezTo>
                <a:cubicBezTo>
                  <a:pt x="21482" y="79974"/>
                  <a:pt x="24292" y="79841"/>
                  <a:pt x="26537" y="80963"/>
                </a:cubicBezTo>
                <a:cubicBezTo>
                  <a:pt x="29097" y="82243"/>
                  <a:pt x="31121" y="84445"/>
                  <a:pt x="33681" y="85725"/>
                </a:cubicBezTo>
                <a:cubicBezTo>
                  <a:pt x="39865" y="88817"/>
                  <a:pt x="49005" y="89267"/>
                  <a:pt x="55112" y="90488"/>
                </a:cubicBezTo>
                <a:cubicBezTo>
                  <a:pt x="62586" y="91983"/>
                  <a:pt x="64973" y="92981"/>
                  <a:pt x="71781" y="95250"/>
                </a:cubicBezTo>
                <a:cubicBezTo>
                  <a:pt x="68606" y="96838"/>
                  <a:pt x="65715" y="99215"/>
                  <a:pt x="62256" y="100013"/>
                </a:cubicBezTo>
                <a:cubicBezTo>
                  <a:pt x="55252" y="101629"/>
                  <a:pt x="46574" y="98081"/>
                  <a:pt x="40824" y="102394"/>
                </a:cubicBezTo>
                <a:cubicBezTo>
                  <a:pt x="37586" y="104822"/>
                  <a:pt x="42482" y="110318"/>
                  <a:pt x="43206" y="114300"/>
                </a:cubicBezTo>
                <a:cubicBezTo>
                  <a:pt x="44070" y="119050"/>
                  <a:pt x="44793" y="123825"/>
                  <a:pt x="45587" y="128588"/>
                </a:cubicBezTo>
                <a:cubicBezTo>
                  <a:pt x="46381" y="141288"/>
                  <a:pt x="47968" y="153963"/>
                  <a:pt x="47968" y="166688"/>
                </a:cubicBezTo>
                <a:cubicBezTo>
                  <a:pt x="47968" y="190514"/>
                  <a:pt x="46622" y="214322"/>
                  <a:pt x="45587" y="238125"/>
                </a:cubicBezTo>
                <a:cubicBezTo>
                  <a:pt x="44172" y="270674"/>
                  <a:pt x="43813" y="270766"/>
                  <a:pt x="40824" y="297657"/>
                </a:cubicBezTo>
                <a:cubicBezTo>
                  <a:pt x="41618" y="304801"/>
                  <a:pt x="36965" y="315522"/>
                  <a:pt x="43206" y="319088"/>
                </a:cubicBezTo>
                <a:cubicBezTo>
                  <a:pt x="46582" y="321017"/>
                  <a:pt x="81910" y="315600"/>
                  <a:pt x="90831" y="314325"/>
                </a:cubicBezTo>
                <a:cubicBezTo>
                  <a:pt x="378780" y="323617"/>
                  <a:pt x="23917" y="314325"/>
                  <a:pt x="207512" y="314325"/>
                </a:cubicBezTo>
                <a:cubicBezTo>
                  <a:pt x="254350" y="314325"/>
                  <a:pt x="301171" y="316181"/>
                  <a:pt x="348006" y="316707"/>
                </a:cubicBezTo>
                <a:lnTo>
                  <a:pt x="631374" y="319088"/>
                </a:lnTo>
                <a:cubicBezTo>
                  <a:pt x="640899" y="318294"/>
                  <a:pt x="650391" y="316707"/>
                  <a:pt x="659949" y="316707"/>
                </a:cubicBezTo>
                <a:cubicBezTo>
                  <a:pt x="738917" y="316707"/>
                  <a:pt x="706349" y="326640"/>
                  <a:pt x="736149" y="316707"/>
                </a:cubicBezTo>
                <a:cubicBezTo>
                  <a:pt x="731664" y="240461"/>
                  <a:pt x="734560" y="297607"/>
                  <a:pt x="731387" y="178594"/>
                </a:cubicBezTo>
                <a:cubicBezTo>
                  <a:pt x="730667" y="151605"/>
                  <a:pt x="729800" y="124619"/>
                  <a:pt x="729006" y="97632"/>
                </a:cubicBezTo>
                <a:cubicBezTo>
                  <a:pt x="729800" y="95251"/>
                  <a:pt x="729612" y="92263"/>
                  <a:pt x="731387" y="90488"/>
                </a:cubicBezTo>
                <a:cubicBezTo>
                  <a:pt x="733162" y="88713"/>
                  <a:pt x="736117" y="88797"/>
                  <a:pt x="738531" y="88107"/>
                </a:cubicBezTo>
                <a:cubicBezTo>
                  <a:pt x="741678" y="87208"/>
                  <a:pt x="744909" y="86624"/>
                  <a:pt x="748056" y="85725"/>
                </a:cubicBezTo>
                <a:cubicBezTo>
                  <a:pt x="754588" y="83858"/>
                  <a:pt x="760816" y="81098"/>
                  <a:pt x="767106" y="78582"/>
                </a:cubicBezTo>
                <a:cubicBezTo>
                  <a:pt x="769487" y="76201"/>
                  <a:pt x="774249" y="74805"/>
                  <a:pt x="774249" y="71438"/>
                </a:cubicBezTo>
                <a:cubicBezTo>
                  <a:pt x="774249" y="68576"/>
                  <a:pt x="769721" y="67837"/>
                  <a:pt x="767106" y="66675"/>
                </a:cubicBezTo>
                <a:cubicBezTo>
                  <a:pt x="762518" y="64636"/>
                  <a:pt x="757688" y="63130"/>
                  <a:pt x="752818" y="61913"/>
                </a:cubicBezTo>
                <a:cubicBezTo>
                  <a:pt x="749643" y="61119"/>
                  <a:pt x="746440" y="60431"/>
                  <a:pt x="743293" y="59532"/>
                </a:cubicBezTo>
                <a:cubicBezTo>
                  <a:pt x="740879" y="58842"/>
                  <a:pt x="738648" y="57388"/>
                  <a:pt x="736149" y="57150"/>
                </a:cubicBezTo>
                <a:cubicBezTo>
                  <a:pt x="721904" y="55793"/>
                  <a:pt x="707562" y="55753"/>
                  <a:pt x="693287" y="54769"/>
                </a:cubicBezTo>
                <a:cubicBezTo>
                  <a:pt x="684540" y="54166"/>
                  <a:pt x="675812" y="53306"/>
                  <a:pt x="667093" y="52388"/>
                </a:cubicBezTo>
                <a:cubicBezTo>
                  <a:pt x="660729" y="51718"/>
                  <a:pt x="654403" y="50714"/>
                  <a:pt x="648043" y="50007"/>
                </a:cubicBezTo>
                <a:cubicBezTo>
                  <a:pt x="640115" y="49126"/>
                  <a:pt x="632138" y="48679"/>
                  <a:pt x="624231" y="47625"/>
                </a:cubicBezTo>
                <a:cubicBezTo>
                  <a:pt x="620219" y="47090"/>
                  <a:pt x="616251" y="46226"/>
                  <a:pt x="612324" y="45244"/>
                </a:cubicBezTo>
                <a:cubicBezTo>
                  <a:pt x="609889" y="44635"/>
                  <a:pt x="607657" y="43276"/>
                  <a:pt x="605181" y="42863"/>
                </a:cubicBezTo>
                <a:cubicBezTo>
                  <a:pt x="586355" y="39726"/>
                  <a:pt x="563591" y="40204"/>
                  <a:pt x="545649" y="35719"/>
                </a:cubicBezTo>
                <a:cubicBezTo>
                  <a:pt x="542474" y="34925"/>
                  <a:pt x="539344" y="33923"/>
                  <a:pt x="536124" y="33338"/>
                </a:cubicBezTo>
                <a:cubicBezTo>
                  <a:pt x="518951" y="30216"/>
                  <a:pt x="516567" y="31224"/>
                  <a:pt x="498024" y="28575"/>
                </a:cubicBezTo>
                <a:cubicBezTo>
                  <a:pt x="494017" y="28003"/>
                  <a:pt x="490062" y="27104"/>
                  <a:pt x="486118" y="26194"/>
                </a:cubicBezTo>
                <a:cubicBezTo>
                  <a:pt x="485971" y="26160"/>
                  <a:pt x="462379" y="20259"/>
                  <a:pt x="457543" y="19050"/>
                </a:cubicBezTo>
                <a:cubicBezTo>
                  <a:pt x="454368" y="18256"/>
                  <a:pt x="451258" y="17132"/>
                  <a:pt x="448018" y="16669"/>
                </a:cubicBezTo>
                <a:lnTo>
                  <a:pt x="431349" y="14288"/>
                </a:lnTo>
                <a:cubicBezTo>
                  <a:pt x="428968" y="12700"/>
                  <a:pt x="426921" y="10430"/>
                  <a:pt x="424206" y="9525"/>
                </a:cubicBezTo>
                <a:cubicBezTo>
                  <a:pt x="419625" y="7998"/>
                  <a:pt x="414639" y="8156"/>
                  <a:pt x="409918" y="7144"/>
                </a:cubicBezTo>
                <a:cubicBezTo>
                  <a:pt x="403518" y="5773"/>
                  <a:pt x="397218" y="3970"/>
                  <a:pt x="390868" y="2382"/>
                </a:cubicBezTo>
                <a:lnTo>
                  <a:pt x="381343" y="0"/>
                </a:lnTo>
                <a:cubicBezTo>
                  <a:pt x="374993" y="794"/>
                  <a:pt x="368605" y="1330"/>
                  <a:pt x="362293" y="2382"/>
                </a:cubicBezTo>
                <a:cubicBezTo>
                  <a:pt x="326756" y="8306"/>
                  <a:pt x="373956" y="1478"/>
                  <a:pt x="345624" y="7144"/>
                </a:cubicBezTo>
                <a:cubicBezTo>
                  <a:pt x="340121" y="8245"/>
                  <a:pt x="334492" y="8602"/>
                  <a:pt x="328956" y="9525"/>
                </a:cubicBezTo>
                <a:cubicBezTo>
                  <a:pt x="324963" y="10190"/>
                  <a:pt x="321050" y="11291"/>
                  <a:pt x="317049" y="11907"/>
                </a:cubicBezTo>
                <a:cubicBezTo>
                  <a:pt x="296387" y="15086"/>
                  <a:pt x="285313" y="15134"/>
                  <a:pt x="262281" y="16669"/>
                </a:cubicBezTo>
                <a:cubicBezTo>
                  <a:pt x="251168" y="18257"/>
                  <a:pt x="239833" y="18710"/>
                  <a:pt x="228943" y="21432"/>
                </a:cubicBezTo>
                <a:cubicBezTo>
                  <a:pt x="225768" y="22226"/>
                  <a:pt x="222635" y="23210"/>
                  <a:pt x="219418" y="23813"/>
                </a:cubicBezTo>
                <a:cubicBezTo>
                  <a:pt x="209927" y="25592"/>
                  <a:pt x="200312" y="26681"/>
                  <a:pt x="190843" y="28575"/>
                </a:cubicBezTo>
                <a:cubicBezTo>
                  <a:pt x="185139" y="29716"/>
                  <a:pt x="169883" y="32902"/>
                  <a:pt x="164649" y="33338"/>
                </a:cubicBezTo>
                <a:cubicBezTo>
                  <a:pt x="150389" y="34526"/>
                  <a:pt x="136074" y="34925"/>
                  <a:pt x="121787" y="35719"/>
                </a:cubicBezTo>
                <a:cubicBezTo>
                  <a:pt x="85796" y="40217"/>
                  <a:pt x="118216" y="35902"/>
                  <a:pt x="88449" y="40482"/>
                </a:cubicBezTo>
                <a:cubicBezTo>
                  <a:pt x="82902" y="41336"/>
                  <a:pt x="77317" y="41940"/>
                  <a:pt x="71781" y="42863"/>
                </a:cubicBezTo>
                <a:cubicBezTo>
                  <a:pt x="67788" y="43528"/>
                  <a:pt x="63881" y="44672"/>
                  <a:pt x="59874" y="45244"/>
                </a:cubicBezTo>
                <a:cubicBezTo>
                  <a:pt x="52759" y="46260"/>
                  <a:pt x="45558" y="46608"/>
                  <a:pt x="38443" y="47625"/>
                </a:cubicBezTo>
                <a:cubicBezTo>
                  <a:pt x="34436" y="48197"/>
                  <a:pt x="30463" y="49025"/>
                  <a:pt x="26537" y="50007"/>
                </a:cubicBezTo>
                <a:cubicBezTo>
                  <a:pt x="15007" y="52890"/>
                  <a:pt x="2724" y="65485"/>
                  <a:pt x="343" y="69057"/>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EE4BE2-C1FF-8F60-EFDD-194FC1F813F8}"/>
              </a:ext>
            </a:extLst>
          </p:cNvPr>
          <p:cNvSpPr>
            <a:spLocks/>
          </p:cNvSpPr>
          <p:nvPr/>
        </p:nvSpPr>
        <p:spPr>
          <a:xfrm>
            <a:off x="5365347" y="2274833"/>
            <a:ext cx="1245394" cy="373650"/>
          </a:xfrm>
          <a:custGeom>
            <a:avLst/>
            <a:gdLst>
              <a:gd name="connsiteX0" fmla="*/ 628650 w 1245394"/>
              <a:gd name="connsiteY0" fmla="*/ 5681 h 373650"/>
              <a:gd name="connsiteX1" fmla="*/ 604838 w 1245394"/>
              <a:gd name="connsiteY1" fmla="*/ 10444 h 373650"/>
              <a:gd name="connsiteX2" fmla="*/ 585788 w 1245394"/>
              <a:gd name="connsiteY2" fmla="*/ 15206 h 373650"/>
              <a:gd name="connsiteX3" fmla="*/ 576263 w 1245394"/>
              <a:gd name="connsiteY3" fmla="*/ 17587 h 373650"/>
              <a:gd name="connsiteX4" fmla="*/ 554832 w 1245394"/>
              <a:gd name="connsiteY4" fmla="*/ 19969 h 373650"/>
              <a:gd name="connsiteX5" fmla="*/ 545307 w 1245394"/>
              <a:gd name="connsiteY5" fmla="*/ 22350 h 373650"/>
              <a:gd name="connsiteX6" fmla="*/ 516732 w 1245394"/>
              <a:gd name="connsiteY6" fmla="*/ 27112 h 373650"/>
              <a:gd name="connsiteX7" fmla="*/ 507207 w 1245394"/>
              <a:gd name="connsiteY7" fmla="*/ 29494 h 373650"/>
              <a:gd name="connsiteX8" fmla="*/ 492919 w 1245394"/>
              <a:gd name="connsiteY8" fmla="*/ 34256 h 373650"/>
              <a:gd name="connsiteX9" fmla="*/ 478632 w 1245394"/>
              <a:gd name="connsiteY9" fmla="*/ 36637 h 373650"/>
              <a:gd name="connsiteX10" fmla="*/ 461963 w 1245394"/>
              <a:gd name="connsiteY10" fmla="*/ 41400 h 373650"/>
              <a:gd name="connsiteX11" fmla="*/ 433388 w 1245394"/>
              <a:gd name="connsiteY11" fmla="*/ 43781 h 373650"/>
              <a:gd name="connsiteX12" fmla="*/ 395288 w 1245394"/>
              <a:gd name="connsiteY12" fmla="*/ 53306 h 373650"/>
              <a:gd name="connsiteX13" fmla="*/ 383382 w 1245394"/>
              <a:gd name="connsiteY13" fmla="*/ 55687 h 373650"/>
              <a:gd name="connsiteX14" fmla="*/ 354807 w 1245394"/>
              <a:gd name="connsiteY14" fmla="*/ 60450 h 373650"/>
              <a:gd name="connsiteX15" fmla="*/ 340519 w 1245394"/>
              <a:gd name="connsiteY15" fmla="*/ 62831 h 373650"/>
              <a:gd name="connsiteX16" fmla="*/ 323850 w 1245394"/>
              <a:gd name="connsiteY16" fmla="*/ 65212 h 373650"/>
              <a:gd name="connsiteX17" fmla="*/ 288132 w 1245394"/>
              <a:gd name="connsiteY17" fmla="*/ 72356 h 373650"/>
              <a:gd name="connsiteX18" fmla="*/ 276225 w 1245394"/>
              <a:gd name="connsiteY18" fmla="*/ 74737 h 373650"/>
              <a:gd name="connsiteX19" fmla="*/ 261938 w 1245394"/>
              <a:gd name="connsiteY19" fmla="*/ 77119 h 373650"/>
              <a:gd name="connsiteX20" fmla="*/ 252413 w 1245394"/>
              <a:gd name="connsiteY20" fmla="*/ 79500 h 373650"/>
              <a:gd name="connsiteX21" fmla="*/ 233363 w 1245394"/>
              <a:gd name="connsiteY21" fmla="*/ 81881 h 373650"/>
              <a:gd name="connsiteX22" fmla="*/ 223838 w 1245394"/>
              <a:gd name="connsiteY22" fmla="*/ 84262 h 373650"/>
              <a:gd name="connsiteX23" fmla="*/ 164307 w 1245394"/>
              <a:gd name="connsiteY23" fmla="*/ 91406 h 373650"/>
              <a:gd name="connsiteX24" fmla="*/ 138113 w 1245394"/>
              <a:gd name="connsiteY24" fmla="*/ 98550 h 373650"/>
              <a:gd name="connsiteX25" fmla="*/ 130969 w 1245394"/>
              <a:gd name="connsiteY25" fmla="*/ 100931 h 373650"/>
              <a:gd name="connsiteX26" fmla="*/ 121444 w 1245394"/>
              <a:gd name="connsiteY26" fmla="*/ 103312 h 373650"/>
              <a:gd name="connsiteX27" fmla="*/ 104775 w 1245394"/>
              <a:gd name="connsiteY27" fmla="*/ 108075 h 373650"/>
              <a:gd name="connsiteX28" fmla="*/ 85725 w 1245394"/>
              <a:gd name="connsiteY28" fmla="*/ 110456 h 373650"/>
              <a:gd name="connsiteX29" fmla="*/ 76200 w 1245394"/>
              <a:gd name="connsiteY29" fmla="*/ 112837 h 373650"/>
              <a:gd name="connsiteX30" fmla="*/ 61913 w 1245394"/>
              <a:gd name="connsiteY30" fmla="*/ 115219 h 373650"/>
              <a:gd name="connsiteX31" fmla="*/ 14288 w 1245394"/>
              <a:gd name="connsiteY31" fmla="*/ 122362 h 373650"/>
              <a:gd name="connsiteX32" fmla="*/ 0 w 1245394"/>
              <a:gd name="connsiteY32" fmla="*/ 124744 h 373650"/>
              <a:gd name="connsiteX33" fmla="*/ 7144 w 1245394"/>
              <a:gd name="connsiteY33" fmla="*/ 129506 h 373650"/>
              <a:gd name="connsiteX34" fmla="*/ 38100 w 1245394"/>
              <a:gd name="connsiteY34" fmla="*/ 134269 h 373650"/>
              <a:gd name="connsiteX35" fmla="*/ 47625 w 1245394"/>
              <a:gd name="connsiteY35" fmla="*/ 136650 h 373650"/>
              <a:gd name="connsiteX36" fmla="*/ 50007 w 1245394"/>
              <a:gd name="connsiteY36" fmla="*/ 146175 h 373650"/>
              <a:gd name="connsiteX37" fmla="*/ 47625 w 1245394"/>
              <a:gd name="connsiteY37" fmla="*/ 208087 h 373650"/>
              <a:gd name="connsiteX38" fmla="*/ 45244 w 1245394"/>
              <a:gd name="connsiteY38" fmla="*/ 277144 h 373650"/>
              <a:gd name="connsiteX39" fmla="*/ 47625 w 1245394"/>
              <a:gd name="connsiteY39" fmla="*/ 362869 h 373650"/>
              <a:gd name="connsiteX40" fmla="*/ 57150 w 1245394"/>
              <a:gd name="connsiteY40" fmla="*/ 365250 h 373650"/>
              <a:gd name="connsiteX41" fmla="*/ 109538 w 1245394"/>
              <a:gd name="connsiteY41" fmla="*/ 358106 h 373650"/>
              <a:gd name="connsiteX42" fmla="*/ 211932 w 1245394"/>
              <a:gd name="connsiteY42" fmla="*/ 362869 h 373650"/>
              <a:gd name="connsiteX43" fmla="*/ 433388 w 1245394"/>
              <a:gd name="connsiteY43" fmla="*/ 367631 h 373650"/>
              <a:gd name="connsiteX44" fmla="*/ 602457 w 1245394"/>
              <a:gd name="connsiteY44" fmla="*/ 365250 h 373650"/>
              <a:gd name="connsiteX45" fmla="*/ 681038 w 1245394"/>
              <a:gd name="connsiteY45" fmla="*/ 367631 h 373650"/>
              <a:gd name="connsiteX46" fmla="*/ 812007 w 1245394"/>
              <a:gd name="connsiteY46" fmla="*/ 370012 h 373650"/>
              <a:gd name="connsiteX47" fmla="*/ 1040607 w 1245394"/>
              <a:gd name="connsiteY47" fmla="*/ 370012 h 373650"/>
              <a:gd name="connsiteX48" fmla="*/ 1207294 w 1245394"/>
              <a:gd name="connsiteY48" fmla="*/ 367631 h 373650"/>
              <a:gd name="connsiteX49" fmla="*/ 1202532 w 1245394"/>
              <a:gd name="connsiteY49" fmla="*/ 241425 h 373650"/>
              <a:gd name="connsiteX50" fmla="*/ 1200150 w 1245394"/>
              <a:gd name="connsiteY50" fmla="*/ 186656 h 373650"/>
              <a:gd name="connsiteX51" fmla="*/ 1202532 w 1245394"/>
              <a:gd name="connsiteY51" fmla="*/ 165225 h 373650"/>
              <a:gd name="connsiteX52" fmla="*/ 1214438 w 1245394"/>
              <a:gd name="connsiteY52" fmla="*/ 155700 h 373650"/>
              <a:gd name="connsiteX53" fmla="*/ 1221582 w 1245394"/>
              <a:gd name="connsiteY53" fmla="*/ 150937 h 373650"/>
              <a:gd name="connsiteX54" fmla="*/ 1245394 w 1245394"/>
              <a:gd name="connsiteY54" fmla="*/ 134269 h 373650"/>
              <a:gd name="connsiteX55" fmla="*/ 1238250 w 1245394"/>
              <a:gd name="connsiteY55" fmla="*/ 124744 h 373650"/>
              <a:gd name="connsiteX56" fmla="*/ 1223963 w 1245394"/>
              <a:gd name="connsiteY56" fmla="*/ 119981 h 373650"/>
              <a:gd name="connsiteX57" fmla="*/ 1197769 w 1245394"/>
              <a:gd name="connsiteY57" fmla="*/ 110456 h 373650"/>
              <a:gd name="connsiteX58" fmla="*/ 1185863 w 1245394"/>
              <a:gd name="connsiteY58" fmla="*/ 105694 h 373650"/>
              <a:gd name="connsiteX59" fmla="*/ 1173957 w 1245394"/>
              <a:gd name="connsiteY59" fmla="*/ 103312 h 373650"/>
              <a:gd name="connsiteX60" fmla="*/ 1143000 w 1245394"/>
              <a:gd name="connsiteY60" fmla="*/ 98550 h 373650"/>
              <a:gd name="connsiteX61" fmla="*/ 1123950 w 1245394"/>
              <a:gd name="connsiteY61" fmla="*/ 93787 h 373650"/>
              <a:gd name="connsiteX62" fmla="*/ 1116807 w 1245394"/>
              <a:gd name="connsiteY62" fmla="*/ 91406 h 373650"/>
              <a:gd name="connsiteX63" fmla="*/ 1104900 w 1245394"/>
              <a:gd name="connsiteY63" fmla="*/ 89025 h 373650"/>
              <a:gd name="connsiteX64" fmla="*/ 1090613 w 1245394"/>
              <a:gd name="connsiteY64" fmla="*/ 84262 h 373650"/>
              <a:gd name="connsiteX65" fmla="*/ 1054894 w 1245394"/>
              <a:gd name="connsiteY65" fmla="*/ 79500 h 373650"/>
              <a:gd name="connsiteX66" fmla="*/ 1038225 w 1245394"/>
              <a:gd name="connsiteY66" fmla="*/ 77119 h 373650"/>
              <a:gd name="connsiteX67" fmla="*/ 983457 w 1245394"/>
              <a:gd name="connsiteY67" fmla="*/ 72356 h 373650"/>
              <a:gd name="connsiteX68" fmla="*/ 954882 w 1245394"/>
              <a:gd name="connsiteY68" fmla="*/ 67594 h 373650"/>
              <a:gd name="connsiteX69" fmla="*/ 947738 w 1245394"/>
              <a:gd name="connsiteY69" fmla="*/ 65212 h 373650"/>
              <a:gd name="connsiteX70" fmla="*/ 926307 w 1245394"/>
              <a:gd name="connsiteY70" fmla="*/ 60450 h 373650"/>
              <a:gd name="connsiteX71" fmla="*/ 909638 w 1245394"/>
              <a:gd name="connsiteY71" fmla="*/ 55687 h 373650"/>
              <a:gd name="connsiteX72" fmla="*/ 895350 w 1245394"/>
              <a:gd name="connsiteY72" fmla="*/ 53306 h 373650"/>
              <a:gd name="connsiteX73" fmla="*/ 878682 w 1245394"/>
              <a:gd name="connsiteY73" fmla="*/ 48544 h 373650"/>
              <a:gd name="connsiteX74" fmla="*/ 857250 w 1245394"/>
              <a:gd name="connsiteY74" fmla="*/ 46162 h 373650"/>
              <a:gd name="connsiteX75" fmla="*/ 838200 w 1245394"/>
              <a:gd name="connsiteY75" fmla="*/ 43781 h 373650"/>
              <a:gd name="connsiteX76" fmla="*/ 804863 w 1245394"/>
              <a:gd name="connsiteY76" fmla="*/ 39019 h 373650"/>
              <a:gd name="connsiteX77" fmla="*/ 783432 w 1245394"/>
              <a:gd name="connsiteY77" fmla="*/ 36637 h 373650"/>
              <a:gd name="connsiteX78" fmla="*/ 762000 w 1245394"/>
              <a:gd name="connsiteY78" fmla="*/ 31875 h 373650"/>
              <a:gd name="connsiteX79" fmla="*/ 747713 w 1245394"/>
              <a:gd name="connsiteY79" fmla="*/ 29494 h 373650"/>
              <a:gd name="connsiteX80" fmla="*/ 728663 w 1245394"/>
              <a:gd name="connsiteY80" fmla="*/ 27112 h 373650"/>
              <a:gd name="connsiteX81" fmla="*/ 709613 w 1245394"/>
              <a:gd name="connsiteY81" fmla="*/ 22350 h 373650"/>
              <a:gd name="connsiteX82" fmla="*/ 700088 w 1245394"/>
              <a:gd name="connsiteY82" fmla="*/ 19969 h 373650"/>
              <a:gd name="connsiteX83" fmla="*/ 671513 w 1245394"/>
              <a:gd name="connsiteY83" fmla="*/ 10444 h 373650"/>
              <a:gd name="connsiteX84" fmla="*/ 654844 w 1245394"/>
              <a:gd name="connsiteY84" fmla="*/ 8062 h 373650"/>
              <a:gd name="connsiteX85" fmla="*/ 647700 w 1245394"/>
              <a:gd name="connsiteY85" fmla="*/ 5681 h 373650"/>
              <a:gd name="connsiteX86" fmla="*/ 638175 w 1245394"/>
              <a:gd name="connsiteY86" fmla="*/ 919 h 373650"/>
              <a:gd name="connsiteX87" fmla="*/ 628650 w 1245394"/>
              <a:gd name="connsiteY87" fmla="*/ 5681 h 37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45394" h="373650">
                <a:moveTo>
                  <a:pt x="628650" y="5681"/>
                </a:moveTo>
                <a:cubicBezTo>
                  <a:pt x="620713" y="7269"/>
                  <a:pt x="612691" y="8481"/>
                  <a:pt x="604838" y="10444"/>
                </a:cubicBezTo>
                <a:lnTo>
                  <a:pt x="585788" y="15206"/>
                </a:lnTo>
                <a:cubicBezTo>
                  <a:pt x="582613" y="16000"/>
                  <a:pt x="579516" y="17225"/>
                  <a:pt x="576263" y="17587"/>
                </a:cubicBezTo>
                <a:lnTo>
                  <a:pt x="554832" y="19969"/>
                </a:lnTo>
                <a:cubicBezTo>
                  <a:pt x="551657" y="20763"/>
                  <a:pt x="548527" y="21765"/>
                  <a:pt x="545307" y="22350"/>
                </a:cubicBezTo>
                <a:cubicBezTo>
                  <a:pt x="518008" y="27313"/>
                  <a:pt x="538917" y="22181"/>
                  <a:pt x="516732" y="27112"/>
                </a:cubicBezTo>
                <a:cubicBezTo>
                  <a:pt x="513537" y="27822"/>
                  <a:pt x="510342" y="28554"/>
                  <a:pt x="507207" y="29494"/>
                </a:cubicBezTo>
                <a:cubicBezTo>
                  <a:pt x="502399" y="30937"/>
                  <a:pt x="497871" y="33431"/>
                  <a:pt x="492919" y="34256"/>
                </a:cubicBezTo>
                <a:lnTo>
                  <a:pt x="478632" y="36637"/>
                </a:lnTo>
                <a:cubicBezTo>
                  <a:pt x="473884" y="38220"/>
                  <a:pt x="466752" y="40801"/>
                  <a:pt x="461963" y="41400"/>
                </a:cubicBezTo>
                <a:cubicBezTo>
                  <a:pt x="452479" y="42585"/>
                  <a:pt x="442913" y="42987"/>
                  <a:pt x="433388" y="43781"/>
                </a:cubicBezTo>
                <a:cubicBezTo>
                  <a:pt x="414869" y="53041"/>
                  <a:pt x="428336" y="47475"/>
                  <a:pt x="395288" y="53306"/>
                </a:cubicBezTo>
                <a:cubicBezTo>
                  <a:pt x="391302" y="54009"/>
                  <a:pt x="387368" y="54984"/>
                  <a:pt x="383382" y="55687"/>
                </a:cubicBezTo>
                <a:lnTo>
                  <a:pt x="354807" y="60450"/>
                </a:lnTo>
                <a:cubicBezTo>
                  <a:pt x="350044" y="61244"/>
                  <a:pt x="345299" y="62148"/>
                  <a:pt x="340519" y="62831"/>
                </a:cubicBezTo>
                <a:cubicBezTo>
                  <a:pt x="334963" y="63625"/>
                  <a:pt x="329377" y="64237"/>
                  <a:pt x="323850" y="65212"/>
                </a:cubicBezTo>
                <a:cubicBezTo>
                  <a:pt x="311893" y="67322"/>
                  <a:pt x="300038" y="69975"/>
                  <a:pt x="288132" y="72356"/>
                </a:cubicBezTo>
                <a:cubicBezTo>
                  <a:pt x="284163" y="73150"/>
                  <a:pt x="280217" y="74071"/>
                  <a:pt x="276225" y="74737"/>
                </a:cubicBezTo>
                <a:cubicBezTo>
                  <a:pt x="271463" y="75531"/>
                  <a:pt x="266672" y="76172"/>
                  <a:pt x="261938" y="77119"/>
                </a:cubicBezTo>
                <a:cubicBezTo>
                  <a:pt x="258729" y="77761"/>
                  <a:pt x="255641" y="78962"/>
                  <a:pt x="252413" y="79500"/>
                </a:cubicBezTo>
                <a:cubicBezTo>
                  <a:pt x="246101" y="80552"/>
                  <a:pt x="239675" y="80829"/>
                  <a:pt x="233363" y="81881"/>
                </a:cubicBezTo>
                <a:cubicBezTo>
                  <a:pt x="230135" y="82419"/>
                  <a:pt x="227085" y="83856"/>
                  <a:pt x="223838" y="84262"/>
                </a:cubicBezTo>
                <a:cubicBezTo>
                  <a:pt x="154968" y="92871"/>
                  <a:pt x="196225" y="85023"/>
                  <a:pt x="164307" y="91406"/>
                </a:cubicBezTo>
                <a:cubicBezTo>
                  <a:pt x="150692" y="100484"/>
                  <a:pt x="162567" y="94104"/>
                  <a:pt x="138113" y="98550"/>
                </a:cubicBezTo>
                <a:cubicBezTo>
                  <a:pt x="135643" y="98999"/>
                  <a:pt x="133383" y="100241"/>
                  <a:pt x="130969" y="100931"/>
                </a:cubicBezTo>
                <a:cubicBezTo>
                  <a:pt x="127822" y="101830"/>
                  <a:pt x="124591" y="102413"/>
                  <a:pt x="121444" y="103312"/>
                </a:cubicBezTo>
                <a:cubicBezTo>
                  <a:pt x="113510" y="105579"/>
                  <a:pt x="113717" y="106585"/>
                  <a:pt x="104775" y="108075"/>
                </a:cubicBezTo>
                <a:cubicBezTo>
                  <a:pt x="98463" y="109127"/>
                  <a:pt x="92037" y="109404"/>
                  <a:pt x="85725" y="110456"/>
                </a:cubicBezTo>
                <a:cubicBezTo>
                  <a:pt x="82497" y="110994"/>
                  <a:pt x="79409" y="112195"/>
                  <a:pt x="76200" y="112837"/>
                </a:cubicBezTo>
                <a:cubicBezTo>
                  <a:pt x="71466" y="113784"/>
                  <a:pt x="66693" y="114536"/>
                  <a:pt x="61913" y="115219"/>
                </a:cubicBezTo>
                <a:cubicBezTo>
                  <a:pt x="11780" y="122382"/>
                  <a:pt x="81620" y="111140"/>
                  <a:pt x="14288" y="122362"/>
                </a:cubicBezTo>
                <a:lnTo>
                  <a:pt x="0" y="124744"/>
                </a:lnTo>
                <a:cubicBezTo>
                  <a:pt x="2381" y="126331"/>
                  <a:pt x="4513" y="128379"/>
                  <a:pt x="7144" y="129506"/>
                </a:cubicBezTo>
                <a:cubicBezTo>
                  <a:pt x="14361" y="132598"/>
                  <a:pt x="33801" y="133791"/>
                  <a:pt x="38100" y="134269"/>
                </a:cubicBezTo>
                <a:cubicBezTo>
                  <a:pt x="41275" y="135063"/>
                  <a:pt x="45311" y="134336"/>
                  <a:pt x="47625" y="136650"/>
                </a:cubicBezTo>
                <a:cubicBezTo>
                  <a:pt x="49939" y="138964"/>
                  <a:pt x="50007" y="142902"/>
                  <a:pt x="50007" y="146175"/>
                </a:cubicBezTo>
                <a:cubicBezTo>
                  <a:pt x="50007" y="166828"/>
                  <a:pt x="48376" y="187448"/>
                  <a:pt x="47625" y="208087"/>
                </a:cubicBezTo>
                <a:cubicBezTo>
                  <a:pt x="46788" y="231104"/>
                  <a:pt x="46038" y="254125"/>
                  <a:pt x="45244" y="277144"/>
                </a:cubicBezTo>
                <a:cubicBezTo>
                  <a:pt x="46038" y="305719"/>
                  <a:pt x="43797" y="334540"/>
                  <a:pt x="47625" y="362869"/>
                </a:cubicBezTo>
                <a:cubicBezTo>
                  <a:pt x="48063" y="366112"/>
                  <a:pt x="53887" y="365501"/>
                  <a:pt x="57150" y="365250"/>
                </a:cubicBezTo>
                <a:cubicBezTo>
                  <a:pt x="74722" y="363898"/>
                  <a:pt x="109538" y="358106"/>
                  <a:pt x="109538" y="358106"/>
                </a:cubicBezTo>
                <a:cubicBezTo>
                  <a:pt x="167923" y="362276"/>
                  <a:pt x="127454" y="359797"/>
                  <a:pt x="211932" y="362869"/>
                </a:cubicBezTo>
                <a:cubicBezTo>
                  <a:pt x="338209" y="367461"/>
                  <a:pt x="224307" y="364511"/>
                  <a:pt x="433388" y="367631"/>
                </a:cubicBezTo>
                <a:lnTo>
                  <a:pt x="602457" y="365250"/>
                </a:lnTo>
                <a:cubicBezTo>
                  <a:pt x="628663" y="365250"/>
                  <a:pt x="654839" y="367036"/>
                  <a:pt x="681038" y="367631"/>
                </a:cubicBezTo>
                <a:lnTo>
                  <a:pt x="812007" y="370012"/>
                </a:lnTo>
                <a:cubicBezTo>
                  <a:pt x="911455" y="376644"/>
                  <a:pt x="838092" y="372695"/>
                  <a:pt x="1040607" y="370012"/>
                </a:cubicBezTo>
                <a:lnTo>
                  <a:pt x="1207294" y="367631"/>
                </a:lnTo>
                <a:cubicBezTo>
                  <a:pt x="1201864" y="302466"/>
                  <a:pt x="1206324" y="362744"/>
                  <a:pt x="1202532" y="241425"/>
                </a:cubicBezTo>
                <a:cubicBezTo>
                  <a:pt x="1201961" y="223160"/>
                  <a:pt x="1200944" y="204912"/>
                  <a:pt x="1200150" y="186656"/>
                </a:cubicBezTo>
                <a:cubicBezTo>
                  <a:pt x="1200944" y="179512"/>
                  <a:pt x="1199520" y="171751"/>
                  <a:pt x="1202532" y="165225"/>
                </a:cubicBezTo>
                <a:cubicBezTo>
                  <a:pt x="1204662" y="160610"/>
                  <a:pt x="1210372" y="158750"/>
                  <a:pt x="1214438" y="155700"/>
                </a:cubicBezTo>
                <a:cubicBezTo>
                  <a:pt x="1216728" y="153983"/>
                  <a:pt x="1219292" y="152654"/>
                  <a:pt x="1221582" y="150937"/>
                </a:cubicBezTo>
                <a:cubicBezTo>
                  <a:pt x="1242272" y="135419"/>
                  <a:pt x="1224422" y="146851"/>
                  <a:pt x="1245394" y="134269"/>
                </a:cubicBezTo>
                <a:cubicBezTo>
                  <a:pt x="1243013" y="131094"/>
                  <a:pt x="1241552" y="126946"/>
                  <a:pt x="1238250" y="124744"/>
                </a:cubicBezTo>
                <a:cubicBezTo>
                  <a:pt x="1234073" y="121959"/>
                  <a:pt x="1228597" y="121912"/>
                  <a:pt x="1223963" y="119981"/>
                </a:cubicBezTo>
                <a:cubicBezTo>
                  <a:pt x="1173969" y="99149"/>
                  <a:pt x="1239284" y="122910"/>
                  <a:pt x="1197769" y="110456"/>
                </a:cubicBezTo>
                <a:cubicBezTo>
                  <a:pt x="1193675" y="109228"/>
                  <a:pt x="1189957" y="106922"/>
                  <a:pt x="1185863" y="105694"/>
                </a:cubicBezTo>
                <a:cubicBezTo>
                  <a:pt x="1181986" y="104531"/>
                  <a:pt x="1177949" y="103977"/>
                  <a:pt x="1173957" y="103312"/>
                </a:cubicBezTo>
                <a:cubicBezTo>
                  <a:pt x="1164830" y="101791"/>
                  <a:pt x="1152225" y="100527"/>
                  <a:pt x="1143000" y="98550"/>
                </a:cubicBezTo>
                <a:cubicBezTo>
                  <a:pt x="1136600" y="97179"/>
                  <a:pt x="1130160" y="95857"/>
                  <a:pt x="1123950" y="93787"/>
                </a:cubicBezTo>
                <a:cubicBezTo>
                  <a:pt x="1121569" y="92993"/>
                  <a:pt x="1119242" y="92015"/>
                  <a:pt x="1116807" y="91406"/>
                </a:cubicBezTo>
                <a:cubicBezTo>
                  <a:pt x="1112880" y="90424"/>
                  <a:pt x="1108805" y="90090"/>
                  <a:pt x="1104900" y="89025"/>
                </a:cubicBezTo>
                <a:cubicBezTo>
                  <a:pt x="1100057" y="87704"/>
                  <a:pt x="1095583" y="84972"/>
                  <a:pt x="1090613" y="84262"/>
                </a:cubicBezTo>
                <a:lnTo>
                  <a:pt x="1054894" y="79500"/>
                </a:lnTo>
                <a:cubicBezTo>
                  <a:pt x="1049330" y="78758"/>
                  <a:pt x="1043810" y="77678"/>
                  <a:pt x="1038225" y="77119"/>
                </a:cubicBezTo>
                <a:cubicBezTo>
                  <a:pt x="1019991" y="75296"/>
                  <a:pt x="1001533" y="75368"/>
                  <a:pt x="983457" y="72356"/>
                </a:cubicBezTo>
                <a:lnTo>
                  <a:pt x="954882" y="67594"/>
                </a:lnTo>
                <a:cubicBezTo>
                  <a:pt x="952501" y="66800"/>
                  <a:pt x="950173" y="65821"/>
                  <a:pt x="947738" y="65212"/>
                </a:cubicBezTo>
                <a:cubicBezTo>
                  <a:pt x="928067" y="60294"/>
                  <a:pt x="943442" y="65345"/>
                  <a:pt x="926307" y="60450"/>
                </a:cubicBezTo>
                <a:cubicBezTo>
                  <a:pt x="915723" y="57426"/>
                  <a:pt x="922035" y="58167"/>
                  <a:pt x="909638" y="55687"/>
                </a:cubicBezTo>
                <a:cubicBezTo>
                  <a:pt x="904903" y="54740"/>
                  <a:pt x="900113" y="54100"/>
                  <a:pt x="895350" y="53306"/>
                </a:cubicBezTo>
                <a:cubicBezTo>
                  <a:pt x="890014" y="51527"/>
                  <a:pt x="884237" y="49399"/>
                  <a:pt x="878682" y="48544"/>
                </a:cubicBezTo>
                <a:cubicBezTo>
                  <a:pt x="871578" y="47451"/>
                  <a:pt x="864389" y="47002"/>
                  <a:pt x="857250" y="46162"/>
                </a:cubicBezTo>
                <a:lnTo>
                  <a:pt x="838200" y="43781"/>
                </a:lnTo>
                <a:cubicBezTo>
                  <a:pt x="827078" y="42264"/>
                  <a:pt x="816019" y="40259"/>
                  <a:pt x="804863" y="39019"/>
                </a:cubicBezTo>
                <a:cubicBezTo>
                  <a:pt x="797719" y="38225"/>
                  <a:pt x="790547" y="37654"/>
                  <a:pt x="783432" y="36637"/>
                </a:cubicBezTo>
                <a:cubicBezTo>
                  <a:pt x="768866" y="34556"/>
                  <a:pt x="775007" y="34476"/>
                  <a:pt x="762000" y="31875"/>
                </a:cubicBezTo>
                <a:cubicBezTo>
                  <a:pt x="757266" y="30928"/>
                  <a:pt x="752492" y="30177"/>
                  <a:pt x="747713" y="29494"/>
                </a:cubicBezTo>
                <a:cubicBezTo>
                  <a:pt x="741378" y="28589"/>
                  <a:pt x="734953" y="28291"/>
                  <a:pt x="728663" y="27112"/>
                </a:cubicBezTo>
                <a:cubicBezTo>
                  <a:pt x="722230" y="25906"/>
                  <a:pt x="715963" y="23937"/>
                  <a:pt x="709613" y="22350"/>
                </a:cubicBezTo>
                <a:cubicBezTo>
                  <a:pt x="706438" y="21556"/>
                  <a:pt x="703193" y="21004"/>
                  <a:pt x="700088" y="19969"/>
                </a:cubicBezTo>
                <a:cubicBezTo>
                  <a:pt x="700084" y="19968"/>
                  <a:pt x="671518" y="10445"/>
                  <a:pt x="671513" y="10444"/>
                </a:cubicBezTo>
                <a:lnTo>
                  <a:pt x="654844" y="8062"/>
                </a:lnTo>
                <a:cubicBezTo>
                  <a:pt x="652463" y="7268"/>
                  <a:pt x="650007" y="6670"/>
                  <a:pt x="647700" y="5681"/>
                </a:cubicBezTo>
                <a:cubicBezTo>
                  <a:pt x="644437" y="4283"/>
                  <a:pt x="641646" y="1663"/>
                  <a:pt x="638175" y="919"/>
                </a:cubicBezTo>
                <a:cubicBezTo>
                  <a:pt x="630375" y="-752"/>
                  <a:pt x="622300" y="-669"/>
                  <a:pt x="628650" y="5681"/>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A722AF-F386-6D31-D0F7-A51A407C2725}"/>
              </a:ext>
            </a:extLst>
          </p:cNvPr>
          <p:cNvSpPr>
            <a:spLocks/>
          </p:cNvSpPr>
          <p:nvPr/>
        </p:nvSpPr>
        <p:spPr>
          <a:xfrm>
            <a:off x="5376386" y="4413382"/>
            <a:ext cx="604838" cy="576262"/>
          </a:xfrm>
          <a:prstGeom prst="rect">
            <a:avLst/>
          </a:pr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B681B1C-5D96-0800-87E2-738E4EFFC957}"/>
              </a:ext>
            </a:extLst>
          </p:cNvPr>
          <p:cNvSpPr>
            <a:spLocks/>
          </p:cNvSpPr>
          <p:nvPr/>
        </p:nvSpPr>
        <p:spPr>
          <a:xfrm>
            <a:off x="4698145" y="4277317"/>
            <a:ext cx="497729" cy="712327"/>
          </a:xfrm>
          <a:custGeom>
            <a:avLst/>
            <a:gdLst>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502444 w 509588"/>
              <a:gd name="connsiteY19" fmla="*/ 192930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497682 w 509588"/>
              <a:gd name="connsiteY20" fmla="*/ 381049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507206 w 508208"/>
              <a:gd name="connsiteY21" fmla="*/ 297705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492919 w 508208"/>
              <a:gd name="connsiteY27" fmla="*/ 626318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502444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7143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2431 w 500226"/>
              <a:gd name="connsiteY0" fmla="*/ 49 h 728711"/>
              <a:gd name="connsiteX1" fmla="*/ 300056 w 500226"/>
              <a:gd name="connsiteY1" fmla="*/ 4811 h 728711"/>
              <a:gd name="connsiteX2" fmla="*/ 316725 w 500226"/>
              <a:gd name="connsiteY2" fmla="*/ 9574 h 728711"/>
              <a:gd name="connsiteX3" fmla="*/ 328631 w 500226"/>
              <a:gd name="connsiteY3" fmla="*/ 11955 h 728711"/>
              <a:gd name="connsiteX4" fmla="*/ 338156 w 500226"/>
              <a:gd name="connsiteY4" fmla="*/ 16718 h 728711"/>
              <a:gd name="connsiteX5" fmla="*/ 345300 w 500226"/>
              <a:gd name="connsiteY5" fmla="*/ 21480 h 728711"/>
              <a:gd name="connsiteX6" fmla="*/ 364350 w 500226"/>
              <a:gd name="connsiteY6" fmla="*/ 31005 h 728711"/>
              <a:gd name="connsiteX7" fmla="*/ 381019 w 500226"/>
              <a:gd name="connsiteY7" fmla="*/ 38149 h 728711"/>
              <a:gd name="connsiteX8" fmla="*/ 395306 w 500226"/>
              <a:gd name="connsiteY8" fmla="*/ 45293 h 728711"/>
              <a:gd name="connsiteX9" fmla="*/ 409594 w 500226"/>
              <a:gd name="connsiteY9" fmla="*/ 52436 h 728711"/>
              <a:gd name="connsiteX10" fmla="*/ 416737 w 500226"/>
              <a:gd name="connsiteY10" fmla="*/ 57199 h 728711"/>
              <a:gd name="connsiteX11" fmla="*/ 442931 w 500226"/>
              <a:gd name="connsiteY11" fmla="*/ 64343 h 728711"/>
              <a:gd name="connsiteX12" fmla="*/ 450075 w 500226"/>
              <a:gd name="connsiteY12" fmla="*/ 66724 h 728711"/>
              <a:gd name="connsiteX13" fmla="*/ 459600 w 500226"/>
              <a:gd name="connsiteY13" fmla="*/ 69105 h 728711"/>
              <a:gd name="connsiteX14" fmla="*/ 469125 w 500226"/>
              <a:gd name="connsiteY14" fmla="*/ 73868 h 728711"/>
              <a:gd name="connsiteX15" fmla="*/ 495319 w 500226"/>
              <a:gd name="connsiteY15" fmla="*/ 81011 h 728711"/>
              <a:gd name="connsiteX16" fmla="*/ 497700 w 500226"/>
              <a:gd name="connsiteY16" fmla="*/ 88155 h 728711"/>
              <a:gd name="connsiteX17" fmla="*/ 492937 w 500226"/>
              <a:gd name="connsiteY17" fmla="*/ 102443 h 728711"/>
              <a:gd name="connsiteX18" fmla="*/ 495319 w 500226"/>
              <a:gd name="connsiteY18" fmla="*/ 166736 h 728711"/>
              <a:gd name="connsiteX19" fmla="*/ 497700 w 500226"/>
              <a:gd name="connsiteY19" fmla="*/ 264368 h 728711"/>
              <a:gd name="connsiteX20" fmla="*/ 495320 w 500226"/>
              <a:gd name="connsiteY20" fmla="*/ 402480 h 728711"/>
              <a:gd name="connsiteX21" fmla="*/ 492937 w 500226"/>
              <a:gd name="connsiteY21" fmla="*/ 509637 h 728711"/>
              <a:gd name="connsiteX22" fmla="*/ 495319 w 500226"/>
              <a:gd name="connsiteY22" fmla="*/ 538212 h 728711"/>
              <a:gd name="connsiteX23" fmla="*/ 492937 w 500226"/>
              <a:gd name="connsiteY23" fmla="*/ 566787 h 728711"/>
              <a:gd name="connsiteX24" fmla="*/ 490557 w 500226"/>
              <a:gd name="connsiteY24" fmla="*/ 469155 h 728711"/>
              <a:gd name="connsiteX25" fmla="*/ 495319 w 500226"/>
              <a:gd name="connsiteY25" fmla="*/ 497730 h 728711"/>
              <a:gd name="connsiteX26" fmla="*/ 490556 w 500226"/>
              <a:gd name="connsiteY26" fmla="*/ 581074 h 728711"/>
              <a:gd name="connsiteX27" fmla="*/ 488175 w 500226"/>
              <a:gd name="connsiteY27" fmla="*/ 626318 h 728711"/>
              <a:gd name="connsiteX28" fmla="*/ 490556 w 500226"/>
              <a:gd name="connsiteY28" fmla="*/ 690611 h 728711"/>
              <a:gd name="connsiteX29" fmla="*/ 500081 w 500226"/>
              <a:gd name="connsiteY29" fmla="*/ 716805 h 728711"/>
              <a:gd name="connsiteX30" fmla="*/ 481031 w 500226"/>
              <a:gd name="connsiteY30" fmla="*/ 719186 h 728711"/>
              <a:gd name="connsiteX31" fmla="*/ 473887 w 500226"/>
              <a:gd name="connsiteY31" fmla="*/ 721568 h 728711"/>
              <a:gd name="connsiteX32" fmla="*/ 457219 w 500226"/>
              <a:gd name="connsiteY32" fmla="*/ 723949 h 728711"/>
              <a:gd name="connsiteX33" fmla="*/ 390544 w 500226"/>
              <a:gd name="connsiteY33" fmla="*/ 721568 h 728711"/>
              <a:gd name="connsiteX34" fmla="*/ 364350 w 500226"/>
              <a:gd name="connsiteY34" fmla="*/ 723949 h 728711"/>
              <a:gd name="connsiteX35" fmla="*/ 311962 w 500226"/>
              <a:gd name="connsiteY35" fmla="*/ 726330 h 728711"/>
              <a:gd name="connsiteX36" fmla="*/ 133369 w 500226"/>
              <a:gd name="connsiteY36" fmla="*/ 728711 h 728711"/>
              <a:gd name="connsiteX37" fmla="*/ 9544 w 500226"/>
              <a:gd name="connsiteY37" fmla="*/ 726330 h 728711"/>
              <a:gd name="connsiteX38" fmla="*/ 7162 w 500226"/>
              <a:gd name="connsiteY38" fmla="*/ 719186 h 728711"/>
              <a:gd name="connsiteX39" fmla="*/ 2400 w 500226"/>
              <a:gd name="connsiteY39" fmla="*/ 695374 h 728711"/>
              <a:gd name="connsiteX40" fmla="*/ 2399 w 500226"/>
              <a:gd name="connsiteY40" fmla="*/ 669180 h 728711"/>
              <a:gd name="connsiteX41" fmla="*/ 19 w 500226"/>
              <a:gd name="connsiteY41" fmla="*/ 557261 h 728711"/>
              <a:gd name="connsiteX42" fmla="*/ 4781 w 500226"/>
              <a:gd name="connsiteY42" fmla="*/ 464393 h 728711"/>
              <a:gd name="connsiteX43" fmla="*/ 19 w 500226"/>
              <a:gd name="connsiteY43" fmla="*/ 342949 h 728711"/>
              <a:gd name="connsiteX44" fmla="*/ 4781 w 500226"/>
              <a:gd name="connsiteY44" fmla="*/ 290561 h 728711"/>
              <a:gd name="connsiteX45" fmla="*/ 7162 w 500226"/>
              <a:gd name="connsiteY45" fmla="*/ 240555 h 728711"/>
              <a:gd name="connsiteX46" fmla="*/ 9544 w 500226"/>
              <a:gd name="connsiteY46" fmla="*/ 142924 h 728711"/>
              <a:gd name="connsiteX47" fmla="*/ 14306 w 500226"/>
              <a:gd name="connsiteY47" fmla="*/ 100061 h 728711"/>
              <a:gd name="connsiteX48" fmla="*/ 28594 w 500226"/>
              <a:gd name="connsiteY48" fmla="*/ 95299 h 728711"/>
              <a:gd name="connsiteX49" fmla="*/ 47644 w 500226"/>
              <a:gd name="connsiteY49" fmla="*/ 85774 h 728711"/>
              <a:gd name="connsiteX50" fmla="*/ 54787 w 500226"/>
              <a:gd name="connsiteY50" fmla="*/ 81011 h 728711"/>
              <a:gd name="connsiteX51" fmla="*/ 78600 w 500226"/>
              <a:gd name="connsiteY51" fmla="*/ 69105 h 728711"/>
              <a:gd name="connsiteX52" fmla="*/ 88125 w 500226"/>
              <a:gd name="connsiteY52" fmla="*/ 61961 h 728711"/>
              <a:gd name="connsiteX53" fmla="*/ 107175 w 500226"/>
              <a:gd name="connsiteY53" fmla="*/ 54818 h 728711"/>
              <a:gd name="connsiteX54" fmla="*/ 114319 w 500226"/>
              <a:gd name="connsiteY54" fmla="*/ 50055 h 728711"/>
              <a:gd name="connsiteX55" fmla="*/ 128606 w 500226"/>
              <a:gd name="connsiteY55" fmla="*/ 45293 h 728711"/>
              <a:gd name="connsiteX56" fmla="*/ 138131 w 500226"/>
              <a:gd name="connsiteY56" fmla="*/ 40530 h 728711"/>
              <a:gd name="connsiteX57" fmla="*/ 145275 w 500226"/>
              <a:gd name="connsiteY57" fmla="*/ 38149 h 728711"/>
              <a:gd name="connsiteX58" fmla="*/ 164325 w 500226"/>
              <a:gd name="connsiteY58" fmla="*/ 28624 h 728711"/>
              <a:gd name="connsiteX59" fmla="*/ 178612 w 500226"/>
              <a:gd name="connsiteY59" fmla="*/ 21480 h 728711"/>
              <a:gd name="connsiteX60" fmla="*/ 192900 w 500226"/>
              <a:gd name="connsiteY60" fmla="*/ 16718 h 728711"/>
              <a:gd name="connsiteX61" fmla="*/ 211950 w 500226"/>
              <a:gd name="connsiteY61" fmla="*/ 9574 h 728711"/>
              <a:gd name="connsiteX62" fmla="*/ 228619 w 500226"/>
              <a:gd name="connsiteY62" fmla="*/ 2430 h 728711"/>
              <a:gd name="connsiteX63" fmla="*/ 252431 w 500226"/>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4783 w 500228"/>
              <a:gd name="connsiteY44" fmla="*/ 290561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26215 w 500228"/>
              <a:gd name="connsiteY37" fmla="*/ 70728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6330"/>
              <a:gd name="connsiteX1" fmla="*/ 300058 w 500228"/>
              <a:gd name="connsiteY1" fmla="*/ 4811 h 726330"/>
              <a:gd name="connsiteX2" fmla="*/ 316727 w 500228"/>
              <a:gd name="connsiteY2" fmla="*/ 9574 h 726330"/>
              <a:gd name="connsiteX3" fmla="*/ 328633 w 500228"/>
              <a:gd name="connsiteY3" fmla="*/ 11955 h 726330"/>
              <a:gd name="connsiteX4" fmla="*/ 338158 w 500228"/>
              <a:gd name="connsiteY4" fmla="*/ 16718 h 726330"/>
              <a:gd name="connsiteX5" fmla="*/ 345302 w 500228"/>
              <a:gd name="connsiteY5" fmla="*/ 21480 h 726330"/>
              <a:gd name="connsiteX6" fmla="*/ 364352 w 500228"/>
              <a:gd name="connsiteY6" fmla="*/ 31005 h 726330"/>
              <a:gd name="connsiteX7" fmla="*/ 381021 w 500228"/>
              <a:gd name="connsiteY7" fmla="*/ 38149 h 726330"/>
              <a:gd name="connsiteX8" fmla="*/ 395308 w 500228"/>
              <a:gd name="connsiteY8" fmla="*/ 45293 h 726330"/>
              <a:gd name="connsiteX9" fmla="*/ 409596 w 500228"/>
              <a:gd name="connsiteY9" fmla="*/ 52436 h 726330"/>
              <a:gd name="connsiteX10" fmla="*/ 416739 w 500228"/>
              <a:gd name="connsiteY10" fmla="*/ 57199 h 726330"/>
              <a:gd name="connsiteX11" fmla="*/ 442933 w 500228"/>
              <a:gd name="connsiteY11" fmla="*/ 64343 h 726330"/>
              <a:gd name="connsiteX12" fmla="*/ 450077 w 500228"/>
              <a:gd name="connsiteY12" fmla="*/ 66724 h 726330"/>
              <a:gd name="connsiteX13" fmla="*/ 459602 w 500228"/>
              <a:gd name="connsiteY13" fmla="*/ 69105 h 726330"/>
              <a:gd name="connsiteX14" fmla="*/ 469127 w 500228"/>
              <a:gd name="connsiteY14" fmla="*/ 73868 h 726330"/>
              <a:gd name="connsiteX15" fmla="*/ 495321 w 500228"/>
              <a:gd name="connsiteY15" fmla="*/ 81011 h 726330"/>
              <a:gd name="connsiteX16" fmla="*/ 497702 w 500228"/>
              <a:gd name="connsiteY16" fmla="*/ 88155 h 726330"/>
              <a:gd name="connsiteX17" fmla="*/ 492939 w 500228"/>
              <a:gd name="connsiteY17" fmla="*/ 102443 h 726330"/>
              <a:gd name="connsiteX18" fmla="*/ 495321 w 500228"/>
              <a:gd name="connsiteY18" fmla="*/ 166736 h 726330"/>
              <a:gd name="connsiteX19" fmla="*/ 497702 w 500228"/>
              <a:gd name="connsiteY19" fmla="*/ 264368 h 726330"/>
              <a:gd name="connsiteX20" fmla="*/ 495322 w 500228"/>
              <a:gd name="connsiteY20" fmla="*/ 402480 h 726330"/>
              <a:gd name="connsiteX21" fmla="*/ 492939 w 500228"/>
              <a:gd name="connsiteY21" fmla="*/ 509637 h 726330"/>
              <a:gd name="connsiteX22" fmla="*/ 495321 w 500228"/>
              <a:gd name="connsiteY22" fmla="*/ 538212 h 726330"/>
              <a:gd name="connsiteX23" fmla="*/ 492939 w 500228"/>
              <a:gd name="connsiteY23" fmla="*/ 566787 h 726330"/>
              <a:gd name="connsiteX24" fmla="*/ 490559 w 500228"/>
              <a:gd name="connsiteY24" fmla="*/ 469155 h 726330"/>
              <a:gd name="connsiteX25" fmla="*/ 495321 w 500228"/>
              <a:gd name="connsiteY25" fmla="*/ 497730 h 726330"/>
              <a:gd name="connsiteX26" fmla="*/ 490558 w 500228"/>
              <a:gd name="connsiteY26" fmla="*/ 581074 h 726330"/>
              <a:gd name="connsiteX27" fmla="*/ 488177 w 500228"/>
              <a:gd name="connsiteY27" fmla="*/ 626318 h 726330"/>
              <a:gd name="connsiteX28" fmla="*/ 490558 w 500228"/>
              <a:gd name="connsiteY28" fmla="*/ 690611 h 726330"/>
              <a:gd name="connsiteX29" fmla="*/ 500083 w 500228"/>
              <a:gd name="connsiteY29" fmla="*/ 716805 h 726330"/>
              <a:gd name="connsiteX30" fmla="*/ 481033 w 500228"/>
              <a:gd name="connsiteY30" fmla="*/ 719186 h 726330"/>
              <a:gd name="connsiteX31" fmla="*/ 473889 w 500228"/>
              <a:gd name="connsiteY31" fmla="*/ 721568 h 726330"/>
              <a:gd name="connsiteX32" fmla="*/ 457221 w 500228"/>
              <a:gd name="connsiteY32" fmla="*/ 723949 h 726330"/>
              <a:gd name="connsiteX33" fmla="*/ 390546 w 500228"/>
              <a:gd name="connsiteY33" fmla="*/ 721568 h 726330"/>
              <a:gd name="connsiteX34" fmla="*/ 364352 w 500228"/>
              <a:gd name="connsiteY34" fmla="*/ 723949 h 726330"/>
              <a:gd name="connsiteX35" fmla="*/ 311964 w 500228"/>
              <a:gd name="connsiteY35" fmla="*/ 726330 h 726330"/>
              <a:gd name="connsiteX36" fmla="*/ 135752 w 500228"/>
              <a:gd name="connsiteY36" fmla="*/ 709661 h 726330"/>
              <a:gd name="connsiteX37" fmla="*/ 26215 w 500228"/>
              <a:gd name="connsiteY37" fmla="*/ 707280 h 726330"/>
              <a:gd name="connsiteX38" fmla="*/ 19070 w 500228"/>
              <a:gd name="connsiteY38" fmla="*/ 700136 h 726330"/>
              <a:gd name="connsiteX39" fmla="*/ 2402 w 500228"/>
              <a:gd name="connsiteY39" fmla="*/ 695374 h 726330"/>
              <a:gd name="connsiteX40" fmla="*/ 2401 w 500228"/>
              <a:gd name="connsiteY40" fmla="*/ 669180 h 726330"/>
              <a:gd name="connsiteX41" fmla="*/ 21 w 500228"/>
              <a:gd name="connsiteY41" fmla="*/ 557261 h 726330"/>
              <a:gd name="connsiteX42" fmla="*/ 4783 w 500228"/>
              <a:gd name="connsiteY42" fmla="*/ 464393 h 726330"/>
              <a:gd name="connsiteX43" fmla="*/ 4784 w 500228"/>
              <a:gd name="connsiteY43" fmla="*/ 340568 h 726330"/>
              <a:gd name="connsiteX44" fmla="*/ 11927 w 500228"/>
              <a:gd name="connsiteY44" fmla="*/ 288179 h 726330"/>
              <a:gd name="connsiteX45" fmla="*/ 7164 w 500228"/>
              <a:gd name="connsiteY45" fmla="*/ 240555 h 726330"/>
              <a:gd name="connsiteX46" fmla="*/ 9546 w 500228"/>
              <a:gd name="connsiteY46" fmla="*/ 142924 h 726330"/>
              <a:gd name="connsiteX47" fmla="*/ 14308 w 500228"/>
              <a:gd name="connsiteY47" fmla="*/ 100061 h 726330"/>
              <a:gd name="connsiteX48" fmla="*/ 28596 w 500228"/>
              <a:gd name="connsiteY48" fmla="*/ 95299 h 726330"/>
              <a:gd name="connsiteX49" fmla="*/ 47646 w 500228"/>
              <a:gd name="connsiteY49" fmla="*/ 85774 h 726330"/>
              <a:gd name="connsiteX50" fmla="*/ 54789 w 500228"/>
              <a:gd name="connsiteY50" fmla="*/ 81011 h 726330"/>
              <a:gd name="connsiteX51" fmla="*/ 78602 w 500228"/>
              <a:gd name="connsiteY51" fmla="*/ 69105 h 726330"/>
              <a:gd name="connsiteX52" fmla="*/ 88127 w 500228"/>
              <a:gd name="connsiteY52" fmla="*/ 61961 h 726330"/>
              <a:gd name="connsiteX53" fmla="*/ 107177 w 500228"/>
              <a:gd name="connsiteY53" fmla="*/ 54818 h 726330"/>
              <a:gd name="connsiteX54" fmla="*/ 114321 w 500228"/>
              <a:gd name="connsiteY54" fmla="*/ 50055 h 726330"/>
              <a:gd name="connsiteX55" fmla="*/ 128608 w 500228"/>
              <a:gd name="connsiteY55" fmla="*/ 45293 h 726330"/>
              <a:gd name="connsiteX56" fmla="*/ 138133 w 500228"/>
              <a:gd name="connsiteY56" fmla="*/ 40530 h 726330"/>
              <a:gd name="connsiteX57" fmla="*/ 145277 w 500228"/>
              <a:gd name="connsiteY57" fmla="*/ 38149 h 726330"/>
              <a:gd name="connsiteX58" fmla="*/ 164327 w 500228"/>
              <a:gd name="connsiteY58" fmla="*/ 28624 h 726330"/>
              <a:gd name="connsiteX59" fmla="*/ 178614 w 500228"/>
              <a:gd name="connsiteY59" fmla="*/ 21480 h 726330"/>
              <a:gd name="connsiteX60" fmla="*/ 192902 w 500228"/>
              <a:gd name="connsiteY60" fmla="*/ 16718 h 726330"/>
              <a:gd name="connsiteX61" fmla="*/ 211952 w 500228"/>
              <a:gd name="connsiteY61" fmla="*/ 9574 h 726330"/>
              <a:gd name="connsiteX62" fmla="*/ 228621 w 500228"/>
              <a:gd name="connsiteY62" fmla="*/ 2430 h 726330"/>
              <a:gd name="connsiteX63" fmla="*/ 252433 w 500228"/>
              <a:gd name="connsiteY63" fmla="*/ 49 h 726330"/>
              <a:gd name="connsiteX0" fmla="*/ 252433 w 500228"/>
              <a:gd name="connsiteY0" fmla="*/ 49 h 724324"/>
              <a:gd name="connsiteX1" fmla="*/ 300058 w 500228"/>
              <a:gd name="connsiteY1" fmla="*/ 4811 h 724324"/>
              <a:gd name="connsiteX2" fmla="*/ 316727 w 500228"/>
              <a:gd name="connsiteY2" fmla="*/ 9574 h 724324"/>
              <a:gd name="connsiteX3" fmla="*/ 328633 w 500228"/>
              <a:gd name="connsiteY3" fmla="*/ 11955 h 724324"/>
              <a:gd name="connsiteX4" fmla="*/ 338158 w 500228"/>
              <a:gd name="connsiteY4" fmla="*/ 16718 h 724324"/>
              <a:gd name="connsiteX5" fmla="*/ 345302 w 500228"/>
              <a:gd name="connsiteY5" fmla="*/ 21480 h 724324"/>
              <a:gd name="connsiteX6" fmla="*/ 364352 w 500228"/>
              <a:gd name="connsiteY6" fmla="*/ 31005 h 724324"/>
              <a:gd name="connsiteX7" fmla="*/ 381021 w 500228"/>
              <a:gd name="connsiteY7" fmla="*/ 38149 h 724324"/>
              <a:gd name="connsiteX8" fmla="*/ 395308 w 500228"/>
              <a:gd name="connsiteY8" fmla="*/ 45293 h 724324"/>
              <a:gd name="connsiteX9" fmla="*/ 409596 w 500228"/>
              <a:gd name="connsiteY9" fmla="*/ 52436 h 724324"/>
              <a:gd name="connsiteX10" fmla="*/ 416739 w 500228"/>
              <a:gd name="connsiteY10" fmla="*/ 57199 h 724324"/>
              <a:gd name="connsiteX11" fmla="*/ 442933 w 500228"/>
              <a:gd name="connsiteY11" fmla="*/ 64343 h 724324"/>
              <a:gd name="connsiteX12" fmla="*/ 450077 w 500228"/>
              <a:gd name="connsiteY12" fmla="*/ 66724 h 724324"/>
              <a:gd name="connsiteX13" fmla="*/ 459602 w 500228"/>
              <a:gd name="connsiteY13" fmla="*/ 69105 h 724324"/>
              <a:gd name="connsiteX14" fmla="*/ 469127 w 500228"/>
              <a:gd name="connsiteY14" fmla="*/ 73868 h 724324"/>
              <a:gd name="connsiteX15" fmla="*/ 495321 w 500228"/>
              <a:gd name="connsiteY15" fmla="*/ 81011 h 724324"/>
              <a:gd name="connsiteX16" fmla="*/ 497702 w 500228"/>
              <a:gd name="connsiteY16" fmla="*/ 88155 h 724324"/>
              <a:gd name="connsiteX17" fmla="*/ 492939 w 500228"/>
              <a:gd name="connsiteY17" fmla="*/ 102443 h 724324"/>
              <a:gd name="connsiteX18" fmla="*/ 495321 w 500228"/>
              <a:gd name="connsiteY18" fmla="*/ 166736 h 724324"/>
              <a:gd name="connsiteX19" fmla="*/ 497702 w 500228"/>
              <a:gd name="connsiteY19" fmla="*/ 264368 h 724324"/>
              <a:gd name="connsiteX20" fmla="*/ 495322 w 500228"/>
              <a:gd name="connsiteY20" fmla="*/ 402480 h 724324"/>
              <a:gd name="connsiteX21" fmla="*/ 492939 w 500228"/>
              <a:gd name="connsiteY21" fmla="*/ 509637 h 724324"/>
              <a:gd name="connsiteX22" fmla="*/ 495321 w 500228"/>
              <a:gd name="connsiteY22" fmla="*/ 538212 h 724324"/>
              <a:gd name="connsiteX23" fmla="*/ 492939 w 500228"/>
              <a:gd name="connsiteY23" fmla="*/ 566787 h 724324"/>
              <a:gd name="connsiteX24" fmla="*/ 490559 w 500228"/>
              <a:gd name="connsiteY24" fmla="*/ 469155 h 724324"/>
              <a:gd name="connsiteX25" fmla="*/ 495321 w 500228"/>
              <a:gd name="connsiteY25" fmla="*/ 497730 h 724324"/>
              <a:gd name="connsiteX26" fmla="*/ 490558 w 500228"/>
              <a:gd name="connsiteY26" fmla="*/ 581074 h 724324"/>
              <a:gd name="connsiteX27" fmla="*/ 488177 w 500228"/>
              <a:gd name="connsiteY27" fmla="*/ 626318 h 724324"/>
              <a:gd name="connsiteX28" fmla="*/ 490558 w 500228"/>
              <a:gd name="connsiteY28" fmla="*/ 690611 h 724324"/>
              <a:gd name="connsiteX29" fmla="*/ 500083 w 500228"/>
              <a:gd name="connsiteY29" fmla="*/ 716805 h 724324"/>
              <a:gd name="connsiteX30" fmla="*/ 481033 w 500228"/>
              <a:gd name="connsiteY30" fmla="*/ 719186 h 724324"/>
              <a:gd name="connsiteX31" fmla="*/ 473889 w 500228"/>
              <a:gd name="connsiteY31" fmla="*/ 721568 h 724324"/>
              <a:gd name="connsiteX32" fmla="*/ 457221 w 500228"/>
              <a:gd name="connsiteY32" fmla="*/ 723949 h 724324"/>
              <a:gd name="connsiteX33" fmla="*/ 390546 w 500228"/>
              <a:gd name="connsiteY33" fmla="*/ 721568 h 724324"/>
              <a:gd name="connsiteX34" fmla="*/ 364352 w 500228"/>
              <a:gd name="connsiteY34" fmla="*/ 723949 h 724324"/>
              <a:gd name="connsiteX35" fmla="*/ 323871 w 500228"/>
              <a:gd name="connsiteY35" fmla="*/ 712042 h 724324"/>
              <a:gd name="connsiteX36" fmla="*/ 135752 w 500228"/>
              <a:gd name="connsiteY36" fmla="*/ 709661 h 724324"/>
              <a:gd name="connsiteX37" fmla="*/ 26215 w 500228"/>
              <a:gd name="connsiteY37" fmla="*/ 707280 h 724324"/>
              <a:gd name="connsiteX38" fmla="*/ 19070 w 500228"/>
              <a:gd name="connsiteY38" fmla="*/ 700136 h 724324"/>
              <a:gd name="connsiteX39" fmla="*/ 2402 w 500228"/>
              <a:gd name="connsiteY39" fmla="*/ 695374 h 724324"/>
              <a:gd name="connsiteX40" fmla="*/ 2401 w 500228"/>
              <a:gd name="connsiteY40" fmla="*/ 669180 h 724324"/>
              <a:gd name="connsiteX41" fmla="*/ 21 w 500228"/>
              <a:gd name="connsiteY41" fmla="*/ 557261 h 724324"/>
              <a:gd name="connsiteX42" fmla="*/ 4783 w 500228"/>
              <a:gd name="connsiteY42" fmla="*/ 464393 h 724324"/>
              <a:gd name="connsiteX43" fmla="*/ 4784 w 500228"/>
              <a:gd name="connsiteY43" fmla="*/ 340568 h 724324"/>
              <a:gd name="connsiteX44" fmla="*/ 11927 w 500228"/>
              <a:gd name="connsiteY44" fmla="*/ 288179 h 724324"/>
              <a:gd name="connsiteX45" fmla="*/ 7164 w 500228"/>
              <a:gd name="connsiteY45" fmla="*/ 240555 h 724324"/>
              <a:gd name="connsiteX46" fmla="*/ 9546 w 500228"/>
              <a:gd name="connsiteY46" fmla="*/ 142924 h 724324"/>
              <a:gd name="connsiteX47" fmla="*/ 14308 w 500228"/>
              <a:gd name="connsiteY47" fmla="*/ 100061 h 724324"/>
              <a:gd name="connsiteX48" fmla="*/ 28596 w 500228"/>
              <a:gd name="connsiteY48" fmla="*/ 95299 h 724324"/>
              <a:gd name="connsiteX49" fmla="*/ 47646 w 500228"/>
              <a:gd name="connsiteY49" fmla="*/ 85774 h 724324"/>
              <a:gd name="connsiteX50" fmla="*/ 54789 w 500228"/>
              <a:gd name="connsiteY50" fmla="*/ 81011 h 724324"/>
              <a:gd name="connsiteX51" fmla="*/ 78602 w 500228"/>
              <a:gd name="connsiteY51" fmla="*/ 69105 h 724324"/>
              <a:gd name="connsiteX52" fmla="*/ 88127 w 500228"/>
              <a:gd name="connsiteY52" fmla="*/ 61961 h 724324"/>
              <a:gd name="connsiteX53" fmla="*/ 107177 w 500228"/>
              <a:gd name="connsiteY53" fmla="*/ 54818 h 724324"/>
              <a:gd name="connsiteX54" fmla="*/ 114321 w 500228"/>
              <a:gd name="connsiteY54" fmla="*/ 50055 h 724324"/>
              <a:gd name="connsiteX55" fmla="*/ 128608 w 500228"/>
              <a:gd name="connsiteY55" fmla="*/ 45293 h 724324"/>
              <a:gd name="connsiteX56" fmla="*/ 138133 w 500228"/>
              <a:gd name="connsiteY56" fmla="*/ 40530 h 724324"/>
              <a:gd name="connsiteX57" fmla="*/ 145277 w 500228"/>
              <a:gd name="connsiteY57" fmla="*/ 38149 h 724324"/>
              <a:gd name="connsiteX58" fmla="*/ 164327 w 500228"/>
              <a:gd name="connsiteY58" fmla="*/ 28624 h 724324"/>
              <a:gd name="connsiteX59" fmla="*/ 178614 w 500228"/>
              <a:gd name="connsiteY59" fmla="*/ 21480 h 724324"/>
              <a:gd name="connsiteX60" fmla="*/ 192902 w 500228"/>
              <a:gd name="connsiteY60" fmla="*/ 16718 h 724324"/>
              <a:gd name="connsiteX61" fmla="*/ 211952 w 500228"/>
              <a:gd name="connsiteY61" fmla="*/ 9574 h 724324"/>
              <a:gd name="connsiteX62" fmla="*/ 228621 w 500228"/>
              <a:gd name="connsiteY62" fmla="*/ 2430 h 724324"/>
              <a:gd name="connsiteX63" fmla="*/ 252433 w 500228"/>
              <a:gd name="connsiteY63" fmla="*/ 49 h 724324"/>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390546 w 500228"/>
              <a:gd name="connsiteY33" fmla="*/ 721568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402452 w 500228"/>
              <a:gd name="connsiteY33" fmla="*/ 707281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1836"/>
              <a:gd name="connsiteX1" fmla="*/ 300058 w 500228"/>
              <a:gd name="connsiteY1" fmla="*/ 4811 h 721836"/>
              <a:gd name="connsiteX2" fmla="*/ 316727 w 500228"/>
              <a:gd name="connsiteY2" fmla="*/ 9574 h 721836"/>
              <a:gd name="connsiteX3" fmla="*/ 328633 w 500228"/>
              <a:gd name="connsiteY3" fmla="*/ 11955 h 721836"/>
              <a:gd name="connsiteX4" fmla="*/ 338158 w 500228"/>
              <a:gd name="connsiteY4" fmla="*/ 16718 h 721836"/>
              <a:gd name="connsiteX5" fmla="*/ 345302 w 500228"/>
              <a:gd name="connsiteY5" fmla="*/ 21480 h 721836"/>
              <a:gd name="connsiteX6" fmla="*/ 364352 w 500228"/>
              <a:gd name="connsiteY6" fmla="*/ 31005 h 721836"/>
              <a:gd name="connsiteX7" fmla="*/ 381021 w 500228"/>
              <a:gd name="connsiteY7" fmla="*/ 38149 h 721836"/>
              <a:gd name="connsiteX8" fmla="*/ 395308 w 500228"/>
              <a:gd name="connsiteY8" fmla="*/ 45293 h 721836"/>
              <a:gd name="connsiteX9" fmla="*/ 409596 w 500228"/>
              <a:gd name="connsiteY9" fmla="*/ 52436 h 721836"/>
              <a:gd name="connsiteX10" fmla="*/ 416739 w 500228"/>
              <a:gd name="connsiteY10" fmla="*/ 57199 h 721836"/>
              <a:gd name="connsiteX11" fmla="*/ 442933 w 500228"/>
              <a:gd name="connsiteY11" fmla="*/ 64343 h 721836"/>
              <a:gd name="connsiteX12" fmla="*/ 450077 w 500228"/>
              <a:gd name="connsiteY12" fmla="*/ 66724 h 721836"/>
              <a:gd name="connsiteX13" fmla="*/ 459602 w 500228"/>
              <a:gd name="connsiteY13" fmla="*/ 69105 h 721836"/>
              <a:gd name="connsiteX14" fmla="*/ 469127 w 500228"/>
              <a:gd name="connsiteY14" fmla="*/ 73868 h 721836"/>
              <a:gd name="connsiteX15" fmla="*/ 495321 w 500228"/>
              <a:gd name="connsiteY15" fmla="*/ 81011 h 721836"/>
              <a:gd name="connsiteX16" fmla="*/ 497702 w 500228"/>
              <a:gd name="connsiteY16" fmla="*/ 88155 h 721836"/>
              <a:gd name="connsiteX17" fmla="*/ 492939 w 500228"/>
              <a:gd name="connsiteY17" fmla="*/ 102443 h 721836"/>
              <a:gd name="connsiteX18" fmla="*/ 495321 w 500228"/>
              <a:gd name="connsiteY18" fmla="*/ 166736 h 721836"/>
              <a:gd name="connsiteX19" fmla="*/ 497702 w 500228"/>
              <a:gd name="connsiteY19" fmla="*/ 264368 h 721836"/>
              <a:gd name="connsiteX20" fmla="*/ 495322 w 500228"/>
              <a:gd name="connsiteY20" fmla="*/ 402480 h 721836"/>
              <a:gd name="connsiteX21" fmla="*/ 492939 w 500228"/>
              <a:gd name="connsiteY21" fmla="*/ 509637 h 721836"/>
              <a:gd name="connsiteX22" fmla="*/ 495321 w 500228"/>
              <a:gd name="connsiteY22" fmla="*/ 538212 h 721836"/>
              <a:gd name="connsiteX23" fmla="*/ 492939 w 500228"/>
              <a:gd name="connsiteY23" fmla="*/ 566787 h 721836"/>
              <a:gd name="connsiteX24" fmla="*/ 490559 w 500228"/>
              <a:gd name="connsiteY24" fmla="*/ 469155 h 721836"/>
              <a:gd name="connsiteX25" fmla="*/ 495321 w 500228"/>
              <a:gd name="connsiteY25" fmla="*/ 497730 h 721836"/>
              <a:gd name="connsiteX26" fmla="*/ 490558 w 500228"/>
              <a:gd name="connsiteY26" fmla="*/ 581074 h 721836"/>
              <a:gd name="connsiteX27" fmla="*/ 488177 w 500228"/>
              <a:gd name="connsiteY27" fmla="*/ 626318 h 721836"/>
              <a:gd name="connsiteX28" fmla="*/ 490558 w 500228"/>
              <a:gd name="connsiteY28" fmla="*/ 690611 h 721836"/>
              <a:gd name="connsiteX29" fmla="*/ 500083 w 500228"/>
              <a:gd name="connsiteY29" fmla="*/ 716805 h 721836"/>
              <a:gd name="connsiteX30" fmla="*/ 481033 w 500228"/>
              <a:gd name="connsiteY30" fmla="*/ 719186 h 721836"/>
              <a:gd name="connsiteX31" fmla="*/ 473889 w 500228"/>
              <a:gd name="connsiteY31" fmla="*/ 721568 h 721836"/>
              <a:gd name="connsiteX32" fmla="*/ 459602 w 500228"/>
              <a:gd name="connsiteY32" fmla="*/ 712042 h 721836"/>
              <a:gd name="connsiteX33" fmla="*/ 402452 w 500228"/>
              <a:gd name="connsiteY33" fmla="*/ 707281 h 721836"/>
              <a:gd name="connsiteX34" fmla="*/ 373877 w 500228"/>
              <a:gd name="connsiteY34" fmla="*/ 712043 h 721836"/>
              <a:gd name="connsiteX35" fmla="*/ 323871 w 500228"/>
              <a:gd name="connsiteY35" fmla="*/ 712042 h 721836"/>
              <a:gd name="connsiteX36" fmla="*/ 135752 w 500228"/>
              <a:gd name="connsiteY36" fmla="*/ 709661 h 721836"/>
              <a:gd name="connsiteX37" fmla="*/ 26215 w 500228"/>
              <a:gd name="connsiteY37" fmla="*/ 707280 h 721836"/>
              <a:gd name="connsiteX38" fmla="*/ 19070 w 500228"/>
              <a:gd name="connsiteY38" fmla="*/ 700136 h 721836"/>
              <a:gd name="connsiteX39" fmla="*/ 2402 w 500228"/>
              <a:gd name="connsiteY39" fmla="*/ 695374 h 721836"/>
              <a:gd name="connsiteX40" fmla="*/ 2401 w 500228"/>
              <a:gd name="connsiteY40" fmla="*/ 669180 h 721836"/>
              <a:gd name="connsiteX41" fmla="*/ 21 w 500228"/>
              <a:gd name="connsiteY41" fmla="*/ 557261 h 721836"/>
              <a:gd name="connsiteX42" fmla="*/ 4783 w 500228"/>
              <a:gd name="connsiteY42" fmla="*/ 464393 h 721836"/>
              <a:gd name="connsiteX43" fmla="*/ 4784 w 500228"/>
              <a:gd name="connsiteY43" fmla="*/ 340568 h 721836"/>
              <a:gd name="connsiteX44" fmla="*/ 11927 w 500228"/>
              <a:gd name="connsiteY44" fmla="*/ 288179 h 721836"/>
              <a:gd name="connsiteX45" fmla="*/ 7164 w 500228"/>
              <a:gd name="connsiteY45" fmla="*/ 240555 h 721836"/>
              <a:gd name="connsiteX46" fmla="*/ 9546 w 500228"/>
              <a:gd name="connsiteY46" fmla="*/ 142924 h 721836"/>
              <a:gd name="connsiteX47" fmla="*/ 14308 w 500228"/>
              <a:gd name="connsiteY47" fmla="*/ 100061 h 721836"/>
              <a:gd name="connsiteX48" fmla="*/ 28596 w 500228"/>
              <a:gd name="connsiteY48" fmla="*/ 95299 h 721836"/>
              <a:gd name="connsiteX49" fmla="*/ 47646 w 500228"/>
              <a:gd name="connsiteY49" fmla="*/ 85774 h 721836"/>
              <a:gd name="connsiteX50" fmla="*/ 54789 w 500228"/>
              <a:gd name="connsiteY50" fmla="*/ 81011 h 721836"/>
              <a:gd name="connsiteX51" fmla="*/ 78602 w 500228"/>
              <a:gd name="connsiteY51" fmla="*/ 69105 h 721836"/>
              <a:gd name="connsiteX52" fmla="*/ 88127 w 500228"/>
              <a:gd name="connsiteY52" fmla="*/ 61961 h 721836"/>
              <a:gd name="connsiteX53" fmla="*/ 107177 w 500228"/>
              <a:gd name="connsiteY53" fmla="*/ 54818 h 721836"/>
              <a:gd name="connsiteX54" fmla="*/ 114321 w 500228"/>
              <a:gd name="connsiteY54" fmla="*/ 50055 h 721836"/>
              <a:gd name="connsiteX55" fmla="*/ 128608 w 500228"/>
              <a:gd name="connsiteY55" fmla="*/ 45293 h 721836"/>
              <a:gd name="connsiteX56" fmla="*/ 138133 w 500228"/>
              <a:gd name="connsiteY56" fmla="*/ 40530 h 721836"/>
              <a:gd name="connsiteX57" fmla="*/ 145277 w 500228"/>
              <a:gd name="connsiteY57" fmla="*/ 38149 h 721836"/>
              <a:gd name="connsiteX58" fmla="*/ 164327 w 500228"/>
              <a:gd name="connsiteY58" fmla="*/ 28624 h 721836"/>
              <a:gd name="connsiteX59" fmla="*/ 178614 w 500228"/>
              <a:gd name="connsiteY59" fmla="*/ 21480 h 721836"/>
              <a:gd name="connsiteX60" fmla="*/ 192902 w 500228"/>
              <a:gd name="connsiteY60" fmla="*/ 16718 h 721836"/>
              <a:gd name="connsiteX61" fmla="*/ 211952 w 500228"/>
              <a:gd name="connsiteY61" fmla="*/ 9574 h 721836"/>
              <a:gd name="connsiteX62" fmla="*/ 228621 w 500228"/>
              <a:gd name="connsiteY62" fmla="*/ 2430 h 721836"/>
              <a:gd name="connsiteX63" fmla="*/ 252433 w 500228"/>
              <a:gd name="connsiteY63" fmla="*/ 49 h 721836"/>
              <a:gd name="connsiteX0" fmla="*/ 252433 w 500228"/>
              <a:gd name="connsiteY0" fmla="*/ 49 h 720414"/>
              <a:gd name="connsiteX1" fmla="*/ 300058 w 500228"/>
              <a:gd name="connsiteY1" fmla="*/ 4811 h 720414"/>
              <a:gd name="connsiteX2" fmla="*/ 316727 w 500228"/>
              <a:gd name="connsiteY2" fmla="*/ 9574 h 720414"/>
              <a:gd name="connsiteX3" fmla="*/ 328633 w 500228"/>
              <a:gd name="connsiteY3" fmla="*/ 11955 h 720414"/>
              <a:gd name="connsiteX4" fmla="*/ 338158 w 500228"/>
              <a:gd name="connsiteY4" fmla="*/ 16718 h 720414"/>
              <a:gd name="connsiteX5" fmla="*/ 345302 w 500228"/>
              <a:gd name="connsiteY5" fmla="*/ 21480 h 720414"/>
              <a:gd name="connsiteX6" fmla="*/ 364352 w 500228"/>
              <a:gd name="connsiteY6" fmla="*/ 31005 h 720414"/>
              <a:gd name="connsiteX7" fmla="*/ 381021 w 500228"/>
              <a:gd name="connsiteY7" fmla="*/ 38149 h 720414"/>
              <a:gd name="connsiteX8" fmla="*/ 395308 w 500228"/>
              <a:gd name="connsiteY8" fmla="*/ 45293 h 720414"/>
              <a:gd name="connsiteX9" fmla="*/ 409596 w 500228"/>
              <a:gd name="connsiteY9" fmla="*/ 52436 h 720414"/>
              <a:gd name="connsiteX10" fmla="*/ 416739 w 500228"/>
              <a:gd name="connsiteY10" fmla="*/ 57199 h 720414"/>
              <a:gd name="connsiteX11" fmla="*/ 442933 w 500228"/>
              <a:gd name="connsiteY11" fmla="*/ 64343 h 720414"/>
              <a:gd name="connsiteX12" fmla="*/ 450077 w 500228"/>
              <a:gd name="connsiteY12" fmla="*/ 66724 h 720414"/>
              <a:gd name="connsiteX13" fmla="*/ 459602 w 500228"/>
              <a:gd name="connsiteY13" fmla="*/ 69105 h 720414"/>
              <a:gd name="connsiteX14" fmla="*/ 469127 w 500228"/>
              <a:gd name="connsiteY14" fmla="*/ 73868 h 720414"/>
              <a:gd name="connsiteX15" fmla="*/ 495321 w 500228"/>
              <a:gd name="connsiteY15" fmla="*/ 81011 h 720414"/>
              <a:gd name="connsiteX16" fmla="*/ 497702 w 500228"/>
              <a:gd name="connsiteY16" fmla="*/ 88155 h 720414"/>
              <a:gd name="connsiteX17" fmla="*/ 492939 w 500228"/>
              <a:gd name="connsiteY17" fmla="*/ 102443 h 720414"/>
              <a:gd name="connsiteX18" fmla="*/ 495321 w 500228"/>
              <a:gd name="connsiteY18" fmla="*/ 166736 h 720414"/>
              <a:gd name="connsiteX19" fmla="*/ 497702 w 500228"/>
              <a:gd name="connsiteY19" fmla="*/ 264368 h 720414"/>
              <a:gd name="connsiteX20" fmla="*/ 495322 w 500228"/>
              <a:gd name="connsiteY20" fmla="*/ 402480 h 720414"/>
              <a:gd name="connsiteX21" fmla="*/ 492939 w 500228"/>
              <a:gd name="connsiteY21" fmla="*/ 509637 h 720414"/>
              <a:gd name="connsiteX22" fmla="*/ 495321 w 500228"/>
              <a:gd name="connsiteY22" fmla="*/ 538212 h 720414"/>
              <a:gd name="connsiteX23" fmla="*/ 492939 w 500228"/>
              <a:gd name="connsiteY23" fmla="*/ 566787 h 720414"/>
              <a:gd name="connsiteX24" fmla="*/ 490559 w 500228"/>
              <a:gd name="connsiteY24" fmla="*/ 469155 h 720414"/>
              <a:gd name="connsiteX25" fmla="*/ 495321 w 500228"/>
              <a:gd name="connsiteY25" fmla="*/ 497730 h 720414"/>
              <a:gd name="connsiteX26" fmla="*/ 490558 w 500228"/>
              <a:gd name="connsiteY26" fmla="*/ 581074 h 720414"/>
              <a:gd name="connsiteX27" fmla="*/ 488177 w 500228"/>
              <a:gd name="connsiteY27" fmla="*/ 626318 h 720414"/>
              <a:gd name="connsiteX28" fmla="*/ 490558 w 500228"/>
              <a:gd name="connsiteY28" fmla="*/ 690611 h 720414"/>
              <a:gd name="connsiteX29" fmla="*/ 500083 w 500228"/>
              <a:gd name="connsiteY29" fmla="*/ 716805 h 720414"/>
              <a:gd name="connsiteX30" fmla="*/ 481033 w 500228"/>
              <a:gd name="connsiteY30" fmla="*/ 719186 h 720414"/>
              <a:gd name="connsiteX31" fmla="*/ 473889 w 500228"/>
              <a:gd name="connsiteY31" fmla="*/ 707280 h 720414"/>
              <a:gd name="connsiteX32" fmla="*/ 459602 w 500228"/>
              <a:gd name="connsiteY32" fmla="*/ 712042 h 720414"/>
              <a:gd name="connsiteX33" fmla="*/ 402452 w 500228"/>
              <a:gd name="connsiteY33" fmla="*/ 707281 h 720414"/>
              <a:gd name="connsiteX34" fmla="*/ 373877 w 500228"/>
              <a:gd name="connsiteY34" fmla="*/ 712043 h 720414"/>
              <a:gd name="connsiteX35" fmla="*/ 323871 w 500228"/>
              <a:gd name="connsiteY35" fmla="*/ 712042 h 720414"/>
              <a:gd name="connsiteX36" fmla="*/ 135752 w 500228"/>
              <a:gd name="connsiteY36" fmla="*/ 709661 h 720414"/>
              <a:gd name="connsiteX37" fmla="*/ 26215 w 500228"/>
              <a:gd name="connsiteY37" fmla="*/ 707280 h 720414"/>
              <a:gd name="connsiteX38" fmla="*/ 19070 w 500228"/>
              <a:gd name="connsiteY38" fmla="*/ 700136 h 720414"/>
              <a:gd name="connsiteX39" fmla="*/ 2402 w 500228"/>
              <a:gd name="connsiteY39" fmla="*/ 695374 h 720414"/>
              <a:gd name="connsiteX40" fmla="*/ 2401 w 500228"/>
              <a:gd name="connsiteY40" fmla="*/ 669180 h 720414"/>
              <a:gd name="connsiteX41" fmla="*/ 21 w 500228"/>
              <a:gd name="connsiteY41" fmla="*/ 557261 h 720414"/>
              <a:gd name="connsiteX42" fmla="*/ 4783 w 500228"/>
              <a:gd name="connsiteY42" fmla="*/ 464393 h 720414"/>
              <a:gd name="connsiteX43" fmla="*/ 4784 w 500228"/>
              <a:gd name="connsiteY43" fmla="*/ 340568 h 720414"/>
              <a:gd name="connsiteX44" fmla="*/ 11927 w 500228"/>
              <a:gd name="connsiteY44" fmla="*/ 288179 h 720414"/>
              <a:gd name="connsiteX45" fmla="*/ 7164 w 500228"/>
              <a:gd name="connsiteY45" fmla="*/ 240555 h 720414"/>
              <a:gd name="connsiteX46" fmla="*/ 9546 w 500228"/>
              <a:gd name="connsiteY46" fmla="*/ 142924 h 720414"/>
              <a:gd name="connsiteX47" fmla="*/ 14308 w 500228"/>
              <a:gd name="connsiteY47" fmla="*/ 100061 h 720414"/>
              <a:gd name="connsiteX48" fmla="*/ 28596 w 500228"/>
              <a:gd name="connsiteY48" fmla="*/ 95299 h 720414"/>
              <a:gd name="connsiteX49" fmla="*/ 47646 w 500228"/>
              <a:gd name="connsiteY49" fmla="*/ 85774 h 720414"/>
              <a:gd name="connsiteX50" fmla="*/ 54789 w 500228"/>
              <a:gd name="connsiteY50" fmla="*/ 81011 h 720414"/>
              <a:gd name="connsiteX51" fmla="*/ 78602 w 500228"/>
              <a:gd name="connsiteY51" fmla="*/ 69105 h 720414"/>
              <a:gd name="connsiteX52" fmla="*/ 88127 w 500228"/>
              <a:gd name="connsiteY52" fmla="*/ 61961 h 720414"/>
              <a:gd name="connsiteX53" fmla="*/ 107177 w 500228"/>
              <a:gd name="connsiteY53" fmla="*/ 54818 h 720414"/>
              <a:gd name="connsiteX54" fmla="*/ 114321 w 500228"/>
              <a:gd name="connsiteY54" fmla="*/ 50055 h 720414"/>
              <a:gd name="connsiteX55" fmla="*/ 128608 w 500228"/>
              <a:gd name="connsiteY55" fmla="*/ 45293 h 720414"/>
              <a:gd name="connsiteX56" fmla="*/ 138133 w 500228"/>
              <a:gd name="connsiteY56" fmla="*/ 40530 h 720414"/>
              <a:gd name="connsiteX57" fmla="*/ 145277 w 500228"/>
              <a:gd name="connsiteY57" fmla="*/ 38149 h 720414"/>
              <a:gd name="connsiteX58" fmla="*/ 164327 w 500228"/>
              <a:gd name="connsiteY58" fmla="*/ 28624 h 720414"/>
              <a:gd name="connsiteX59" fmla="*/ 178614 w 500228"/>
              <a:gd name="connsiteY59" fmla="*/ 21480 h 720414"/>
              <a:gd name="connsiteX60" fmla="*/ 192902 w 500228"/>
              <a:gd name="connsiteY60" fmla="*/ 16718 h 720414"/>
              <a:gd name="connsiteX61" fmla="*/ 211952 w 500228"/>
              <a:gd name="connsiteY61" fmla="*/ 9574 h 720414"/>
              <a:gd name="connsiteX62" fmla="*/ 228621 w 500228"/>
              <a:gd name="connsiteY62" fmla="*/ 2430 h 720414"/>
              <a:gd name="connsiteX63" fmla="*/ 252433 w 500228"/>
              <a:gd name="connsiteY63" fmla="*/ 49 h 720414"/>
              <a:gd name="connsiteX0" fmla="*/ 252433 w 497729"/>
              <a:gd name="connsiteY0" fmla="*/ 49 h 719396"/>
              <a:gd name="connsiteX1" fmla="*/ 300058 w 497729"/>
              <a:gd name="connsiteY1" fmla="*/ 4811 h 719396"/>
              <a:gd name="connsiteX2" fmla="*/ 316727 w 497729"/>
              <a:gd name="connsiteY2" fmla="*/ 9574 h 719396"/>
              <a:gd name="connsiteX3" fmla="*/ 328633 w 497729"/>
              <a:gd name="connsiteY3" fmla="*/ 11955 h 719396"/>
              <a:gd name="connsiteX4" fmla="*/ 338158 w 497729"/>
              <a:gd name="connsiteY4" fmla="*/ 16718 h 719396"/>
              <a:gd name="connsiteX5" fmla="*/ 345302 w 497729"/>
              <a:gd name="connsiteY5" fmla="*/ 21480 h 719396"/>
              <a:gd name="connsiteX6" fmla="*/ 364352 w 497729"/>
              <a:gd name="connsiteY6" fmla="*/ 31005 h 719396"/>
              <a:gd name="connsiteX7" fmla="*/ 381021 w 497729"/>
              <a:gd name="connsiteY7" fmla="*/ 38149 h 719396"/>
              <a:gd name="connsiteX8" fmla="*/ 395308 w 497729"/>
              <a:gd name="connsiteY8" fmla="*/ 45293 h 719396"/>
              <a:gd name="connsiteX9" fmla="*/ 409596 w 497729"/>
              <a:gd name="connsiteY9" fmla="*/ 52436 h 719396"/>
              <a:gd name="connsiteX10" fmla="*/ 416739 w 497729"/>
              <a:gd name="connsiteY10" fmla="*/ 57199 h 719396"/>
              <a:gd name="connsiteX11" fmla="*/ 442933 w 497729"/>
              <a:gd name="connsiteY11" fmla="*/ 64343 h 719396"/>
              <a:gd name="connsiteX12" fmla="*/ 450077 w 497729"/>
              <a:gd name="connsiteY12" fmla="*/ 66724 h 719396"/>
              <a:gd name="connsiteX13" fmla="*/ 459602 w 497729"/>
              <a:gd name="connsiteY13" fmla="*/ 69105 h 719396"/>
              <a:gd name="connsiteX14" fmla="*/ 469127 w 497729"/>
              <a:gd name="connsiteY14" fmla="*/ 73868 h 719396"/>
              <a:gd name="connsiteX15" fmla="*/ 495321 w 497729"/>
              <a:gd name="connsiteY15" fmla="*/ 81011 h 719396"/>
              <a:gd name="connsiteX16" fmla="*/ 497702 w 497729"/>
              <a:gd name="connsiteY16" fmla="*/ 88155 h 719396"/>
              <a:gd name="connsiteX17" fmla="*/ 492939 w 497729"/>
              <a:gd name="connsiteY17" fmla="*/ 102443 h 719396"/>
              <a:gd name="connsiteX18" fmla="*/ 495321 w 497729"/>
              <a:gd name="connsiteY18" fmla="*/ 166736 h 719396"/>
              <a:gd name="connsiteX19" fmla="*/ 497702 w 497729"/>
              <a:gd name="connsiteY19" fmla="*/ 264368 h 719396"/>
              <a:gd name="connsiteX20" fmla="*/ 495322 w 497729"/>
              <a:gd name="connsiteY20" fmla="*/ 402480 h 719396"/>
              <a:gd name="connsiteX21" fmla="*/ 492939 w 497729"/>
              <a:gd name="connsiteY21" fmla="*/ 509637 h 719396"/>
              <a:gd name="connsiteX22" fmla="*/ 495321 w 497729"/>
              <a:gd name="connsiteY22" fmla="*/ 538212 h 719396"/>
              <a:gd name="connsiteX23" fmla="*/ 492939 w 497729"/>
              <a:gd name="connsiteY23" fmla="*/ 566787 h 719396"/>
              <a:gd name="connsiteX24" fmla="*/ 490559 w 497729"/>
              <a:gd name="connsiteY24" fmla="*/ 469155 h 719396"/>
              <a:gd name="connsiteX25" fmla="*/ 495321 w 497729"/>
              <a:gd name="connsiteY25" fmla="*/ 497730 h 719396"/>
              <a:gd name="connsiteX26" fmla="*/ 490558 w 497729"/>
              <a:gd name="connsiteY26" fmla="*/ 581074 h 719396"/>
              <a:gd name="connsiteX27" fmla="*/ 488177 w 497729"/>
              <a:gd name="connsiteY27" fmla="*/ 626318 h 719396"/>
              <a:gd name="connsiteX28" fmla="*/ 490558 w 497729"/>
              <a:gd name="connsiteY28" fmla="*/ 690611 h 719396"/>
              <a:gd name="connsiteX29" fmla="*/ 483415 w 497729"/>
              <a:gd name="connsiteY29" fmla="*/ 695373 h 719396"/>
              <a:gd name="connsiteX30" fmla="*/ 481033 w 497729"/>
              <a:gd name="connsiteY30" fmla="*/ 719186 h 719396"/>
              <a:gd name="connsiteX31" fmla="*/ 473889 w 497729"/>
              <a:gd name="connsiteY31" fmla="*/ 707280 h 719396"/>
              <a:gd name="connsiteX32" fmla="*/ 459602 w 497729"/>
              <a:gd name="connsiteY32" fmla="*/ 712042 h 719396"/>
              <a:gd name="connsiteX33" fmla="*/ 402452 w 497729"/>
              <a:gd name="connsiteY33" fmla="*/ 707281 h 719396"/>
              <a:gd name="connsiteX34" fmla="*/ 373877 w 497729"/>
              <a:gd name="connsiteY34" fmla="*/ 712043 h 719396"/>
              <a:gd name="connsiteX35" fmla="*/ 323871 w 497729"/>
              <a:gd name="connsiteY35" fmla="*/ 712042 h 719396"/>
              <a:gd name="connsiteX36" fmla="*/ 135752 w 497729"/>
              <a:gd name="connsiteY36" fmla="*/ 709661 h 719396"/>
              <a:gd name="connsiteX37" fmla="*/ 26215 w 497729"/>
              <a:gd name="connsiteY37" fmla="*/ 707280 h 719396"/>
              <a:gd name="connsiteX38" fmla="*/ 19070 w 497729"/>
              <a:gd name="connsiteY38" fmla="*/ 700136 h 719396"/>
              <a:gd name="connsiteX39" fmla="*/ 2402 w 497729"/>
              <a:gd name="connsiteY39" fmla="*/ 695374 h 719396"/>
              <a:gd name="connsiteX40" fmla="*/ 2401 w 497729"/>
              <a:gd name="connsiteY40" fmla="*/ 669180 h 719396"/>
              <a:gd name="connsiteX41" fmla="*/ 21 w 497729"/>
              <a:gd name="connsiteY41" fmla="*/ 557261 h 719396"/>
              <a:gd name="connsiteX42" fmla="*/ 4783 w 497729"/>
              <a:gd name="connsiteY42" fmla="*/ 464393 h 719396"/>
              <a:gd name="connsiteX43" fmla="*/ 4784 w 497729"/>
              <a:gd name="connsiteY43" fmla="*/ 340568 h 719396"/>
              <a:gd name="connsiteX44" fmla="*/ 11927 w 497729"/>
              <a:gd name="connsiteY44" fmla="*/ 288179 h 719396"/>
              <a:gd name="connsiteX45" fmla="*/ 7164 w 497729"/>
              <a:gd name="connsiteY45" fmla="*/ 240555 h 719396"/>
              <a:gd name="connsiteX46" fmla="*/ 9546 w 497729"/>
              <a:gd name="connsiteY46" fmla="*/ 142924 h 719396"/>
              <a:gd name="connsiteX47" fmla="*/ 14308 w 497729"/>
              <a:gd name="connsiteY47" fmla="*/ 100061 h 719396"/>
              <a:gd name="connsiteX48" fmla="*/ 28596 w 497729"/>
              <a:gd name="connsiteY48" fmla="*/ 95299 h 719396"/>
              <a:gd name="connsiteX49" fmla="*/ 47646 w 497729"/>
              <a:gd name="connsiteY49" fmla="*/ 85774 h 719396"/>
              <a:gd name="connsiteX50" fmla="*/ 54789 w 497729"/>
              <a:gd name="connsiteY50" fmla="*/ 81011 h 719396"/>
              <a:gd name="connsiteX51" fmla="*/ 78602 w 497729"/>
              <a:gd name="connsiteY51" fmla="*/ 69105 h 719396"/>
              <a:gd name="connsiteX52" fmla="*/ 88127 w 497729"/>
              <a:gd name="connsiteY52" fmla="*/ 61961 h 719396"/>
              <a:gd name="connsiteX53" fmla="*/ 107177 w 497729"/>
              <a:gd name="connsiteY53" fmla="*/ 54818 h 719396"/>
              <a:gd name="connsiteX54" fmla="*/ 114321 w 497729"/>
              <a:gd name="connsiteY54" fmla="*/ 50055 h 719396"/>
              <a:gd name="connsiteX55" fmla="*/ 128608 w 497729"/>
              <a:gd name="connsiteY55" fmla="*/ 45293 h 719396"/>
              <a:gd name="connsiteX56" fmla="*/ 138133 w 497729"/>
              <a:gd name="connsiteY56" fmla="*/ 40530 h 719396"/>
              <a:gd name="connsiteX57" fmla="*/ 145277 w 497729"/>
              <a:gd name="connsiteY57" fmla="*/ 38149 h 719396"/>
              <a:gd name="connsiteX58" fmla="*/ 164327 w 497729"/>
              <a:gd name="connsiteY58" fmla="*/ 28624 h 719396"/>
              <a:gd name="connsiteX59" fmla="*/ 178614 w 497729"/>
              <a:gd name="connsiteY59" fmla="*/ 21480 h 719396"/>
              <a:gd name="connsiteX60" fmla="*/ 192902 w 497729"/>
              <a:gd name="connsiteY60" fmla="*/ 16718 h 719396"/>
              <a:gd name="connsiteX61" fmla="*/ 211952 w 497729"/>
              <a:gd name="connsiteY61" fmla="*/ 9574 h 719396"/>
              <a:gd name="connsiteX62" fmla="*/ 228621 w 497729"/>
              <a:gd name="connsiteY62" fmla="*/ 2430 h 719396"/>
              <a:gd name="connsiteX63" fmla="*/ 252433 w 497729"/>
              <a:gd name="connsiteY63" fmla="*/ 49 h 719396"/>
              <a:gd name="connsiteX0" fmla="*/ 252433 w 497729"/>
              <a:gd name="connsiteY0" fmla="*/ 49 h 712327"/>
              <a:gd name="connsiteX1" fmla="*/ 300058 w 497729"/>
              <a:gd name="connsiteY1" fmla="*/ 4811 h 712327"/>
              <a:gd name="connsiteX2" fmla="*/ 316727 w 497729"/>
              <a:gd name="connsiteY2" fmla="*/ 9574 h 712327"/>
              <a:gd name="connsiteX3" fmla="*/ 328633 w 497729"/>
              <a:gd name="connsiteY3" fmla="*/ 11955 h 712327"/>
              <a:gd name="connsiteX4" fmla="*/ 338158 w 497729"/>
              <a:gd name="connsiteY4" fmla="*/ 16718 h 712327"/>
              <a:gd name="connsiteX5" fmla="*/ 345302 w 497729"/>
              <a:gd name="connsiteY5" fmla="*/ 21480 h 712327"/>
              <a:gd name="connsiteX6" fmla="*/ 364352 w 497729"/>
              <a:gd name="connsiteY6" fmla="*/ 31005 h 712327"/>
              <a:gd name="connsiteX7" fmla="*/ 381021 w 497729"/>
              <a:gd name="connsiteY7" fmla="*/ 38149 h 712327"/>
              <a:gd name="connsiteX8" fmla="*/ 395308 w 497729"/>
              <a:gd name="connsiteY8" fmla="*/ 45293 h 712327"/>
              <a:gd name="connsiteX9" fmla="*/ 409596 w 497729"/>
              <a:gd name="connsiteY9" fmla="*/ 52436 h 712327"/>
              <a:gd name="connsiteX10" fmla="*/ 416739 w 497729"/>
              <a:gd name="connsiteY10" fmla="*/ 57199 h 712327"/>
              <a:gd name="connsiteX11" fmla="*/ 442933 w 497729"/>
              <a:gd name="connsiteY11" fmla="*/ 64343 h 712327"/>
              <a:gd name="connsiteX12" fmla="*/ 450077 w 497729"/>
              <a:gd name="connsiteY12" fmla="*/ 66724 h 712327"/>
              <a:gd name="connsiteX13" fmla="*/ 459602 w 497729"/>
              <a:gd name="connsiteY13" fmla="*/ 69105 h 712327"/>
              <a:gd name="connsiteX14" fmla="*/ 469127 w 497729"/>
              <a:gd name="connsiteY14" fmla="*/ 73868 h 712327"/>
              <a:gd name="connsiteX15" fmla="*/ 495321 w 497729"/>
              <a:gd name="connsiteY15" fmla="*/ 81011 h 712327"/>
              <a:gd name="connsiteX16" fmla="*/ 497702 w 497729"/>
              <a:gd name="connsiteY16" fmla="*/ 88155 h 712327"/>
              <a:gd name="connsiteX17" fmla="*/ 492939 w 497729"/>
              <a:gd name="connsiteY17" fmla="*/ 102443 h 712327"/>
              <a:gd name="connsiteX18" fmla="*/ 495321 w 497729"/>
              <a:gd name="connsiteY18" fmla="*/ 166736 h 712327"/>
              <a:gd name="connsiteX19" fmla="*/ 497702 w 497729"/>
              <a:gd name="connsiteY19" fmla="*/ 264368 h 712327"/>
              <a:gd name="connsiteX20" fmla="*/ 495322 w 497729"/>
              <a:gd name="connsiteY20" fmla="*/ 402480 h 712327"/>
              <a:gd name="connsiteX21" fmla="*/ 492939 w 497729"/>
              <a:gd name="connsiteY21" fmla="*/ 509637 h 712327"/>
              <a:gd name="connsiteX22" fmla="*/ 495321 w 497729"/>
              <a:gd name="connsiteY22" fmla="*/ 538212 h 712327"/>
              <a:gd name="connsiteX23" fmla="*/ 492939 w 497729"/>
              <a:gd name="connsiteY23" fmla="*/ 566787 h 712327"/>
              <a:gd name="connsiteX24" fmla="*/ 490559 w 497729"/>
              <a:gd name="connsiteY24" fmla="*/ 469155 h 712327"/>
              <a:gd name="connsiteX25" fmla="*/ 495321 w 497729"/>
              <a:gd name="connsiteY25" fmla="*/ 497730 h 712327"/>
              <a:gd name="connsiteX26" fmla="*/ 490558 w 497729"/>
              <a:gd name="connsiteY26" fmla="*/ 581074 h 712327"/>
              <a:gd name="connsiteX27" fmla="*/ 488177 w 497729"/>
              <a:gd name="connsiteY27" fmla="*/ 626318 h 712327"/>
              <a:gd name="connsiteX28" fmla="*/ 490558 w 497729"/>
              <a:gd name="connsiteY28" fmla="*/ 690611 h 712327"/>
              <a:gd name="connsiteX29" fmla="*/ 483415 w 497729"/>
              <a:gd name="connsiteY29" fmla="*/ 695373 h 712327"/>
              <a:gd name="connsiteX30" fmla="*/ 481033 w 497729"/>
              <a:gd name="connsiteY30" fmla="*/ 702517 h 712327"/>
              <a:gd name="connsiteX31" fmla="*/ 473889 w 497729"/>
              <a:gd name="connsiteY31" fmla="*/ 707280 h 712327"/>
              <a:gd name="connsiteX32" fmla="*/ 459602 w 497729"/>
              <a:gd name="connsiteY32" fmla="*/ 712042 h 712327"/>
              <a:gd name="connsiteX33" fmla="*/ 402452 w 497729"/>
              <a:gd name="connsiteY33" fmla="*/ 707281 h 712327"/>
              <a:gd name="connsiteX34" fmla="*/ 373877 w 497729"/>
              <a:gd name="connsiteY34" fmla="*/ 712043 h 712327"/>
              <a:gd name="connsiteX35" fmla="*/ 323871 w 497729"/>
              <a:gd name="connsiteY35" fmla="*/ 712042 h 712327"/>
              <a:gd name="connsiteX36" fmla="*/ 135752 w 497729"/>
              <a:gd name="connsiteY36" fmla="*/ 709661 h 712327"/>
              <a:gd name="connsiteX37" fmla="*/ 26215 w 497729"/>
              <a:gd name="connsiteY37" fmla="*/ 707280 h 712327"/>
              <a:gd name="connsiteX38" fmla="*/ 19070 w 497729"/>
              <a:gd name="connsiteY38" fmla="*/ 700136 h 712327"/>
              <a:gd name="connsiteX39" fmla="*/ 2402 w 497729"/>
              <a:gd name="connsiteY39" fmla="*/ 695374 h 712327"/>
              <a:gd name="connsiteX40" fmla="*/ 2401 w 497729"/>
              <a:gd name="connsiteY40" fmla="*/ 669180 h 712327"/>
              <a:gd name="connsiteX41" fmla="*/ 21 w 497729"/>
              <a:gd name="connsiteY41" fmla="*/ 557261 h 712327"/>
              <a:gd name="connsiteX42" fmla="*/ 4783 w 497729"/>
              <a:gd name="connsiteY42" fmla="*/ 464393 h 712327"/>
              <a:gd name="connsiteX43" fmla="*/ 4784 w 497729"/>
              <a:gd name="connsiteY43" fmla="*/ 340568 h 712327"/>
              <a:gd name="connsiteX44" fmla="*/ 11927 w 497729"/>
              <a:gd name="connsiteY44" fmla="*/ 288179 h 712327"/>
              <a:gd name="connsiteX45" fmla="*/ 7164 w 497729"/>
              <a:gd name="connsiteY45" fmla="*/ 240555 h 712327"/>
              <a:gd name="connsiteX46" fmla="*/ 9546 w 497729"/>
              <a:gd name="connsiteY46" fmla="*/ 142924 h 712327"/>
              <a:gd name="connsiteX47" fmla="*/ 14308 w 497729"/>
              <a:gd name="connsiteY47" fmla="*/ 100061 h 712327"/>
              <a:gd name="connsiteX48" fmla="*/ 28596 w 497729"/>
              <a:gd name="connsiteY48" fmla="*/ 95299 h 712327"/>
              <a:gd name="connsiteX49" fmla="*/ 47646 w 497729"/>
              <a:gd name="connsiteY49" fmla="*/ 85774 h 712327"/>
              <a:gd name="connsiteX50" fmla="*/ 54789 w 497729"/>
              <a:gd name="connsiteY50" fmla="*/ 81011 h 712327"/>
              <a:gd name="connsiteX51" fmla="*/ 78602 w 497729"/>
              <a:gd name="connsiteY51" fmla="*/ 69105 h 712327"/>
              <a:gd name="connsiteX52" fmla="*/ 88127 w 497729"/>
              <a:gd name="connsiteY52" fmla="*/ 61961 h 712327"/>
              <a:gd name="connsiteX53" fmla="*/ 107177 w 497729"/>
              <a:gd name="connsiteY53" fmla="*/ 54818 h 712327"/>
              <a:gd name="connsiteX54" fmla="*/ 114321 w 497729"/>
              <a:gd name="connsiteY54" fmla="*/ 50055 h 712327"/>
              <a:gd name="connsiteX55" fmla="*/ 128608 w 497729"/>
              <a:gd name="connsiteY55" fmla="*/ 45293 h 712327"/>
              <a:gd name="connsiteX56" fmla="*/ 138133 w 497729"/>
              <a:gd name="connsiteY56" fmla="*/ 40530 h 712327"/>
              <a:gd name="connsiteX57" fmla="*/ 145277 w 497729"/>
              <a:gd name="connsiteY57" fmla="*/ 38149 h 712327"/>
              <a:gd name="connsiteX58" fmla="*/ 164327 w 497729"/>
              <a:gd name="connsiteY58" fmla="*/ 28624 h 712327"/>
              <a:gd name="connsiteX59" fmla="*/ 178614 w 497729"/>
              <a:gd name="connsiteY59" fmla="*/ 21480 h 712327"/>
              <a:gd name="connsiteX60" fmla="*/ 192902 w 497729"/>
              <a:gd name="connsiteY60" fmla="*/ 16718 h 712327"/>
              <a:gd name="connsiteX61" fmla="*/ 211952 w 497729"/>
              <a:gd name="connsiteY61" fmla="*/ 9574 h 712327"/>
              <a:gd name="connsiteX62" fmla="*/ 228621 w 497729"/>
              <a:gd name="connsiteY62" fmla="*/ 2430 h 712327"/>
              <a:gd name="connsiteX63" fmla="*/ 252433 w 497729"/>
              <a:gd name="connsiteY63" fmla="*/ 49 h 7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7729" h="712327">
                <a:moveTo>
                  <a:pt x="252433" y="49"/>
                </a:moveTo>
                <a:cubicBezTo>
                  <a:pt x="264339" y="446"/>
                  <a:pt x="283147" y="1736"/>
                  <a:pt x="300058" y="4811"/>
                </a:cubicBezTo>
                <a:cubicBezTo>
                  <a:pt x="316378" y="7779"/>
                  <a:pt x="303134" y="6176"/>
                  <a:pt x="316727" y="9574"/>
                </a:cubicBezTo>
                <a:cubicBezTo>
                  <a:pt x="320653" y="10556"/>
                  <a:pt x="324664" y="11161"/>
                  <a:pt x="328633" y="11955"/>
                </a:cubicBezTo>
                <a:cubicBezTo>
                  <a:pt x="331808" y="13543"/>
                  <a:pt x="335076" y="14957"/>
                  <a:pt x="338158" y="16718"/>
                </a:cubicBezTo>
                <a:cubicBezTo>
                  <a:pt x="340643" y="18138"/>
                  <a:pt x="342790" y="20110"/>
                  <a:pt x="345302" y="21480"/>
                </a:cubicBezTo>
                <a:cubicBezTo>
                  <a:pt x="351535" y="24880"/>
                  <a:pt x="358445" y="27067"/>
                  <a:pt x="364352" y="31005"/>
                </a:cubicBezTo>
                <a:cubicBezTo>
                  <a:pt x="374219" y="37583"/>
                  <a:pt x="368719" y="35074"/>
                  <a:pt x="381021" y="38149"/>
                </a:cubicBezTo>
                <a:cubicBezTo>
                  <a:pt x="401485" y="51792"/>
                  <a:pt x="375596" y="35437"/>
                  <a:pt x="395308" y="45293"/>
                </a:cubicBezTo>
                <a:cubicBezTo>
                  <a:pt x="413766" y="54522"/>
                  <a:pt x="391646" y="46453"/>
                  <a:pt x="409596" y="52436"/>
                </a:cubicBezTo>
                <a:cubicBezTo>
                  <a:pt x="411977" y="54024"/>
                  <a:pt x="414124" y="56037"/>
                  <a:pt x="416739" y="57199"/>
                </a:cubicBezTo>
                <a:cubicBezTo>
                  <a:pt x="429866" y="63033"/>
                  <a:pt x="430136" y="61143"/>
                  <a:pt x="442933" y="64343"/>
                </a:cubicBezTo>
                <a:cubicBezTo>
                  <a:pt x="445368" y="64952"/>
                  <a:pt x="447663" y="66034"/>
                  <a:pt x="450077" y="66724"/>
                </a:cubicBezTo>
                <a:cubicBezTo>
                  <a:pt x="453224" y="67623"/>
                  <a:pt x="456427" y="68311"/>
                  <a:pt x="459602" y="69105"/>
                </a:cubicBezTo>
                <a:cubicBezTo>
                  <a:pt x="462777" y="70693"/>
                  <a:pt x="465702" y="72934"/>
                  <a:pt x="469127" y="73868"/>
                </a:cubicBezTo>
                <a:cubicBezTo>
                  <a:pt x="500848" y="82519"/>
                  <a:pt x="473478" y="70091"/>
                  <a:pt x="495321" y="81011"/>
                </a:cubicBezTo>
                <a:cubicBezTo>
                  <a:pt x="496115" y="83392"/>
                  <a:pt x="497979" y="85660"/>
                  <a:pt x="497702" y="88155"/>
                </a:cubicBezTo>
                <a:cubicBezTo>
                  <a:pt x="497147" y="93145"/>
                  <a:pt x="493336" y="89346"/>
                  <a:pt x="492939" y="102443"/>
                </a:cubicBezTo>
                <a:cubicBezTo>
                  <a:pt x="492542" y="115540"/>
                  <a:pt x="494527" y="139749"/>
                  <a:pt x="495321" y="166736"/>
                </a:cubicBezTo>
                <a:cubicBezTo>
                  <a:pt x="496115" y="193723"/>
                  <a:pt x="497702" y="225077"/>
                  <a:pt x="497702" y="264368"/>
                </a:cubicBezTo>
                <a:cubicBezTo>
                  <a:pt x="497702" y="303659"/>
                  <a:pt x="494528" y="391367"/>
                  <a:pt x="495322" y="402480"/>
                </a:cubicBezTo>
                <a:cubicBezTo>
                  <a:pt x="496116" y="426292"/>
                  <a:pt x="492939" y="487015"/>
                  <a:pt x="492939" y="509637"/>
                </a:cubicBezTo>
                <a:cubicBezTo>
                  <a:pt x="492939" y="532259"/>
                  <a:pt x="495321" y="528687"/>
                  <a:pt x="495321" y="538212"/>
                </a:cubicBezTo>
                <a:cubicBezTo>
                  <a:pt x="495321" y="547737"/>
                  <a:pt x="493733" y="578296"/>
                  <a:pt x="492939" y="566787"/>
                </a:cubicBezTo>
                <a:cubicBezTo>
                  <a:pt x="492145" y="555278"/>
                  <a:pt x="492146" y="456455"/>
                  <a:pt x="490559" y="469155"/>
                </a:cubicBezTo>
                <a:lnTo>
                  <a:pt x="495321" y="497730"/>
                </a:lnTo>
                <a:cubicBezTo>
                  <a:pt x="496115" y="525511"/>
                  <a:pt x="491749" y="559643"/>
                  <a:pt x="490558" y="581074"/>
                </a:cubicBezTo>
                <a:cubicBezTo>
                  <a:pt x="489367" y="602505"/>
                  <a:pt x="488177" y="608062"/>
                  <a:pt x="488177" y="626318"/>
                </a:cubicBezTo>
                <a:cubicBezTo>
                  <a:pt x="488177" y="644574"/>
                  <a:pt x="489764" y="669180"/>
                  <a:pt x="490558" y="690611"/>
                </a:cubicBezTo>
                <a:cubicBezTo>
                  <a:pt x="489764" y="708867"/>
                  <a:pt x="485003" y="693389"/>
                  <a:pt x="483415" y="695373"/>
                </a:cubicBezTo>
                <a:cubicBezTo>
                  <a:pt x="481828" y="697357"/>
                  <a:pt x="482621" y="700533"/>
                  <a:pt x="481033" y="702517"/>
                </a:cubicBezTo>
                <a:cubicBezTo>
                  <a:pt x="479445" y="704502"/>
                  <a:pt x="477461" y="705693"/>
                  <a:pt x="473889" y="707280"/>
                </a:cubicBezTo>
                <a:cubicBezTo>
                  <a:pt x="470317" y="708868"/>
                  <a:pt x="465158" y="711248"/>
                  <a:pt x="459602" y="712042"/>
                </a:cubicBezTo>
                <a:cubicBezTo>
                  <a:pt x="437377" y="711248"/>
                  <a:pt x="416739" y="707281"/>
                  <a:pt x="402452" y="707281"/>
                </a:cubicBezTo>
                <a:cubicBezTo>
                  <a:pt x="388165" y="707281"/>
                  <a:pt x="386974" y="711250"/>
                  <a:pt x="373877" y="712043"/>
                </a:cubicBezTo>
                <a:cubicBezTo>
                  <a:pt x="360780" y="712836"/>
                  <a:pt x="341348" y="711682"/>
                  <a:pt x="323871" y="712042"/>
                </a:cubicBezTo>
                <a:lnTo>
                  <a:pt x="135752" y="709661"/>
                </a:lnTo>
                <a:cubicBezTo>
                  <a:pt x="99240" y="708867"/>
                  <a:pt x="45662" y="708867"/>
                  <a:pt x="26215" y="707280"/>
                </a:cubicBezTo>
                <a:cubicBezTo>
                  <a:pt x="6768" y="705693"/>
                  <a:pt x="23039" y="702120"/>
                  <a:pt x="19070" y="700136"/>
                </a:cubicBezTo>
                <a:cubicBezTo>
                  <a:pt x="15101" y="698152"/>
                  <a:pt x="5180" y="700533"/>
                  <a:pt x="2402" y="695374"/>
                </a:cubicBezTo>
                <a:cubicBezTo>
                  <a:pt x="-376" y="690215"/>
                  <a:pt x="5449" y="687460"/>
                  <a:pt x="2401" y="669180"/>
                </a:cubicBezTo>
                <a:cubicBezTo>
                  <a:pt x="3195" y="631874"/>
                  <a:pt x="455" y="594573"/>
                  <a:pt x="21" y="557261"/>
                </a:cubicBezTo>
                <a:cubicBezTo>
                  <a:pt x="-339" y="526266"/>
                  <a:pt x="3989" y="500508"/>
                  <a:pt x="4783" y="464393"/>
                </a:cubicBezTo>
                <a:cubicBezTo>
                  <a:pt x="5577" y="428278"/>
                  <a:pt x="3593" y="369937"/>
                  <a:pt x="4784" y="340568"/>
                </a:cubicBezTo>
                <a:cubicBezTo>
                  <a:pt x="5975" y="311199"/>
                  <a:pt x="7115" y="317058"/>
                  <a:pt x="11927" y="288179"/>
                </a:cubicBezTo>
                <a:cubicBezTo>
                  <a:pt x="12721" y="271510"/>
                  <a:pt x="7561" y="264764"/>
                  <a:pt x="7164" y="240555"/>
                </a:cubicBezTo>
                <a:cubicBezTo>
                  <a:pt x="6767" y="216346"/>
                  <a:pt x="7893" y="175435"/>
                  <a:pt x="9546" y="142924"/>
                </a:cubicBezTo>
                <a:cubicBezTo>
                  <a:pt x="10276" y="128567"/>
                  <a:pt x="8969" y="113408"/>
                  <a:pt x="14308" y="100061"/>
                </a:cubicBezTo>
                <a:cubicBezTo>
                  <a:pt x="16172" y="95400"/>
                  <a:pt x="23982" y="97276"/>
                  <a:pt x="28596" y="95299"/>
                </a:cubicBezTo>
                <a:cubicBezTo>
                  <a:pt x="35122" y="92502"/>
                  <a:pt x="41739" y="89713"/>
                  <a:pt x="47646" y="85774"/>
                </a:cubicBezTo>
                <a:cubicBezTo>
                  <a:pt x="50027" y="84186"/>
                  <a:pt x="52229" y="82291"/>
                  <a:pt x="54789" y="81011"/>
                </a:cubicBezTo>
                <a:cubicBezTo>
                  <a:pt x="80646" y="68082"/>
                  <a:pt x="27524" y="101609"/>
                  <a:pt x="78602" y="69105"/>
                </a:cubicBezTo>
                <a:cubicBezTo>
                  <a:pt x="81950" y="66974"/>
                  <a:pt x="84658" y="63888"/>
                  <a:pt x="88127" y="61961"/>
                </a:cubicBezTo>
                <a:cubicBezTo>
                  <a:pt x="92398" y="59588"/>
                  <a:pt x="101830" y="56600"/>
                  <a:pt x="107177" y="54818"/>
                </a:cubicBezTo>
                <a:cubicBezTo>
                  <a:pt x="109558" y="53230"/>
                  <a:pt x="111706" y="51217"/>
                  <a:pt x="114321" y="50055"/>
                </a:cubicBezTo>
                <a:cubicBezTo>
                  <a:pt x="118908" y="48016"/>
                  <a:pt x="124118" y="47538"/>
                  <a:pt x="128608" y="45293"/>
                </a:cubicBezTo>
                <a:cubicBezTo>
                  <a:pt x="131783" y="43705"/>
                  <a:pt x="134870" y="41928"/>
                  <a:pt x="138133" y="40530"/>
                </a:cubicBezTo>
                <a:cubicBezTo>
                  <a:pt x="140440" y="39541"/>
                  <a:pt x="142992" y="39188"/>
                  <a:pt x="145277" y="38149"/>
                </a:cubicBezTo>
                <a:cubicBezTo>
                  <a:pt x="151740" y="35211"/>
                  <a:pt x="157977" y="31799"/>
                  <a:pt x="164327" y="28624"/>
                </a:cubicBezTo>
                <a:cubicBezTo>
                  <a:pt x="169089" y="26243"/>
                  <a:pt x="173563" y="23164"/>
                  <a:pt x="178614" y="21480"/>
                </a:cubicBezTo>
                <a:cubicBezTo>
                  <a:pt x="183377" y="19893"/>
                  <a:pt x="188412" y="18963"/>
                  <a:pt x="192902" y="16718"/>
                </a:cubicBezTo>
                <a:cubicBezTo>
                  <a:pt x="205354" y="10491"/>
                  <a:pt x="198983" y="12816"/>
                  <a:pt x="211952" y="9574"/>
                </a:cubicBezTo>
                <a:cubicBezTo>
                  <a:pt x="222828" y="2323"/>
                  <a:pt x="215166" y="6274"/>
                  <a:pt x="228621" y="2430"/>
                </a:cubicBezTo>
                <a:cubicBezTo>
                  <a:pt x="231034" y="1741"/>
                  <a:pt x="240527" y="-348"/>
                  <a:pt x="252433" y="4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6A23BE6-CEF3-F596-8CC4-BCB244C45620}"/>
              </a:ext>
            </a:extLst>
          </p:cNvPr>
          <p:cNvSpPr>
            <a:spLocks/>
          </p:cNvSpPr>
          <p:nvPr/>
        </p:nvSpPr>
        <p:spPr>
          <a:xfrm>
            <a:off x="886736" y="3886028"/>
            <a:ext cx="644915" cy="337344"/>
          </a:xfrm>
          <a:custGeom>
            <a:avLst/>
            <a:gdLst>
              <a:gd name="connsiteX0" fmla="*/ 16888 w 679676"/>
              <a:gd name="connsiteY0" fmla="*/ 123825 h 333593"/>
              <a:gd name="connsiteX1" fmla="*/ 32763 w 679676"/>
              <a:gd name="connsiteY1" fmla="*/ 120650 h 333593"/>
              <a:gd name="connsiteX2" fmla="*/ 45463 w 679676"/>
              <a:gd name="connsiteY2" fmla="*/ 114300 h 333593"/>
              <a:gd name="connsiteX3" fmla="*/ 58163 w 679676"/>
              <a:gd name="connsiteY3" fmla="*/ 111125 h 333593"/>
              <a:gd name="connsiteX4" fmla="*/ 67688 w 679676"/>
              <a:gd name="connsiteY4" fmla="*/ 104775 h 333593"/>
              <a:gd name="connsiteX5" fmla="*/ 102613 w 679676"/>
              <a:gd name="connsiteY5" fmla="*/ 98425 h 333593"/>
              <a:gd name="connsiteX6" fmla="*/ 121663 w 679676"/>
              <a:gd name="connsiteY6" fmla="*/ 92075 h 333593"/>
              <a:gd name="connsiteX7" fmla="*/ 131188 w 679676"/>
              <a:gd name="connsiteY7" fmla="*/ 85725 h 333593"/>
              <a:gd name="connsiteX8" fmla="*/ 147063 w 679676"/>
              <a:gd name="connsiteY8" fmla="*/ 82550 h 333593"/>
              <a:gd name="connsiteX9" fmla="*/ 185163 w 679676"/>
              <a:gd name="connsiteY9" fmla="*/ 63500 h 333593"/>
              <a:gd name="connsiteX10" fmla="*/ 210563 w 679676"/>
              <a:gd name="connsiteY10" fmla="*/ 50800 h 333593"/>
              <a:gd name="connsiteX11" fmla="*/ 220088 w 679676"/>
              <a:gd name="connsiteY11" fmla="*/ 47625 h 333593"/>
              <a:gd name="connsiteX12" fmla="*/ 245488 w 679676"/>
              <a:gd name="connsiteY12" fmla="*/ 34925 h 333593"/>
              <a:gd name="connsiteX13" fmla="*/ 270888 w 679676"/>
              <a:gd name="connsiteY13" fmla="*/ 25400 h 333593"/>
              <a:gd name="connsiteX14" fmla="*/ 296288 w 679676"/>
              <a:gd name="connsiteY14" fmla="*/ 19050 h 333593"/>
              <a:gd name="connsiteX15" fmla="*/ 308988 w 679676"/>
              <a:gd name="connsiteY15" fmla="*/ 12700 h 333593"/>
              <a:gd name="connsiteX16" fmla="*/ 340738 w 679676"/>
              <a:gd name="connsiteY16" fmla="*/ 3175 h 333593"/>
              <a:gd name="connsiteX17" fmla="*/ 356613 w 679676"/>
              <a:gd name="connsiteY17" fmla="*/ 0 h 333593"/>
              <a:gd name="connsiteX18" fmla="*/ 378838 w 679676"/>
              <a:gd name="connsiteY18" fmla="*/ 9525 h 333593"/>
              <a:gd name="connsiteX19" fmla="*/ 391538 w 679676"/>
              <a:gd name="connsiteY19" fmla="*/ 19050 h 333593"/>
              <a:gd name="connsiteX20" fmla="*/ 416938 w 679676"/>
              <a:gd name="connsiteY20" fmla="*/ 31750 h 333593"/>
              <a:gd name="connsiteX21" fmla="*/ 426463 w 679676"/>
              <a:gd name="connsiteY21" fmla="*/ 34925 h 333593"/>
              <a:gd name="connsiteX22" fmla="*/ 448688 w 679676"/>
              <a:gd name="connsiteY22" fmla="*/ 47625 h 333593"/>
              <a:gd name="connsiteX23" fmla="*/ 464563 w 679676"/>
              <a:gd name="connsiteY23" fmla="*/ 50800 h 333593"/>
              <a:gd name="connsiteX24" fmla="*/ 496313 w 679676"/>
              <a:gd name="connsiteY24" fmla="*/ 63500 h 333593"/>
              <a:gd name="connsiteX25" fmla="*/ 515363 w 679676"/>
              <a:gd name="connsiteY25" fmla="*/ 66675 h 333593"/>
              <a:gd name="connsiteX26" fmla="*/ 537588 w 679676"/>
              <a:gd name="connsiteY26" fmla="*/ 73025 h 333593"/>
              <a:gd name="connsiteX27" fmla="*/ 540763 w 679676"/>
              <a:gd name="connsiteY27" fmla="*/ 63500 h 333593"/>
              <a:gd name="connsiteX28" fmla="*/ 613788 w 679676"/>
              <a:gd name="connsiteY28" fmla="*/ 50800 h 333593"/>
              <a:gd name="connsiteX29" fmla="*/ 632838 w 679676"/>
              <a:gd name="connsiteY29" fmla="*/ 98425 h 333593"/>
              <a:gd name="connsiteX30" fmla="*/ 645538 w 679676"/>
              <a:gd name="connsiteY30" fmla="*/ 101600 h 333593"/>
              <a:gd name="connsiteX31" fmla="*/ 658238 w 679676"/>
              <a:gd name="connsiteY31" fmla="*/ 111125 h 333593"/>
              <a:gd name="connsiteX32" fmla="*/ 667763 w 679676"/>
              <a:gd name="connsiteY32" fmla="*/ 114300 h 333593"/>
              <a:gd name="connsiteX33" fmla="*/ 664588 w 679676"/>
              <a:gd name="connsiteY33" fmla="*/ 206375 h 333593"/>
              <a:gd name="connsiteX34" fmla="*/ 651888 w 679676"/>
              <a:gd name="connsiteY34" fmla="*/ 330200 h 333593"/>
              <a:gd name="connsiteX35" fmla="*/ 636013 w 679676"/>
              <a:gd name="connsiteY35" fmla="*/ 333375 h 333593"/>
              <a:gd name="connsiteX36" fmla="*/ 509013 w 679676"/>
              <a:gd name="connsiteY36" fmla="*/ 327025 h 333593"/>
              <a:gd name="connsiteX37" fmla="*/ 378838 w 679676"/>
              <a:gd name="connsiteY37" fmla="*/ 330200 h 333593"/>
              <a:gd name="connsiteX38" fmla="*/ 274063 w 679676"/>
              <a:gd name="connsiteY38" fmla="*/ 327025 h 333593"/>
              <a:gd name="connsiteX39" fmla="*/ 242313 w 679676"/>
              <a:gd name="connsiteY39" fmla="*/ 320675 h 333593"/>
              <a:gd name="connsiteX40" fmla="*/ 51813 w 679676"/>
              <a:gd name="connsiteY40" fmla="*/ 320675 h 333593"/>
              <a:gd name="connsiteX41" fmla="*/ 16888 w 679676"/>
              <a:gd name="connsiteY41" fmla="*/ 314325 h 333593"/>
              <a:gd name="connsiteX42" fmla="*/ 13713 w 679676"/>
              <a:gd name="connsiteY42" fmla="*/ 295275 h 333593"/>
              <a:gd name="connsiteX43" fmla="*/ 10538 w 679676"/>
              <a:gd name="connsiteY43" fmla="*/ 285750 h 333593"/>
              <a:gd name="connsiteX44" fmla="*/ 7363 w 679676"/>
              <a:gd name="connsiteY44" fmla="*/ 257175 h 333593"/>
              <a:gd name="connsiteX45" fmla="*/ 4188 w 679676"/>
              <a:gd name="connsiteY45" fmla="*/ 190500 h 333593"/>
              <a:gd name="connsiteX46" fmla="*/ 4188 w 679676"/>
              <a:gd name="connsiteY46" fmla="*/ 139700 h 333593"/>
              <a:gd name="connsiteX47" fmla="*/ 16888 w 679676"/>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5230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1475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06880 w 677543"/>
              <a:gd name="connsiteY36" fmla="*/ 327025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97330 w 677543"/>
              <a:gd name="connsiteY38" fmla="*/ 317500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66186"/>
              <a:gd name="connsiteY0" fmla="*/ 123825 h 337344"/>
              <a:gd name="connsiteX1" fmla="*/ 30630 w 666186"/>
              <a:gd name="connsiteY1" fmla="*/ 120650 h 337344"/>
              <a:gd name="connsiteX2" fmla="*/ 43330 w 666186"/>
              <a:gd name="connsiteY2" fmla="*/ 114300 h 337344"/>
              <a:gd name="connsiteX3" fmla="*/ 56030 w 666186"/>
              <a:gd name="connsiteY3" fmla="*/ 111125 h 337344"/>
              <a:gd name="connsiteX4" fmla="*/ 65555 w 666186"/>
              <a:gd name="connsiteY4" fmla="*/ 104775 h 337344"/>
              <a:gd name="connsiteX5" fmla="*/ 100480 w 666186"/>
              <a:gd name="connsiteY5" fmla="*/ 98425 h 337344"/>
              <a:gd name="connsiteX6" fmla="*/ 119530 w 666186"/>
              <a:gd name="connsiteY6" fmla="*/ 92075 h 337344"/>
              <a:gd name="connsiteX7" fmla="*/ 129055 w 666186"/>
              <a:gd name="connsiteY7" fmla="*/ 85725 h 337344"/>
              <a:gd name="connsiteX8" fmla="*/ 144930 w 666186"/>
              <a:gd name="connsiteY8" fmla="*/ 82550 h 337344"/>
              <a:gd name="connsiteX9" fmla="*/ 183030 w 666186"/>
              <a:gd name="connsiteY9" fmla="*/ 63500 h 337344"/>
              <a:gd name="connsiteX10" fmla="*/ 208430 w 666186"/>
              <a:gd name="connsiteY10" fmla="*/ 50800 h 337344"/>
              <a:gd name="connsiteX11" fmla="*/ 217955 w 666186"/>
              <a:gd name="connsiteY11" fmla="*/ 47625 h 337344"/>
              <a:gd name="connsiteX12" fmla="*/ 243355 w 666186"/>
              <a:gd name="connsiteY12" fmla="*/ 34925 h 337344"/>
              <a:gd name="connsiteX13" fmla="*/ 268755 w 666186"/>
              <a:gd name="connsiteY13" fmla="*/ 25400 h 337344"/>
              <a:gd name="connsiteX14" fmla="*/ 294155 w 666186"/>
              <a:gd name="connsiteY14" fmla="*/ 19050 h 337344"/>
              <a:gd name="connsiteX15" fmla="*/ 306855 w 666186"/>
              <a:gd name="connsiteY15" fmla="*/ 12700 h 337344"/>
              <a:gd name="connsiteX16" fmla="*/ 338605 w 666186"/>
              <a:gd name="connsiteY16" fmla="*/ 3175 h 337344"/>
              <a:gd name="connsiteX17" fmla="*/ 354480 w 666186"/>
              <a:gd name="connsiteY17" fmla="*/ 0 h 337344"/>
              <a:gd name="connsiteX18" fmla="*/ 376705 w 666186"/>
              <a:gd name="connsiteY18" fmla="*/ 9525 h 337344"/>
              <a:gd name="connsiteX19" fmla="*/ 389405 w 666186"/>
              <a:gd name="connsiteY19" fmla="*/ 19050 h 337344"/>
              <a:gd name="connsiteX20" fmla="*/ 414805 w 666186"/>
              <a:gd name="connsiteY20" fmla="*/ 31750 h 337344"/>
              <a:gd name="connsiteX21" fmla="*/ 424330 w 666186"/>
              <a:gd name="connsiteY21" fmla="*/ 34925 h 337344"/>
              <a:gd name="connsiteX22" fmla="*/ 446555 w 666186"/>
              <a:gd name="connsiteY22" fmla="*/ 47625 h 337344"/>
              <a:gd name="connsiteX23" fmla="*/ 462430 w 666186"/>
              <a:gd name="connsiteY23" fmla="*/ 50800 h 337344"/>
              <a:gd name="connsiteX24" fmla="*/ 494180 w 666186"/>
              <a:gd name="connsiteY24" fmla="*/ 63500 h 337344"/>
              <a:gd name="connsiteX25" fmla="*/ 513230 w 666186"/>
              <a:gd name="connsiteY25" fmla="*/ 66675 h 337344"/>
              <a:gd name="connsiteX26" fmla="*/ 535455 w 666186"/>
              <a:gd name="connsiteY26" fmla="*/ 73025 h 337344"/>
              <a:gd name="connsiteX27" fmla="*/ 538630 w 666186"/>
              <a:gd name="connsiteY27" fmla="*/ 63500 h 337344"/>
              <a:gd name="connsiteX28" fmla="*/ 611655 w 666186"/>
              <a:gd name="connsiteY28" fmla="*/ 50800 h 337344"/>
              <a:gd name="connsiteX29" fmla="*/ 630705 w 666186"/>
              <a:gd name="connsiteY29" fmla="*/ 98425 h 337344"/>
              <a:gd name="connsiteX30" fmla="*/ 643405 w 666186"/>
              <a:gd name="connsiteY30" fmla="*/ 101600 h 337344"/>
              <a:gd name="connsiteX31" fmla="*/ 656105 w 666186"/>
              <a:gd name="connsiteY31" fmla="*/ 111125 h 337344"/>
              <a:gd name="connsiteX32" fmla="*/ 665630 w 666186"/>
              <a:gd name="connsiteY32" fmla="*/ 114300 h 337344"/>
              <a:gd name="connsiteX33" fmla="*/ 662455 w 666186"/>
              <a:gd name="connsiteY33" fmla="*/ 206375 h 337344"/>
              <a:gd name="connsiteX34" fmla="*/ 649755 w 666186"/>
              <a:gd name="connsiteY34" fmla="*/ 330200 h 337344"/>
              <a:gd name="connsiteX35" fmla="*/ 630705 w 666186"/>
              <a:gd name="connsiteY35" fmla="*/ 323850 h 337344"/>
              <a:gd name="connsiteX36" fmla="*/ 516405 w 666186"/>
              <a:gd name="connsiteY36" fmla="*/ 317500 h 337344"/>
              <a:gd name="connsiteX37" fmla="*/ 386230 w 666186"/>
              <a:gd name="connsiteY37" fmla="*/ 320675 h 337344"/>
              <a:gd name="connsiteX38" fmla="*/ 297330 w 666186"/>
              <a:gd name="connsiteY38" fmla="*/ 317500 h 337344"/>
              <a:gd name="connsiteX39" fmla="*/ 240180 w 666186"/>
              <a:gd name="connsiteY39" fmla="*/ 320675 h 337344"/>
              <a:gd name="connsiteX40" fmla="*/ 49680 w 666186"/>
              <a:gd name="connsiteY40" fmla="*/ 320675 h 337344"/>
              <a:gd name="connsiteX41" fmla="*/ 14755 w 666186"/>
              <a:gd name="connsiteY41" fmla="*/ 314325 h 337344"/>
              <a:gd name="connsiteX42" fmla="*/ 11580 w 666186"/>
              <a:gd name="connsiteY42" fmla="*/ 295275 h 337344"/>
              <a:gd name="connsiteX43" fmla="*/ 14755 w 666186"/>
              <a:gd name="connsiteY43" fmla="*/ 285750 h 337344"/>
              <a:gd name="connsiteX44" fmla="*/ 14755 w 666186"/>
              <a:gd name="connsiteY44" fmla="*/ 257175 h 337344"/>
              <a:gd name="connsiteX45" fmla="*/ 14755 w 666186"/>
              <a:gd name="connsiteY45" fmla="*/ 190500 h 337344"/>
              <a:gd name="connsiteX46" fmla="*/ 2055 w 666186"/>
              <a:gd name="connsiteY46" fmla="*/ 139700 h 337344"/>
              <a:gd name="connsiteX47" fmla="*/ 14755 w 666186"/>
              <a:gd name="connsiteY47" fmla="*/ 123825 h 337344"/>
              <a:gd name="connsiteX0" fmla="*/ 14755 w 662818"/>
              <a:gd name="connsiteY0" fmla="*/ 123825 h 337344"/>
              <a:gd name="connsiteX1" fmla="*/ 30630 w 662818"/>
              <a:gd name="connsiteY1" fmla="*/ 120650 h 337344"/>
              <a:gd name="connsiteX2" fmla="*/ 43330 w 662818"/>
              <a:gd name="connsiteY2" fmla="*/ 114300 h 337344"/>
              <a:gd name="connsiteX3" fmla="*/ 56030 w 662818"/>
              <a:gd name="connsiteY3" fmla="*/ 111125 h 337344"/>
              <a:gd name="connsiteX4" fmla="*/ 65555 w 662818"/>
              <a:gd name="connsiteY4" fmla="*/ 104775 h 337344"/>
              <a:gd name="connsiteX5" fmla="*/ 100480 w 662818"/>
              <a:gd name="connsiteY5" fmla="*/ 98425 h 337344"/>
              <a:gd name="connsiteX6" fmla="*/ 119530 w 662818"/>
              <a:gd name="connsiteY6" fmla="*/ 92075 h 337344"/>
              <a:gd name="connsiteX7" fmla="*/ 129055 w 662818"/>
              <a:gd name="connsiteY7" fmla="*/ 85725 h 337344"/>
              <a:gd name="connsiteX8" fmla="*/ 144930 w 662818"/>
              <a:gd name="connsiteY8" fmla="*/ 82550 h 337344"/>
              <a:gd name="connsiteX9" fmla="*/ 183030 w 662818"/>
              <a:gd name="connsiteY9" fmla="*/ 63500 h 337344"/>
              <a:gd name="connsiteX10" fmla="*/ 208430 w 662818"/>
              <a:gd name="connsiteY10" fmla="*/ 50800 h 337344"/>
              <a:gd name="connsiteX11" fmla="*/ 217955 w 662818"/>
              <a:gd name="connsiteY11" fmla="*/ 47625 h 337344"/>
              <a:gd name="connsiteX12" fmla="*/ 243355 w 662818"/>
              <a:gd name="connsiteY12" fmla="*/ 34925 h 337344"/>
              <a:gd name="connsiteX13" fmla="*/ 268755 w 662818"/>
              <a:gd name="connsiteY13" fmla="*/ 25400 h 337344"/>
              <a:gd name="connsiteX14" fmla="*/ 294155 w 662818"/>
              <a:gd name="connsiteY14" fmla="*/ 19050 h 337344"/>
              <a:gd name="connsiteX15" fmla="*/ 306855 w 662818"/>
              <a:gd name="connsiteY15" fmla="*/ 12700 h 337344"/>
              <a:gd name="connsiteX16" fmla="*/ 338605 w 662818"/>
              <a:gd name="connsiteY16" fmla="*/ 3175 h 337344"/>
              <a:gd name="connsiteX17" fmla="*/ 354480 w 662818"/>
              <a:gd name="connsiteY17" fmla="*/ 0 h 337344"/>
              <a:gd name="connsiteX18" fmla="*/ 376705 w 662818"/>
              <a:gd name="connsiteY18" fmla="*/ 9525 h 337344"/>
              <a:gd name="connsiteX19" fmla="*/ 389405 w 662818"/>
              <a:gd name="connsiteY19" fmla="*/ 19050 h 337344"/>
              <a:gd name="connsiteX20" fmla="*/ 414805 w 662818"/>
              <a:gd name="connsiteY20" fmla="*/ 31750 h 337344"/>
              <a:gd name="connsiteX21" fmla="*/ 424330 w 662818"/>
              <a:gd name="connsiteY21" fmla="*/ 34925 h 337344"/>
              <a:gd name="connsiteX22" fmla="*/ 446555 w 662818"/>
              <a:gd name="connsiteY22" fmla="*/ 47625 h 337344"/>
              <a:gd name="connsiteX23" fmla="*/ 462430 w 662818"/>
              <a:gd name="connsiteY23" fmla="*/ 50800 h 337344"/>
              <a:gd name="connsiteX24" fmla="*/ 494180 w 662818"/>
              <a:gd name="connsiteY24" fmla="*/ 63500 h 337344"/>
              <a:gd name="connsiteX25" fmla="*/ 513230 w 662818"/>
              <a:gd name="connsiteY25" fmla="*/ 66675 h 337344"/>
              <a:gd name="connsiteX26" fmla="*/ 535455 w 662818"/>
              <a:gd name="connsiteY26" fmla="*/ 73025 h 337344"/>
              <a:gd name="connsiteX27" fmla="*/ 538630 w 662818"/>
              <a:gd name="connsiteY27" fmla="*/ 63500 h 337344"/>
              <a:gd name="connsiteX28" fmla="*/ 611655 w 662818"/>
              <a:gd name="connsiteY28" fmla="*/ 50800 h 337344"/>
              <a:gd name="connsiteX29" fmla="*/ 630705 w 662818"/>
              <a:gd name="connsiteY29" fmla="*/ 98425 h 337344"/>
              <a:gd name="connsiteX30" fmla="*/ 643405 w 662818"/>
              <a:gd name="connsiteY30" fmla="*/ 101600 h 337344"/>
              <a:gd name="connsiteX31" fmla="*/ 656105 w 662818"/>
              <a:gd name="connsiteY31" fmla="*/ 111125 h 337344"/>
              <a:gd name="connsiteX32" fmla="*/ 652930 w 662818"/>
              <a:gd name="connsiteY32" fmla="*/ 117475 h 337344"/>
              <a:gd name="connsiteX33" fmla="*/ 662455 w 662818"/>
              <a:gd name="connsiteY33" fmla="*/ 206375 h 337344"/>
              <a:gd name="connsiteX34" fmla="*/ 649755 w 662818"/>
              <a:gd name="connsiteY34" fmla="*/ 330200 h 337344"/>
              <a:gd name="connsiteX35" fmla="*/ 630705 w 662818"/>
              <a:gd name="connsiteY35" fmla="*/ 323850 h 337344"/>
              <a:gd name="connsiteX36" fmla="*/ 516405 w 662818"/>
              <a:gd name="connsiteY36" fmla="*/ 317500 h 337344"/>
              <a:gd name="connsiteX37" fmla="*/ 386230 w 662818"/>
              <a:gd name="connsiteY37" fmla="*/ 320675 h 337344"/>
              <a:gd name="connsiteX38" fmla="*/ 297330 w 662818"/>
              <a:gd name="connsiteY38" fmla="*/ 317500 h 337344"/>
              <a:gd name="connsiteX39" fmla="*/ 240180 w 662818"/>
              <a:gd name="connsiteY39" fmla="*/ 320675 h 337344"/>
              <a:gd name="connsiteX40" fmla="*/ 49680 w 662818"/>
              <a:gd name="connsiteY40" fmla="*/ 320675 h 337344"/>
              <a:gd name="connsiteX41" fmla="*/ 14755 w 662818"/>
              <a:gd name="connsiteY41" fmla="*/ 314325 h 337344"/>
              <a:gd name="connsiteX42" fmla="*/ 11580 w 662818"/>
              <a:gd name="connsiteY42" fmla="*/ 295275 h 337344"/>
              <a:gd name="connsiteX43" fmla="*/ 14755 w 662818"/>
              <a:gd name="connsiteY43" fmla="*/ 285750 h 337344"/>
              <a:gd name="connsiteX44" fmla="*/ 14755 w 662818"/>
              <a:gd name="connsiteY44" fmla="*/ 257175 h 337344"/>
              <a:gd name="connsiteX45" fmla="*/ 14755 w 662818"/>
              <a:gd name="connsiteY45" fmla="*/ 190500 h 337344"/>
              <a:gd name="connsiteX46" fmla="*/ 2055 w 662818"/>
              <a:gd name="connsiteY46" fmla="*/ 139700 h 337344"/>
              <a:gd name="connsiteX47" fmla="*/ 14755 w 662818"/>
              <a:gd name="connsiteY47" fmla="*/ 123825 h 337344"/>
              <a:gd name="connsiteX0" fmla="*/ 14755 w 656495"/>
              <a:gd name="connsiteY0" fmla="*/ 123825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14755 w 656495"/>
              <a:gd name="connsiteY47" fmla="*/ 123825 h 337344"/>
              <a:gd name="connsiteX0" fmla="*/ 27455 w 656495"/>
              <a:gd name="connsiteY0" fmla="*/ 120650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27455 w 656495"/>
              <a:gd name="connsiteY47" fmla="*/ 120650 h 337344"/>
              <a:gd name="connsiteX0" fmla="*/ 15875 w 644915"/>
              <a:gd name="connsiteY0" fmla="*/ 120650 h 337344"/>
              <a:gd name="connsiteX1" fmla="*/ 19050 w 644915"/>
              <a:gd name="connsiteY1" fmla="*/ 120650 h 337344"/>
              <a:gd name="connsiteX2" fmla="*/ 31750 w 644915"/>
              <a:gd name="connsiteY2" fmla="*/ 114300 h 337344"/>
              <a:gd name="connsiteX3" fmla="*/ 44450 w 644915"/>
              <a:gd name="connsiteY3" fmla="*/ 111125 h 337344"/>
              <a:gd name="connsiteX4" fmla="*/ 53975 w 644915"/>
              <a:gd name="connsiteY4" fmla="*/ 104775 h 337344"/>
              <a:gd name="connsiteX5" fmla="*/ 88900 w 644915"/>
              <a:gd name="connsiteY5" fmla="*/ 98425 h 337344"/>
              <a:gd name="connsiteX6" fmla="*/ 107950 w 644915"/>
              <a:gd name="connsiteY6" fmla="*/ 92075 h 337344"/>
              <a:gd name="connsiteX7" fmla="*/ 117475 w 644915"/>
              <a:gd name="connsiteY7" fmla="*/ 85725 h 337344"/>
              <a:gd name="connsiteX8" fmla="*/ 133350 w 644915"/>
              <a:gd name="connsiteY8" fmla="*/ 82550 h 337344"/>
              <a:gd name="connsiteX9" fmla="*/ 171450 w 644915"/>
              <a:gd name="connsiteY9" fmla="*/ 63500 h 337344"/>
              <a:gd name="connsiteX10" fmla="*/ 196850 w 644915"/>
              <a:gd name="connsiteY10" fmla="*/ 50800 h 337344"/>
              <a:gd name="connsiteX11" fmla="*/ 206375 w 644915"/>
              <a:gd name="connsiteY11" fmla="*/ 47625 h 337344"/>
              <a:gd name="connsiteX12" fmla="*/ 231775 w 644915"/>
              <a:gd name="connsiteY12" fmla="*/ 34925 h 337344"/>
              <a:gd name="connsiteX13" fmla="*/ 257175 w 644915"/>
              <a:gd name="connsiteY13" fmla="*/ 25400 h 337344"/>
              <a:gd name="connsiteX14" fmla="*/ 282575 w 644915"/>
              <a:gd name="connsiteY14" fmla="*/ 19050 h 337344"/>
              <a:gd name="connsiteX15" fmla="*/ 295275 w 644915"/>
              <a:gd name="connsiteY15" fmla="*/ 12700 h 337344"/>
              <a:gd name="connsiteX16" fmla="*/ 327025 w 644915"/>
              <a:gd name="connsiteY16" fmla="*/ 3175 h 337344"/>
              <a:gd name="connsiteX17" fmla="*/ 342900 w 644915"/>
              <a:gd name="connsiteY17" fmla="*/ 0 h 337344"/>
              <a:gd name="connsiteX18" fmla="*/ 365125 w 644915"/>
              <a:gd name="connsiteY18" fmla="*/ 9525 h 337344"/>
              <a:gd name="connsiteX19" fmla="*/ 377825 w 644915"/>
              <a:gd name="connsiteY19" fmla="*/ 19050 h 337344"/>
              <a:gd name="connsiteX20" fmla="*/ 403225 w 644915"/>
              <a:gd name="connsiteY20" fmla="*/ 31750 h 337344"/>
              <a:gd name="connsiteX21" fmla="*/ 412750 w 644915"/>
              <a:gd name="connsiteY21" fmla="*/ 34925 h 337344"/>
              <a:gd name="connsiteX22" fmla="*/ 434975 w 644915"/>
              <a:gd name="connsiteY22" fmla="*/ 47625 h 337344"/>
              <a:gd name="connsiteX23" fmla="*/ 450850 w 644915"/>
              <a:gd name="connsiteY23" fmla="*/ 50800 h 337344"/>
              <a:gd name="connsiteX24" fmla="*/ 482600 w 644915"/>
              <a:gd name="connsiteY24" fmla="*/ 63500 h 337344"/>
              <a:gd name="connsiteX25" fmla="*/ 501650 w 644915"/>
              <a:gd name="connsiteY25" fmla="*/ 66675 h 337344"/>
              <a:gd name="connsiteX26" fmla="*/ 523875 w 644915"/>
              <a:gd name="connsiteY26" fmla="*/ 73025 h 337344"/>
              <a:gd name="connsiteX27" fmla="*/ 527050 w 644915"/>
              <a:gd name="connsiteY27" fmla="*/ 63500 h 337344"/>
              <a:gd name="connsiteX28" fmla="*/ 600075 w 644915"/>
              <a:gd name="connsiteY28" fmla="*/ 50800 h 337344"/>
              <a:gd name="connsiteX29" fmla="*/ 619125 w 644915"/>
              <a:gd name="connsiteY29" fmla="*/ 98425 h 337344"/>
              <a:gd name="connsiteX30" fmla="*/ 631825 w 644915"/>
              <a:gd name="connsiteY30" fmla="*/ 101600 h 337344"/>
              <a:gd name="connsiteX31" fmla="*/ 644525 w 644915"/>
              <a:gd name="connsiteY31" fmla="*/ 111125 h 337344"/>
              <a:gd name="connsiteX32" fmla="*/ 641350 w 644915"/>
              <a:gd name="connsiteY32" fmla="*/ 117475 h 337344"/>
              <a:gd name="connsiteX33" fmla="*/ 638175 w 644915"/>
              <a:gd name="connsiteY33" fmla="*/ 206375 h 337344"/>
              <a:gd name="connsiteX34" fmla="*/ 638175 w 644915"/>
              <a:gd name="connsiteY34" fmla="*/ 330200 h 337344"/>
              <a:gd name="connsiteX35" fmla="*/ 619125 w 644915"/>
              <a:gd name="connsiteY35" fmla="*/ 323850 h 337344"/>
              <a:gd name="connsiteX36" fmla="*/ 504825 w 644915"/>
              <a:gd name="connsiteY36" fmla="*/ 317500 h 337344"/>
              <a:gd name="connsiteX37" fmla="*/ 374650 w 644915"/>
              <a:gd name="connsiteY37" fmla="*/ 320675 h 337344"/>
              <a:gd name="connsiteX38" fmla="*/ 285750 w 644915"/>
              <a:gd name="connsiteY38" fmla="*/ 317500 h 337344"/>
              <a:gd name="connsiteX39" fmla="*/ 228600 w 644915"/>
              <a:gd name="connsiteY39" fmla="*/ 320675 h 337344"/>
              <a:gd name="connsiteX40" fmla="*/ 38100 w 644915"/>
              <a:gd name="connsiteY40" fmla="*/ 320675 h 337344"/>
              <a:gd name="connsiteX41" fmla="*/ 3175 w 644915"/>
              <a:gd name="connsiteY41" fmla="*/ 314325 h 337344"/>
              <a:gd name="connsiteX42" fmla="*/ 0 w 644915"/>
              <a:gd name="connsiteY42" fmla="*/ 295275 h 337344"/>
              <a:gd name="connsiteX43" fmla="*/ 3175 w 644915"/>
              <a:gd name="connsiteY43" fmla="*/ 285750 h 337344"/>
              <a:gd name="connsiteX44" fmla="*/ 3175 w 644915"/>
              <a:gd name="connsiteY44" fmla="*/ 257175 h 337344"/>
              <a:gd name="connsiteX45" fmla="*/ 3175 w 644915"/>
              <a:gd name="connsiteY45" fmla="*/ 190500 h 337344"/>
              <a:gd name="connsiteX46" fmla="*/ 6350 w 644915"/>
              <a:gd name="connsiteY46" fmla="*/ 139700 h 337344"/>
              <a:gd name="connsiteX47" fmla="*/ 15875 w 644915"/>
              <a:gd name="connsiteY47" fmla="*/ 120650 h 33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4915" h="337344">
                <a:moveTo>
                  <a:pt x="15875" y="120650"/>
                </a:moveTo>
                <a:cubicBezTo>
                  <a:pt x="17992" y="117475"/>
                  <a:pt x="16404" y="121708"/>
                  <a:pt x="19050" y="120650"/>
                </a:cubicBezTo>
                <a:cubicBezTo>
                  <a:pt x="21696" y="119592"/>
                  <a:pt x="27318" y="115962"/>
                  <a:pt x="31750" y="114300"/>
                </a:cubicBezTo>
                <a:cubicBezTo>
                  <a:pt x="35836" y="112768"/>
                  <a:pt x="40217" y="112183"/>
                  <a:pt x="44450" y="111125"/>
                </a:cubicBezTo>
                <a:cubicBezTo>
                  <a:pt x="47625" y="109008"/>
                  <a:pt x="50402" y="106115"/>
                  <a:pt x="53975" y="104775"/>
                </a:cubicBezTo>
                <a:cubicBezTo>
                  <a:pt x="58721" y="102995"/>
                  <a:pt x="85334" y="99317"/>
                  <a:pt x="88900" y="98425"/>
                </a:cubicBezTo>
                <a:cubicBezTo>
                  <a:pt x="95394" y="96802"/>
                  <a:pt x="102381" y="95788"/>
                  <a:pt x="107950" y="92075"/>
                </a:cubicBezTo>
                <a:cubicBezTo>
                  <a:pt x="111125" y="89958"/>
                  <a:pt x="113902" y="87065"/>
                  <a:pt x="117475" y="85725"/>
                </a:cubicBezTo>
                <a:cubicBezTo>
                  <a:pt x="122528" y="83830"/>
                  <a:pt x="128058" y="83608"/>
                  <a:pt x="133350" y="82550"/>
                </a:cubicBezTo>
                <a:cubicBezTo>
                  <a:pt x="162239" y="65217"/>
                  <a:pt x="135582" y="80238"/>
                  <a:pt x="171450" y="63500"/>
                </a:cubicBezTo>
                <a:cubicBezTo>
                  <a:pt x="180028" y="59497"/>
                  <a:pt x="187870" y="53793"/>
                  <a:pt x="196850" y="50800"/>
                </a:cubicBezTo>
                <a:cubicBezTo>
                  <a:pt x="200025" y="49742"/>
                  <a:pt x="203328" y="49010"/>
                  <a:pt x="206375" y="47625"/>
                </a:cubicBezTo>
                <a:cubicBezTo>
                  <a:pt x="214993" y="43708"/>
                  <a:pt x="222592" y="37221"/>
                  <a:pt x="231775" y="34925"/>
                </a:cubicBezTo>
                <a:cubicBezTo>
                  <a:pt x="279681" y="22948"/>
                  <a:pt x="207366" y="42003"/>
                  <a:pt x="257175" y="25400"/>
                </a:cubicBezTo>
                <a:cubicBezTo>
                  <a:pt x="265454" y="22640"/>
                  <a:pt x="274769" y="22953"/>
                  <a:pt x="282575" y="19050"/>
                </a:cubicBezTo>
                <a:cubicBezTo>
                  <a:pt x="286808" y="16933"/>
                  <a:pt x="290881" y="14458"/>
                  <a:pt x="295275" y="12700"/>
                </a:cubicBezTo>
                <a:cubicBezTo>
                  <a:pt x="305168" y="8743"/>
                  <a:pt x="316500" y="5514"/>
                  <a:pt x="327025" y="3175"/>
                </a:cubicBezTo>
                <a:cubicBezTo>
                  <a:pt x="332293" y="2004"/>
                  <a:pt x="337608" y="1058"/>
                  <a:pt x="342900" y="0"/>
                </a:cubicBezTo>
                <a:cubicBezTo>
                  <a:pt x="352159" y="3086"/>
                  <a:pt x="356157" y="3920"/>
                  <a:pt x="365125" y="9525"/>
                </a:cubicBezTo>
                <a:cubicBezTo>
                  <a:pt x="369612" y="12330"/>
                  <a:pt x="373254" y="16384"/>
                  <a:pt x="377825" y="19050"/>
                </a:cubicBezTo>
                <a:cubicBezTo>
                  <a:pt x="386002" y="23820"/>
                  <a:pt x="394245" y="28757"/>
                  <a:pt x="403225" y="31750"/>
                </a:cubicBezTo>
                <a:cubicBezTo>
                  <a:pt x="406400" y="32808"/>
                  <a:pt x="409757" y="33428"/>
                  <a:pt x="412750" y="34925"/>
                </a:cubicBezTo>
                <a:cubicBezTo>
                  <a:pt x="426685" y="41893"/>
                  <a:pt x="418276" y="42059"/>
                  <a:pt x="434975" y="47625"/>
                </a:cubicBezTo>
                <a:cubicBezTo>
                  <a:pt x="440095" y="49332"/>
                  <a:pt x="445558" y="49742"/>
                  <a:pt x="450850" y="50800"/>
                </a:cubicBezTo>
                <a:cubicBezTo>
                  <a:pt x="461214" y="55982"/>
                  <a:pt x="470830" y="61538"/>
                  <a:pt x="482600" y="63500"/>
                </a:cubicBezTo>
                <a:cubicBezTo>
                  <a:pt x="488950" y="64558"/>
                  <a:pt x="495337" y="65412"/>
                  <a:pt x="501650" y="66675"/>
                </a:cubicBezTo>
                <a:cubicBezTo>
                  <a:pt x="511617" y="68668"/>
                  <a:pt x="514797" y="69999"/>
                  <a:pt x="523875" y="73025"/>
                </a:cubicBezTo>
                <a:cubicBezTo>
                  <a:pt x="524933" y="69850"/>
                  <a:pt x="527050" y="66847"/>
                  <a:pt x="527050" y="63500"/>
                </a:cubicBezTo>
                <a:cubicBezTo>
                  <a:pt x="527050" y="16784"/>
                  <a:pt x="493207" y="37441"/>
                  <a:pt x="600075" y="50800"/>
                </a:cubicBezTo>
                <a:cubicBezTo>
                  <a:pt x="603844" y="65877"/>
                  <a:pt x="602691" y="89034"/>
                  <a:pt x="619125" y="98425"/>
                </a:cubicBezTo>
                <a:cubicBezTo>
                  <a:pt x="622914" y="100590"/>
                  <a:pt x="627592" y="100542"/>
                  <a:pt x="631825" y="101600"/>
                </a:cubicBezTo>
                <a:cubicBezTo>
                  <a:pt x="636058" y="104775"/>
                  <a:pt x="642938" y="108479"/>
                  <a:pt x="644525" y="111125"/>
                </a:cubicBezTo>
                <a:cubicBezTo>
                  <a:pt x="646113" y="113771"/>
                  <a:pt x="642408" y="101600"/>
                  <a:pt x="641350" y="117475"/>
                </a:cubicBezTo>
                <a:cubicBezTo>
                  <a:pt x="640292" y="133350"/>
                  <a:pt x="639233" y="175683"/>
                  <a:pt x="638175" y="206375"/>
                </a:cubicBezTo>
                <a:cubicBezTo>
                  <a:pt x="640541" y="293926"/>
                  <a:pt x="641350" y="310621"/>
                  <a:pt x="638175" y="330200"/>
                </a:cubicBezTo>
                <a:cubicBezTo>
                  <a:pt x="635000" y="349779"/>
                  <a:pt x="624417" y="322792"/>
                  <a:pt x="619125" y="323850"/>
                </a:cubicBezTo>
                <a:cubicBezTo>
                  <a:pt x="584398" y="321680"/>
                  <a:pt x="545571" y="318029"/>
                  <a:pt x="504825" y="317500"/>
                </a:cubicBezTo>
                <a:cubicBezTo>
                  <a:pt x="464079" y="316971"/>
                  <a:pt x="418042" y="319617"/>
                  <a:pt x="374650" y="320675"/>
                </a:cubicBezTo>
                <a:cubicBezTo>
                  <a:pt x="330256" y="324090"/>
                  <a:pt x="335092" y="327368"/>
                  <a:pt x="285750" y="317500"/>
                </a:cubicBezTo>
                <a:lnTo>
                  <a:pt x="228600" y="320675"/>
                </a:lnTo>
                <a:cubicBezTo>
                  <a:pt x="141636" y="326473"/>
                  <a:pt x="172354" y="325839"/>
                  <a:pt x="38100" y="320675"/>
                </a:cubicBezTo>
                <a:cubicBezTo>
                  <a:pt x="24655" y="320158"/>
                  <a:pt x="15497" y="317405"/>
                  <a:pt x="3175" y="314325"/>
                </a:cubicBezTo>
                <a:cubicBezTo>
                  <a:pt x="2117" y="307975"/>
                  <a:pt x="0" y="300037"/>
                  <a:pt x="0" y="295275"/>
                </a:cubicBezTo>
                <a:cubicBezTo>
                  <a:pt x="0" y="290513"/>
                  <a:pt x="2646" y="292100"/>
                  <a:pt x="3175" y="285750"/>
                </a:cubicBezTo>
                <a:cubicBezTo>
                  <a:pt x="3704" y="279400"/>
                  <a:pt x="4233" y="266700"/>
                  <a:pt x="3175" y="257175"/>
                </a:cubicBezTo>
                <a:cubicBezTo>
                  <a:pt x="2117" y="234950"/>
                  <a:pt x="4819" y="212689"/>
                  <a:pt x="3175" y="190500"/>
                </a:cubicBezTo>
                <a:cubicBezTo>
                  <a:pt x="872" y="159405"/>
                  <a:pt x="-1795" y="180423"/>
                  <a:pt x="6350" y="139700"/>
                </a:cubicBezTo>
                <a:cubicBezTo>
                  <a:pt x="6558" y="138662"/>
                  <a:pt x="13758" y="123825"/>
                  <a:pt x="15875" y="12065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706F8A2-AE81-D69B-DFE7-DC0026A15EE5}"/>
              </a:ext>
            </a:extLst>
          </p:cNvPr>
          <p:cNvSpPr>
            <a:spLocks/>
          </p:cNvSpPr>
          <p:nvPr/>
        </p:nvSpPr>
        <p:spPr>
          <a:xfrm>
            <a:off x="8636998" y="3406225"/>
            <a:ext cx="1064478" cy="447503"/>
          </a:xfrm>
          <a:custGeom>
            <a:avLst/>
            <a:gdLst>
              <a:gd name="connsiteX0" fmla="*/ 476250 w 1064478"/>
              <a:gd name="connsiteY0" fmla="*/ 7144 h 447503"/>
              <a:gd name="connsiteX1" fmla="*/ 521494 w 1064478"/>
              <a:gd name="connsiteY1" fmla="*/ 7144 h 447503"/>
              <a:gd name="connsiteX2" fmla="*/ 576263 w 1064478"/>
              <a:gd name="connsiteY2" fmla="*/ 9525 h 447503"/>
              <a:gd name="connsiteX3" fmla="*/ 597694 w 1064478"/>
              <a:gd name="connsiteY3" fmla="*/ 11906 h 447503"/>
              <a:gd name="connsiteX4" fmla="*/ 609600 w 1064478"/>
              <a:gd name="connsiteY4" fmla="*/ 14288 h 447503"/>
              <a:gd name="connsiteX5" fmla="*/ 631032 w 1064478"/>
              <a:gd name="connsiteY5" fmla="*/ 16669 h 447503"/>
              <a:gd name="connsiteX6" fmla="*/ 640557 w 1064478"/>
              <a:gd name="connsiteY6" fmla="*/ 19050 h 447503"/>
              <a:gd name="connsiteX7" fmla="*/ 652463 w 1064478"/>
              <a:gd name="connsiteY7" fmla="*/ 23813 h 447503"/>
              <a:gd name="connsiteX8" fmla="*/ 681038 w 1064478"/>
              <a:gd name="connsiteY8" fmla="*/ 30956 h 447503"/>
              <a:gd name="connsiteX9" fmla="*/ 714375 w 1064478"/>
              <a:gd name="connsiteY9" fmla="*/ 38100 h 447503"/>
              <a:gd name="connsiteX10" fmla="*/ 742950 w 1064478"/>
              <a:gd name="connsiteY10" fmla="*/ 40481 h 447503"/>
              <a:gd name="connsiteX11" fmla="*/ 750094 w 1064478"/>
              <a:gd name="connsiteY11" fmla="*/ 42863 h 447503"/>
              <a:gd name="connsiteX12" fmla="*/ 778669 w 1064478"/>
              <a:gd name="connsiteY12" fmla="*/ 47625 h 447503"/>
              <a:gd name="connsiteX13" fmla="*/ 788194 w 1064478"/>
              <a:gd name="connsiteY13" fmla="*/ 50006 h 447503"/>
              <a:gd name="connsiteX14" fmla="*/ 826294 w 1064478"/>
              <a:gd name="connsiteY14" fmla="*/ 54769 h 447503"/>
              <a:gd name="connsiteX15" fmla="*/ 842963 w 1064478"/>
              <a:gd name="connsiteY15" fmla="*/ 59531 h 447503"/>
              <a:gd name="connsiteX16" fmla="*/ 881063 w 1064478"/>
              <a:gd name="connsiteY16" fmla="*/ 66675 h 447503"/>
              <a:gd name="connsiteX17" fmla="*/ 909638 w 1064478"/>
              <a:gd name="connsiteY17" fmla="*/ 73819 h 447503"/>
              <a:gd name="connsiteX18" fmla="*/ 938213 w 1064478"/>
              <a:gd name="connsiteY18" fmla="*/ 83344 h 447503"/>
              <a:gd name="connsiteX19" fmla="*/ 976313 w 1064478"/>
              <a:gd name="connsiteY19" fmla="*/ 90488 h 447503"/>
              <a:gd name="connsiteX20" fmla="*/ 985838 w 1064478"/>
              <a:gd name="connsiteY20" fmla="*/ 92869 h 447503"/>
              <a:gd name="connsiteX21" fmla="*/ 1004888 w 1064478"/>
              <a:gd name="connsiteY21" fmla="*/ 95250 h 447503"/>
              <a:gd name="connsiteX22" fmla="*/ 1035844 w 1064478"/>
              <a:gd name="connsiteY22" fmla="*/ 102394 h 447503"/>
              <a:gd name="connsiteX23" fmla="*/ 1047750 w 1064478"/>
              <a:gd name="connsiteY23" fmla="*/ 107156 h 447503"/>
              <a:gd name="connsiteX24" fmla="*/ 1050132 w 1064478"/>
              <a:gd name="connsiteY24" fmla="*/ 114300 h 447503"/>
              <a:gd name="connsiteX25" fmla="*/ 1045369 w 1064478"/>
              <a:gd name="connsiteY25" fmla="*/ 138113 h 447503"/>
              <a:gd name="connsiteX26" fmla="*/ 1042988 w 1064478"/>
              <a:gd name="connsiteY26" fmla="*/ 164306 h 447503"/>
              <a:gd name="connsiteX27" fmla="*/ 1045369 w 1064478"/>
              <a:gd name="connsiteY27" fmla="*/ 185738 h 447503"/>
              <a:gd name="connsiteX28" fmla="*/ 1047750 w 1064478"/>
              <a:gd name="connsiteY28" fmla="*/ 219075 h 447503"/>
              <a:gd name="connsiteX29" fmla="*/ 1052513 w 1064478"/>
              <a:gd name="connsiteY29" fmla="*/ 280988 h 447503"/>
              <a:gd name="connsiteX30" fmla="*/ 1054894 w 1064478"/>
              <a:gd name="connsiteY30" fmla="*/ 371475 h 447503"/>
              <a:gd name="connsiteX31" fmla="*/ 1059657 w 1064478"/>
              <a:gd name="connsiteY31" fmla="*/ 423863 h 447503"/>
              <a:gd name="connsiteX32" fmla="*/ 1062038 w 1064478"/>
              <a:gd name="connsiteY32" fmla="*/ 445294 h 447503"/>
              <a:gd name="connsiteX33" fmla="*/ 1023938 w 1064478"/>
              <a:gd name="connsiteY33" fmla="*/ 442913 h 447503"/>
              <a:gd name="connsiteX34" fmla="*/ 873919 w 1064478"/>
              <a:gd name="connsiteY34" fmla="*/ 440531 h 447503"/>
              <a:gd name="connsiteX35" fmla="*/ 776288 w 1064478"/>
              <a:gd name="connsiteY35" fmla="*/ 440531 h 447503"/>
              <a:gd name="connsiteX36" fmla="*/ 633413 w 1064478"/>
              <a:gd name="connsiteY36" fmla="*/ 435769 h 447503"/>
              <a:gd name="connsiteX37" fmla="*/ 592932 w 1064478"/>
              <a:gd name="connsiteY37" fmla="*/ 433388 h 447503"/>
              <a:gd name="connsiteX38" fmla="*/ 397669 w 1064478"/>
              <a:gd name="connsiteY38" fmla="*/ 431006 h 447503"/>
              <a:gd name="connsiteX39" fmla="*/ 240507 w 1064478"/>
              <a:gd name="connsiteY39" fmla="*/ 433388 h 447503"/>
              <a:gd name="connsiteX40" fmla="*/ 138113 w 1064478"/>
              <a:gd name="connsiteY40" fmla="*/ 431006 h 447503"/>
              <a:gd name="connsiteX41" fmla="*/ 19050 w 1064478"/>
              <a:gd name="connsiteY41" fmla="*/ 428625 h 447503"/>
              <a:gd name="connsiteX42" fmla="*/ 9525 w 1064478"/>
              <a:gd name="connsiteY42" fmla="*/ 354806 h 447503"/>
              <a:gd name="connsiteX43" fmla="*/ 4763 w 1064478"/>
              <a:gd name="connsiteY43" fmla="*/ 271463 h 447503"/>
              <a:gd name="connsiteX44" fmla="*/ 7144 w 1064478"/>
              <a:gd name="connsiteY44" fmla="*/ 202406 h 447503"/>
              <a:gd name="connsiteX45" fmla="*/ 2382 w 1064478"/>
              <a:gd name="connsiteY45" fmla="*/ 173831 h 447503"/>
              <a:gd name="connsiteX46" fmla="*/ 0 w 1064478"/>
              <a:gd name="connsiteY46" fmla="*/ 152400 h 447503"/>
              <a:gd name="connsiteX47" fmla="*/ 4763 w 1064478"/>
              <a:gd name="connsiteY47" fmla="*/ 107156 h 447503"/>
              <a:gd name="connsiteX48" fmla="*/ 11907 w 1064478"/>
              <a:gd name="connsiteY48" fmla="*/ 104775 h 447503"/>
              <a:gd name="connsiteX49" fmla="*/ 30957 w 1064478"/>
              <a:gd name="connsiteY49" fmla="*/ 97631 h 447503"/>
              <a:gd name="connsiteX50" fmla="*/ 52388 w 1064478"/>
              <a:gd name="connsiteY50" fmla="*/ 90488 h 447503"/>
              <a:gd name="connsiteX51" fmla="*/ 61913 w 1064478"/>
              <a:gd name="connsiteY51" fmla="*/ 85725 h 447503"/>
              <a:gd name="connsiteX52" fmla="*/ 76200 w 1064478"/>
              <a:gd name="connsiteY52" fmla="*/ 83344 h 447503"/>
              <a:gd name="connsiteX53" fmla="*/ 88107 w 1064478"/>
              <a:gd name="connsiteY53" fmla="*/ 80963 h 447503"/>
              <a:gd name="connsiteX54" fmla="*/ 114300 w 1064478"/>
              <a:gd name="connsiteY54" fmla="*/ 73819 h 447503"/>
              <a:gd name="connsiteX55" fmla="*/ 128588 w 1064478"/>
              <a:gd name="connsiteY55" fmla="*/ 69056 h 447503"/>
              <a:gd name="connsiteX56" fmla="*/ 135732 w 1064478"/>
              <a:gd name="connsiteY56" fmla="*/ 66675 h 447503"/>
              <a:gd name="connsiteX57" fmla="*/ 154782 w 1064478"/>
              <a:gd name="connsiteY57" fmla="*/ 59531 h 447503"/>
              <a:gd name="connsiteX58" fmla="*/ 173832 w 1064478"/>
              <a:gd name="connsiteY58" fmla="*/ 54769 h 447503"/>
              <a:gd name="connsiteX59" fmla="*/ 183357 w 1064478"/>
              <a:gd name="connsiteY59" fmla="*/ 52388 h 447503"/>
              <a:gd name="connsiteX60" fmla="*/ 192882 w 1064478"/>
              <a:gd name="connsiteY60" fmla="*/ 50006 h 447503"/>
              <a:gd name="connsiteX61" fmla="*/ 204788 w 1064478"/>
              <a:gd name="connsiteY61" fmla="*/ 47625 h 447503"/>
              <a:gd name="connsiteX62" fmla="*/ 214313 w 1064478"/>
              <a:gd name="connsiteY62" fmla="*/ 45244 h 447503"/>
              <a:gd name="connsiteX63" fmla="*/ 221457 w 1064478"/>
              <a:gd name="connsiteY63" fmla="*/ 42863 h 447503"/>
              <a:gd name="connsiteX64" fmla="*/ 240507 w 1064478"/>
              <a:gd name="connsiteY64" fmla="*/ 40481 h 447503"/>
              <a:gd name="connsiteX65" fmla="*/ 266700 w 1064478"/>
              <a:gd name="connsiteY65" fmla="*/ 35719 h 447503"/>
              <a:gd name="connsiteX66" fmla="*/ 285750 w 1064478"/>
              <a:gd name="connsiteY66" fmla="*/ 30956 h 447503"/>
              <a:gd name="connsiteX67" fmla="*/ 302419 w 1064478"/>
              <a:gd name="connsiteY67" fmla="*/ 28575 h 447503"/>
              <a:gd name="connsiteX68" fmla="*/ 330994 w 1064478"/>
              <a:gd name="connsiteY68" fmla="*/ 21431 h 447503"/>
              <a:gd name="connsiteX69" fmla="*/ 340519 w 1064478"/>
              <a:gd name="connsiteY69" fmla="*/ 19050 h 447503"/>
              <a:gd name="connsiteX70" fmla="*/ 357188 w 1064478"/>
              <a:gd name="connsiteY70" fmla="*/ 16669 h 447503"/>
              <a:gd name="connsiteX71" fmla="*/ 407194 w 1064478"/>
              <a:gd name="connsiteY71" fmla="*/ 9525 h 447503"/>
              <a:gd name="connsiteX72" fmla="*/ 421482 w 1064478"/>
              <a:gd name="connsiteY72" fmla="*/ 4763 h 447503"/>
              <a:gd name="connsiteX73" fmla="*/ 428625 w 1064478"/>
              <a:gd name="connsiteY73" fmla="*/ 2381 h 447503"/>
              <a:gd name="connsiteX74" fmla="*/ 452438 w 1064478"/>
              <a:gd name="connsiteY74" fmla="*/ 0 h 447503"/>
              <a:gd name="connsiteX75" fmla="*/ 523875 w 1064478"/>
              <a:gd name="connsiteY75" fmla="*/ 2381 h 447503"/>
              <a:gd name="connsiteX76" fmla="*/ 554832 w 1064478"/>
              <a:gd name="connsiteY76" fmla="*/ 4763 h 4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64478" h="447503">
                <a:moveTo>
                  <a:pt x="476250" y="7144"/>
                </a:moveTo>
                <a:cubicBezTo>
                  <a:pt x="514086" y="12548"/>
                  <a:pt x="467394" y="7144"/>
                  <a:pt x="521494" y="7144"/>
                </a:cubicBezTo>
                <a:cubicBezTo>
                  <a:pt x="539768" y="7144"/>
                  <a:pt x="558007" y="8731"/>
                  <a:pt x="576263" y="9525"/>
                </a:cubicBezTo>
                <a:cubicBezTo>
                  <a:pt x="583407" y="10319"/>
                  <a:pt x="590579" y="10889"/>
                  <a:pt x="597694" y="11906"/>
                </a:cubicBezTo>
                <a:cubicBezTo>
                  <a:pt x="601701" y="12478"/>
                  <a:pt x="605593" y="13716"/>
                  <a:pt x="609600" y="14288"/>
                </a:cubicBezTo>
                <a:cubicBezTo>
                  <a:pt x="616716" y="15305"/>
                  <a:pt x="623888" y="15875"/>
                  <a:pt x="631032" y="16669"/>
                </a:cubicBezTo>
                <a:cubicBezTo>
                  <a:pt x="634207" y="17463"/>
                  <a:pt x="637452" y="18015"/>
                  <a:pt x="640557" y="19050"/>
                </a:cubicBezTo>
                <a:cubicBezTo>
                  <a:pt x="644612" y="20402"/>
                  <a:pt x="648362" y="22607"/>
                  <a:pt x="652463" y="23813"/>
                </a:cubicBezTo>
                <a:cubicBezTo>
                  <a:pt x="661882" y="26583"/>
                  <a:pt x="671513" y="28575"/>
                  <a:pt x="681038" y="30956"/>
                </a:cubicBezTo>
                <a:cubicBezTo>
                  <a:pt x="692311" y="33774"/>
                  <a:pt x="702453" y="36474"/>
                  <a:pt x="714375" y="38100"/>
                </a:cubicBezTo>
                <a:cubicBezTo>
                  <a:pt x="723845" y="39391"/>
                  <a:pt x="733425" y="39687"/>
                  <a:pt x="742950" y="40481"/>
                </a:cubicBezTo>
                <a:cubicBezTo>
                  <a:pt x="745331" y="41275"/>
                  <a:pt x="747659" y="42254"/>
                  <a:pt x="750094" y="42863"/>
                </a:cubicBezTo>
                <a:cubicBezTo>
                  <a:pt x="763247" y="46152"/>
                  <a:pt x="763897" y="44939"/>
                  <a:pt x="778669" y="47625"/>
                </a:cubicBezTo>
                <a:cubicBezTo>
                  <a:pt x="781889" y="48210"/>
                  <a:pt x="784954" y="49543"/>
                  <a:pt x="788194" y="50006"/>
                </a:cubicBezTo>
                <a:cubicBezTo>
                  <a:pt x="804063" y="52273"/>
                  <a:pt x="811854" y="51437"/>
                  <a:pt x="826294" y="54769"/>
                </a:cubicBezTo>
                <a:cubicBezTo>
                  <a:pt x="831925" y="56068"/>
                  <a:pt x="837332" y="58232"/>
                  <a:pt x="842963" y="59531"/>
                </a:cubicBezTo>
                <a:cubicBezTo>
                  <a:pt x="857000" y="62770"/>
                  <a:pt x="866322" y="61761"/>
                  <a:pt x="881063" y="66675"/>
                </a:cubicBezTo>
                <a:cubicBezTo>
                  <a:pt x="899931" y="72965"/>
                  <a:pt x="890398" y="70613"/>
                  <a:pt x="909638" y="73819"/>
                </a:cubicBezTo>
                <a:cubicBezTo>
                  <a:pt x="919163" y="76994"/>
                  <a:pt x="928309" y="81694"/>
                  <a:pt x="938213" y="83344"/>
                </a:cubicBezTo>
                <a:cubicBezTo>
                  <a:pt x="950276" y="85354"/>
                  <a:pt x="964882" y="87631"/>
                  <a:pt x="976313" y="90488"/>
                </a:cubicBezTo>
                <a:cubicBezTo>
                  <a:pt x="979488" y="91282"/>
                  <a:pt x="982610" y="92331"/>
                  <a:pt x="985838" y="92869"/>
                </a:cubicBezTo>
                <a:cubicBezTo>
                  <a:pt x="992150" y="93921"/>
                  <a:pt x="998563" y="94277"/>
                  <a:pt x="1004888" y="95250"/>
                </a:cubicBezTo>
                <a:cubicBezTo>
                  <a:pt x="1011122" y="96209"/>
                  <a:pt x="1032421" y="101025"/>
                  <a:pt x="1035844" y="102394"/>
                </a:cubicBezTo>
                <a:lnTo>
                  <a:pt x="1047750" y="107156"/>
                </a:lnTo>
                <a:cubicBezTo>
                  <a:pt x="1048544" y="109537"/>
                  <a:pt x="1050325" y="111797"/>
                  <a:pt x="1050132" y="114300"/>
                </a:cubicBezTo>
                <a:cubicBezTo>
                  <a:pt x="1049511" y="122371"/>
                  <a:pt x="1045369" y="138113"/>
                  <a:pt x="1045369" y="138113"/>
                </a:cubicBezTo>
                <a:cubicBezTo>
                  <a:pt x="1044575" y="146844"/>
                  <a:pt x="1042988" y="155539"/>
                  <a:pt x="1042988" y="164306"/>
                </a:cubicBezTo>
                <a:cubicBezTo>
                  <a:pt x="1042988" y="171494"/>
                  <a:pt x="1044746" y="178577"/>
                  <a:pt x="1045369" y="185738"/>
                </a:cubicBezTo>
                <a:cubicBezTo>
                  <a:pt x="1046334" y="196837"/>
                  <a:pt x="1046825" y="207973"/>
                  <a:pt x="1047750" y="219075"/>
                </a:cubicBezTo>
                <a:cubicBezTo>
                  <a:pt x="1053223" y="284744"/>
                  <a:pt x="1046724" y="188358"/>
                  <a:pt x="1052513" y="280988"/>
                </a:cubicBezTo>
                <a:cubicBezTo>
                  <a:pt x="1053307" y="311150"/>
                  <a:pt x="1053387" y="341340"/>
                  <a:pt x="1054894" y="371475"/>
                </a:cubicBezTo>
                <a:cubicBezTo>
                  <a:pt x="1055770" y="388988"/>
                  <a:pt x="1057721" y="406436"/>
                  <a:pt x="1059657" y="423863"/>
                </a:cubicBezTo>
                <a:cubicBezTo>
                  <a:pt x="1060451" y="431007"/>
                  <a:pt x="1068380" y="441912"/>
                  <a:pt x="1062038" y="445294"/>
                </a:cubicBezTo>
                <a:cubicBezTo>
                  <a:pt x="1050810" y="451282"/>
                  <a:pt x="1036659" y="443235"/>
                  <a:pt x="1023938" y="442913"/>
                </a:cubicBezTo>
                <a:lnTo>
                  <a:pt x="873919" y="440531"/>
                </a:lnTo>
                <a:cubicBezTo>
                  <a:pt x="778924" y="434944"/>
                  <a:pt x="896990" y="440531"/>
                  <a:pt x="776288" y="440531"/>
                </a:cubicBezTo>
                <a:cubicBezTo>
                  <a:pt x="745055" y="440531"/>
                  <a:pt x="670797" y="437638"/>
                  <a:pt x="633413" y="435769"/>
                </a:cubicBezTo>
                <a:cubicBezTo>
                  <a:pt x="619913" y="435094"/>
                  <a:pt x="606446" y="433661"/>
                  <a:pt x="592932" y="433388"/>
                </a:cubicBezTo>
                <a:lnTo>
                  <a:pt x="397669" y="431006"/>
                </a:lnTo>
                <a:lnTo>
                  <a:pt x="240507" y="433388"/>
                </a:lnTo>
                <a:cubicBezTo>
                  <a:pt x="206366" y="433388"/>
                  <a:pt x="172246" y="431740"/>
                  <a:pt x="138113" y="431006"/>
                </a:cubicBezTo>
                <a:lnTo>
                  <a:pt x="19050" y="428625"/>
                </a:lnTo>
                <a:cubicBezTo>
                  <a:pt x="-16846" y="421446"/>
                  <a:pt x="10698" y="431027"/>
                  <a:pt x="9525" y="354806"/>
                </a:cubicBezTo>
                <a:cubicBezTo>
                  <a:pt x="9097" y="326983"/>
                  <a:pt x="4763" y="271463"/>
                  <a:pt x="4763" y="271463"/>
                </a:cubicBezTo>
                <a:cubicBezTo>
                  <a:pt x="5557" y="248444"/>
                  <a:pt x="7706" y="225432"/>
                  <a:pt x="7144" y="202406"/>
                </a:cubicBezTo>
                <a:cubicBezTo>
                  <a:pt x="6909" y="192753"/>
                  <a:pt x="3449" y="183428"/>
                  <a:pt x="2382" y="173831"/>
                </a:cubicBezTo>
                <a:lnTo>
                  <a:pt x="0" y="152400"/>
                </a:lnTo>
                <a:cubicBezTo>
                  <a:pt x="1588" y="137319"/>
                  <a:pt x="1085" y="121868"/>
                  <a:pt x="4763" y="107156"/>
                </a:cubicBezTo>
                <a:cubicBezTo>
                  <a:pt x="5372" y="104721"/>
                  <a:pt x="9600" y="105764"/>
                  <a:pt x="11907" y="104775"/>
                </a:cubicBezTo>
                <a:cubicBezTo>
                  <a:pt x="29344" y="97303"/>
                  <a:pt x="13393" y="102023"/>
                  <a:pt x="30957" y="97631"/>
                </a:cubicBezTo>
                <a:cubicBezTo>
                  <a:pt x="45806" y="87732"/>
                  <a:pt x="29054" y="97488"/>
                  <a:pt x="52388" y="90488"/>
                </a:cubicBezTo>
                <a:cubicBezTo>
                  <a:pt x="55788" y="89468"/>
                  <a:pt x="58513" y="86745"/>
                  <a:pt x="61913" y="85725"/>
                </a:cubicBezTo>
                <a:cubicBezTo>
                  <a:pt x="66537" y="84338"/>
                  <a:pt x="71450" y="84208"/>
                  <a:pt x="76200" y="83344"/>
                </a:cubicBezTo>
                <a:cubicBezTo>
                  <a:pt x="80182" y="82620"/>
                  <a:pt x="84138" y="81757"/>
                  <a:pt x="88107" y="80963"/>
                </a:cubicBezTo>
                <a:cubicBezTo>
                  <a:pt x="102506" y="71362"/>
                  <a:pt x="88090" y="79435"/>
                  <a:pt x="114300" y="73819"/>
                </a:cubicBezTo>
                <a:cubicBezTo>
                  <a:pt x="119209" y="72767"/>
                  <a:pt x="123825" y="70644"/>
                  <a:pt x="128588" y="69056"/>
                </a:cubicBezTo>
                <a:cubicBezTo>
                  <a:pt x="130969" y="68262"/>
                  <a:pt x="133401" y="67607"/>
                  <a:pt x="135732" y="66675"/>
                </a:cubicBezTo>
                <a:cubicBezTo>
                  <a:pt x="140872" y="64619"/>
                  <a:pt x="148925" y="61128"/>
                  <a:pt x="154782" y="59531"/>
                </a:cubicBezTo>
                <a:cubicBezTo>
                  <a:pt x="161097" y="57809"/>
                  <a:pt x="167482" y="56356"/>
                  <a:pt x="173832" y="54769"/>
                </a:cubicBezTo>
                <a:lnTo>
                  <a:pt x="183357" y="52388"/>
                </a:lnTo>
                <a:cubicBezTo>
                  <a:pt x="186532" y="51594"/>
                  <a:pt x="189673" y="50648"/>
                  <a:pt x="192882" y="50006"/>
                </a:cubicBezTo>
                <a:cubicBezTo>
                  <a:pt x="196851" y="49212"/>
                  <a:pt x="200837" y="48503"/>
                  <a:pt x="204788" y="47625"/>
                </a:cubicBezTo>
                <a:cubicBezTo>
                  <a:pt x="207983" y="46915"/>
                  <a:pt x="211166" y="46143"/>
                  <a:pt x="214313" y="45244"/>
                </a:cubicBezTo>
                <a:cubicBezTo>
                  <a:pt x="216727" y="44554"/>
                  <a:pt x="218987" y="43312"/>
                  <a:pt x="221457" y="42863"/>
                </a:cubicBezTo>
                <a:cubicBezTo>
                  <a:pt x="227753" y="41718"/>
                  <a:pt x="234157" y="41275"/>
                  <a:pt x="240507" y="40481"/>
                </a:cubicBezTo>
                <a:cubicBezTo>
                  <a:pt x="257343" y="34869"/>
                  <a:pt x="235925" y="41490"/>
                  <a:pt x="266700" y="35719"/>
                </a:cubicBezTo>
                <a:cubicBezTo>
                  <a:pt x="273133" y="34513"/>
                  <a:pt x="279400" y="32544"/>
                  <a:pt x="285750" y="30956"/>
                </a:cubicBezTo>
                <a:cubicBezTo>
                  <a:pt x="291195" y="29595"/>
                  <a:pt x="296863" y="29369"/>
                  <a:pt x="302419" y="28575"/>
                </a:cubicBezTo>
                <a:cubicBezTo>
                  <a:pt x="316349" y="19290"/>
                  <a:pt x="304696" y="25477"/>
                  <a:pt x="330994" y="21431"/>
                </a:cubicBezTo>
                <a:cubicBezTo>
                  <a:pt x="334229" y="20933"/>
                  <a:pt x="337299" y="19635"/>
                  <a:pt x="340519" y="19050"/>
                </a:cubicBezTo>
                <a:cubicBezTo>
                  <a:pt x="346041" y="18046"/>
                  <a:pt x="351652" y="17592"/>
                  <a:pt x="357188" y="16669"/>
                </a:cubicBezTo>
                <a:cubicBezTo>
                  <a:pt x="398973" y="9705"/>
                  <a:pt x="367592" y="13485"/>
                  <a:pt x="407194" y="9525"/>
                </a:cubicBezTo>
                <a:lnTo>
                  <a:pt x="421482" y="4763"/>
                </a:lnTo>
                <a:cubicBezTo>
                  <a:pt x="423863" y="3969"/>
                  <a:pt x="426128" y="2631"/>
                  <a:pt x="428625" y="2381"/>
                </a:cubicBezTo>
                <a:lnTo>
                  <a:pt x="452438" y="0"/>
                </a:lnTo>
                <a:cubicBezTo>
                  <a:pt x="476250" y="794"/>
                  <a:pt x="500086" y="1059"/>
                  <a:pt x="523875" y="2381"/>
                </a:cubicBezTo>
                <a:cubicBezTo>
                  <a:pt x="583191" y="5677"/>
                  <a:pt x="487825" y="4763"/>
                  <a:pt x="554832" y="4763"/>
                </a:cubicBezTo>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4C356A-E408-8C0E-EB64-7EC58F03DC46}"/>
              </a:ext>
            </a:extLst>
          </p:cNvPr>
          <p:cNvSpPr>
            <a:spLocks/>
          </p:cNvSpPr>
          <p:nvPr/>
        </p:nvSpPr>
        <p:spPr>
          <a:xfrm>
            <a:off x="3031840" y="4753012"/>
            <a:ext cx="607400" cy="731253"/>
          </a:xfrm>
          <a:custGeom>
            <a:avLst/>
            <a:gdLst>
              <a:gd name="connsiteX0" fmla="*/ 300038 w 607400"/>
              <a:gd name="connsiteY0" fmla="*/ 7144 h 738188"/>
              <a:gd name="connsiteX1" fmla="*/ 316706 w 607400"/>
              <a:gd name="connsiteY1" fmla="*/ 4763 h 738188"/>
              <a:gd name="connsiteX2" fmla="*/ 333375 w 607400"/>
              <a:gd name="connsiteY2" fmla="*/ 0 h 738188"/>
              <a:gd name="connsiteX3" fmla="*/ 395288 w 607400"/>
              <a:gd name="connsiteY3" fmla="*/ 2381 h 738188"/>
              <a:gd name="connsiteX4" fmla="*/ 450056 w 607400"/>
              <a:gd name="connsiteY4" fmla="*/ 7144 h 738188"/>
              <a:gd name="connsiteX5" fmla="*/ 492919 w 607400"/>
              <a:gd name="connsiteY5" fmla="*/ 9525 h 738188"/>
              <a:gd name="connsiteX6" fmla="*/ 469106 w 607400"/>
              <a:gd name="connsiteY6" fmla="*/ 19050 h 738188"/>
              <a:gd name="connsiteX7" fmla="*/ 450056 w 607400"/>
              <a:gd name="connsiteY7" fmla="*/ 30956 h 738188"/>
              <a:gd name="connsiteX8" fmla="*/ 447675 w 607400"/>
              <a:gd name="connsiteY8" fmla="*/ 38100 h 738188"/>
              <a:gd name="connsiteX9" fmla="*/ 440531 w 607400"/>
              <a:gd name="connsiteY9" fmla="*/ 52388 h 738188"/>
              <a:gd name="connsiteX10" fmla="*/ 447675 w 607400"/>
              <a:gd name="connsiteY10" fmla="*/ 57150 h 738188"/>
              <a:gd name="connsiteX11" fmla="*/ 497681 w 607400"/>
              <a:gd name="connsiteY11" fmla="*/ 61913 h 738188"/>
              <a:gd name="connsiteX12" fmla="*/ 511969 w 607400"/>
              <a:gd name="connsiteY12" fmla="*/ 64294 h 738188"/>
              <a:gd name="connsiteX13" fmla="*/ 595313 w 607400"/>
              <a:gd name="connsiteY13" fmla="*/ 69056 h 738188"/>
              <a:gd name="connsiteX14" fmla="*/ 607219 w 607400"/>
              <a:gd name="connsiteY14" fmla="*/ 71438 h 738188"/>
              <a:gd name="connsiteX15" fmla="*/ 597694 w 607400"/>
              <a:gd name="connsiteY15" fmla="*/ 73819 h 738188"/>
              <a:gd name="connsiteX16" fmla="*/ 583406 w 607400"/>
              <a:gd name="connsiteY16" fmla="*/ 76200 h 738188"/>
              <a:gd name="connsiteX17" fmla="*/ 554831 w 607400"/>
              <a:gd name="connsiteY17" fmla="*/ 83344 h 738188"/>
              <a:gd name="connsiteX18" fmla="*/ 554831 w 607400"/>
              <a:gd name="connsiteY18" fmla="*/ 242888 h 738188"/>
              <a:gd name="connsiteX19" fmla="*/ 557213 w 607400"/>
              <a:gd name="connsiteY19" fmla="*/ 397669 h 738188"/>
              <a:gd name="connsiteX20" fmla="*/ 559594 w 607400"/>
              <a:gd name="connsiteY20" fmla="*/ 438150 h 738188"/>
              <a:gd name="connsiteX21" fmla="*/ 561975 w 607400"/>
              <a:gd name="connsiteY21" fmla="*/ 483394 h 738188"/>
              <a:gd name="connsiteX22" fmla="*/ 566738 w 607400"/>
              <a:gd name="connsiteY22" fmla="*/ 592931 h 738188"/>
              <a:gd name="connsiteX23" fmla="*/ 564356 w 607400"/>
              <a:gd name="connsiteY23" fmla="*/ 652463 h 738188"/>
              <a:gd name="connsiteX24" fmla="*/ 559594 w 607400"/>
              <a:gd name="connsiteY24" fmla="*/ 726281 h 738188"/>
              <a:gd name="connsiteX25" fmla="*/ 540544 w 607400"/>
              <a:gd name="connsiteY25" fmla="*/ 733425 h 738188"/>
              <a:gd name="connsiteX26" fmla="*/ 452438 w 607400"/>
              <a:gd name="connsiteY26" fmla="*/ 735806 h 738188"/>
              <a:gd name="connsiteX27" fmla="*/ 250031 w 607400"/>
              <a:gd name="connsiteY27" fmla="*/ 738188 h 738188"/>
              <a:gd name="connsiteX28" fmla="*/ 54769 w 607400"/>
              <a:gd name="connsiteY28" fmla="*/ 735806 h 738188"/>
              <a:gd name="connsiteX29" fmla="*/ 40481 w 607400"/>
              <a:gd name="connsiteY29" fmla="*/ 733425 h 738188"/>
              <a:gd name="connsiteX30" fmla="*/ 42863 w 607400"/>
              <a:gd name="connsiteY30" fmla="*/ 711994 h 738188"/>
              <a:gd name="connsiteX31" fmla="*/ 45244 w 607400"/>
              <a:gd name="connsiteY31" fmla="*/ 697706 h 738188"/>
              <a:gd name="connsiteX32" fmla="*/ 47625 w 607400"/>
              <a:gd name="connsiteY32" fmla="*/ 673894 h 738188"/>
              <a:gd name="connsiteX33" fmla="*/ 50006 w 607400"/>
              <a:gd name="connsiteY33" fmla="*/ 654844 h 738188"/>
              <a:gd name="connsiteX34" fmla="*/ 47625 w 607400"/>
              <a:gd name="connsiteY34" fmla="*/ 545306 h 738188"/>
              <a:gd name="connsiteX35" fmla="*/ 45244 w 607400"/>
              <a:gd name="connsiteY35" fmla="*/ 523875 h 738188"/>
              <a:gd name="connsiteX36" fmla="*/ 47625 w 607400"/>
              <a:gd name="connsiteY36" fmla="*/ 266700 h 738188"/>
              <a:gd name="connsiteX37" fmla="*/ 23813 w 607400"/>
              <a:gd name="connsiteY37" fmla="*/ 78581 h 738188"/>
              <a:gd name="connsiteX38" fmla="*/ 0 w 607400"/>
              <a:gd name="connsiteY38" fmla="*/ 76200 h 738188"/>
              <a:gd name="connsiteX39" fmla="*/ 61913 w 607400"/>
              <a:gd name="connsiteY39" fmla="*/ 73819 h 738188"/>
              <a:gd name="connsiteX40" fmla="*/ 140494 w 607400"/>
              <a:gd name="connsiteY40" fmla="*/ 66675 h 738188"/>
              <a:gd name="connsiteX41" fmla="*/ 159544 w 607400"/>
              <a:gd name="connsiteY41" fmla="*/ 61913 h 738188"/>
              <a:gd name="connsiteX42" fmla="*/ 161925 w 607400"/>
              <a:gd name="connsiteY42" fmla="*/ 54769 h 738188"/>
              <a:gd name="connsiteX43" fmla="*/ 159544 w 607400"/>
              <a:gd name="connsiteY43" fmla="*/ 21431 h 738188"/>
              <a:gd name="connsiteX44" fmla="*/ 140494 w 607400"/>
              <a:gd name="connsiteY44" fmla="*/ 19050 h 738188"/>
              <a:gd name="connsiteX45" fmla="*/ 188119 w 607400"/>
              <a:gd name="connsiteY45" fmla="*/ 14288 h 738188"/>
              <a:gd name="connsiteX46" fmla="*/ 252413 w 607400"/>
              <a:gd name="connsiteY46" fmla="*/ 11906 h 738188"/>
              <a:gd name="connsiteX47" fmla="*/ 300038 w 607400"/>
              <a:gd name="connsiteY47" fmla="*/ 7144 h 738188"/>
              <a:gd name="connsiteX0" fmla="*/ 300038 w 607400"/>
              <a:gd name="connsiteY0" fmla="*/ 4794 h 735838"/>
              <a:gd name="connsiteX1" fmla="*/ 316706 w 607400"/>
              <a:gd name="connsiteY1" fmla="*/ 2413 h 735838"/>
              <a:gd name="connsiteX2" fmla="*/ 347663 w 607400"/>
              <a:gd name="connsiteY2" fmla="*/ 2412 h 735838"/>
              <a:gd name="connsiteX3" fmla="*/ 395288 w 607400"/>
              <a:gd name="connsiteY3" fmla="*/ 31 h 735838"/>
              <a:gd name="connsiteX4" fmla="*/ 450056 w 607400"/>
              <a:gd name="connsiteY4" fmla="*/ 4794 h 735838"/>
              <a:gd name="connsiteX5" fmla="*/ 492919 w 607400"/>
              <a:gd name="connsiteY5" fmla="*/ 7175 h 735838"/>
              <a:gd name="connsiteX6" fmla="*/ 469106 w 607400"/>
              <a:gd name="connsiteY6" fmla="*/ 16700 h 735838"/>
              <a:gd name="connsiteX7" fmla="*/ 450056 w 607400"/>
              <a:gd name="connsiteY7" fmla="*/ 28606 h 735838"/>
              <a:gd name="connsiteX8" fmla="*/ 447675 w 607400"/>
              <a:gd name="connsiteY8" fmla="*/ 35750 h 735838"/>
              <a:gd name="connsiteX9" fmla="*/ 440531 w 607400"/>
              <a:gd name="connsiteY9" fmla="*/ 50038 h 735838"/>
              <a:gd name="connsiteX10" fmla="*/ 447675 w 607400"/>
              <a:gd name="connsiteY10" fmla="*/ 54800 h 735838"/>
              <a:gd name="connsiteX11" fmla="*/ 497681 w 607400"/>
              <a:gd name="connsiteY11" fmla="*/ 59563 h 735838"/>
              <a:gd name="connsiteX12" fmla="*/ 511969 w 607400"/>
              <a:gd name="connsiteY12" fmla="*/ 61944 h 735838"/>
              <a:gd name="connsiteX13" fmla="*/ 595313 w 607400"/>
              <a:gd name="connsiteY13" fmla="*/ 66706 h 735838"/>
              <a:gd name="connsiteX14" fmla="*/ 607219 w 607400"/>
              <a:gd name="connsiteY14" fmla="*/ 69088 h 735838"/>
              <a:gd name="connsiteX15" fmla="*/ 597694 w 607400"/>
              <a:gd name="connsiteY15" fmla="*/ 71469 h 735838"/>
              <a:gd name="connsiteX16" fmla="*/ 583406 w 607400"/>
              <a:gd name="connsiteY16" fmla="*/ 73850 h 735838"/>
              <a:gd name="connsiteX17" fmla="*/ 554831 w 607400"/>
              <a:gd name="connsiteY17" fmla="*/ 80994 h 735838"/>
              <a:gd name="connsiteX18" fmla="*/ 554831 w 607400"/>
              <a:gd name="connsiteY18" fmla="*/ 240538 h 735838"/>
              <a:gd name="connsiteX19" fmla="*/ 557213 w 607400"/>
              <a:gd name="connsiteY19" fmla="*/ 395319 h 735838"/>
              <a:gd name="connsiteX20" fmla="*/ 559594 w 607400"/>
              <a:gd name="connsiteY20" fmla="*/ 435800 h 735838"/>
              <a:gd name="connsiteX21" fmla="*/ 561975 w 607400"/>
              <a:gd name="connsiteY21" fmla="*/ 481044 h 735838"/>
              <a:gd name="connsiteX22" fmla="*/ 566738 w 607400"/>
              <a:gd name="connsiteY22" fmla="*/ 590581 h 735838"/>
              <a:gd name="connsiteX23" fmla="*/ 564356 w 607400"/>
              <a:gd name="connsiteY23" fmla="*/ 650113 h 735838"/>
              <a:gd name="connsiteX24" fmla="*/ 559594 w 607400"/>
              <a:gd name="connsiteY24" fmla="*/ 723931 h 735838"/>
              <a:gd name="connsiteX25" fmla="*/ 540544 w 607400"/>
              <a:gd name="connsiteY25" fmla="*/ 731075 h 735838"/>
              <a:gd name="connsiteX26" fmla="*/ 452438 w 607400"/>
              <a:gd name="connsiteY26" fmla="*/ 733456 h 735838"/>
              <a:gd name="connsiteX27" fmla="*/ 250031 w 607400"/>
              <a:gd name="connsiteY27" fmla="*/ 735838 h 735838"/>
              <a:gd name="connsiteX28" fmla="*/ 54769 w 607400"/>
              <a:gd name="connsiteY28" fmla="*/ 733456 h 735838"/>
              <a:gd name="connsiteX29" fmla="*/ 40481 w 607400"/>
              <a:gd name="connsiteY29" fmla="*/ 731075 h 735838"/>
              <a:gd name="connsiteX30" fmla="*/ 42863 w 607400"/>
              <a:gd name="connsiteY30" fmla="*/ 709644 h 735838"/>
              <a:gd name="connsiteX31" fmla="*/ 45244 w 607400"/>
              <a:gd name="connsiteY31" fmla="*/ 695356 h 735838"/>
              <a:gd name="connsiteX32" fmla="*/ 47625 w 607400"/>
              <a:gd name="connsiteY32" fmla="*/ 671544 h 735838"/>
              <a:gd name="connsiteX33" fmla="*/ 50006 w 607400"/>
              <a:gd name="connsiteY33" fmla="*/ 652494 h 735838"/>
              <a:gd name="connsiteX34" fmla="*/ 47625 w 607400"/>
              <a:gd name="connsiteY34" fmla="*/ 542956 h 735838"/>
              <a:gd name="connsiteX35" fmla="*/ 45244 w 607400"/>
              <a:gd name="connsiteY35" fmla="*/ 521525 h 735838"/>
              <a:gd name="connsiteX36" fmla="*/ 47625 w 607400"/>
              <a:gd name="connsiteY36" fmla="*/ 264350 h 735838"/>
              <a:gd name="connsiteX37" fmla="*/ 23813 w 607400"/>
              <a:gd name="connsiteY37" fmla="*/ 76231 h 735838"/>
              <a:gd name="connsiteX38" fmla="*/ 0 w 607400"/>
              <a:gd name="connsiteY38" fmla="*/ 73850 h 735838"/>
              <a:gd name="connsiteX39" fmla="*/ 61913 w 607400"/>
              <a:gd name="connsiteY39" fmla="*/ 71469 h 735838"/>
              <a:gd name="connsiteX40" fmla="*/ 140494 w 607400"/>
              <a:gd name="connsiteY40" fmla="*/ 64325 h 735838"/>
              <a:gd name="connsiteX41" fmla="*/ 159544 w 607400"/>
              <a:gd name="connsiteY41" fmla="*/ 59563 h 735838"/>
              <a:gd name="connsiteX42" fmla="*/ 161925 w 607400"/>
              <a:gd name="connsiteY42" fmla="*/ 52419 h 735838"/>
              <a:gd name="connsiteX43" fmla="*/ 159544 w 607400"/>
              <a:gd name="connsiteY43" fmla="*/ 19081 h 735838"/>
              <a:gd name="connsiteX44" fmla="*/ 140494 w 607400"/>
              <a:gd name="connsiteY44" fmla="*/ 16700 h 735838"/>
              <a:gd name="connsiteX45" fmla="*/ 188119 w 607400"/>
              <a:gd name="connsiteY45" fmla="*/ 11938 h 735838"/>
              <a:gd name="connsiteX46" fmla="*/ 252413 w 607400"/>
              <a:gd name="connsiteY46" fmla="*/ 9556 h 735838"/>
              <a:gd name="connsiteX47" fmla="*/ 300038 w 607400"/>
              <a:gd name="connsiteY47" fmla="*/ 4794 h 735838"/>
              <a:gd name="connsiteX0" fmla="*/ 300038 w 607400"/>
              <a:gd name="connsiteY0" fmla="*/ 2841 h 733885"/>
              <a:gd name="connsiteX1" fmla="*/ 316706 w 607400"/>
              <a:gd name="connsiteY1" fmla="*/ 460 h 733885"/>
              <a:gd name="connsiteX2" fmla="*/ 347663 w 607400"/>
              <a:gd name="connsiteY2" fmla="*/ 459 h 733885"/>
              <a:gd name="connsiteX3" fmla="*/ 397669 w 607400"/>
              <a:gd name="connsiteY3" fmla="*/ 5222 h 733885"/>
              <a:gd name="connsiteX4" fmla="*/ 450056 w 607400"/>
              <a:gd name="connsiteY4" fmla="*/ 2841 h 733885"/>
              <a:gd name="connsiteX5" fmla="*/ 492919 w 607400"/>
              <a:gd name="connsiteY5" fmla="*/ 5222 h 733885"/>
              <a:gd name="connsiteX6" fmla="*/ 469106 w 607400"/>
              <a:gd name="connsiteY6" fmla="*/ 14747 h 733885"/>
              <a:gd name="connsiteX7" fmla="*/ 450056 w 607400"/>
              <a:gd name="connsiteY7" fmla="*/ 26653 h 733885"/>
              <a:gd name="connsiteX8" fmla="*/ 447675 w 607400"/>
              <a:gd name="connsiteY8" fmla="*/ 33797 h 733885"/>
              <a:gd name="connsiteX9" fmla="*/ 440531 w 607400"/>
              <a:gd name="connsiteY9" fmla="*/ 48085 h 733885"/>
              <a:gd name="connsiteX10" fmla="*/ 447675 w 607400"/>
              <a:gd name="connsiteY10" fmla="*/ 52847 h 733885"/>
              <a:gd name="connsiteX11" fmla="*/ 497681 w 607400"/>
              <a:gd name="connsiteY11" fmla="*/ 57610 h 733885"/>
              <a:gd name="connsiteX12" fmla="*/ 511969 w 607400"/>
              <a:gd name="connsiteY12" fmla="*/ 59991 h 733885"/>
              <a:gd name="connsiteX13" fmla="*/ 595313 w 607400"/>
              <a:gd name="connsiteY13" fmla="*/ 64753 h 733885"/>
              <a:gd name="connsiteX14" fmla="*/ 607219 w 607400"/>
              <a:gd name="connsiteY14" fmla="*/ 67135 h 733885"/>
              <a:gd name="connsiteX15" fmla="*/ 597694 w 607400"/>
              <a:gd name="connsiteY15" fmla="*/ 69516 h 733885"/>
              <a:gd name="connsiteX16" fmla="*/ 583406 w 607400"/>
              <a:gd name="connsiteY16" fmla="*/ 71897 h 733885"/>
              <a:gd name="connsiteX17" fmla="*/ 554831 w 607400"/>
              <a:gd name="connsiteY17" fmla="*/ 79041 h 733885"/>
              <a:gd name="connsiteX18" fmla="*/ 554831 w 607400"/>
              <a:gd name="connsiteY18" fmla="*/ 238585 h 733885"/>
              <a:gd name="connsiteX19" fmla="*/ 557213 w 607400"/>
              <a:gd name="connsiteY19" fmla="*/ 393366 h 733885"/>
              <a:gd name="connsiteX20" fmla="*/ 559594 w 607400"/>
              <a:gd name="connsiteY20" fmla="*/ 433847 h 733885"/>
              <a:gd name="connsiteX21" fmla="*/ 561975 w 607400"/>
              <a:gd name="connsiteY21" fmla="*/ 479091 h 733885"/>
              <a:gd name="connsiteX22" fmla="*/ 566738 w 607400"/>
              <a:gd name="connsiteY22" fmla="*/ 588628 h 733885"/>
              <a:gd name="connsiteX23" fmla="*/ 564356 w 607400"/>
              <a:gd name="connsiteY23" fmla="*/ 648160 h 733885"/>
              <a:gd name="connsiteX24" fmla="*/ 559594 w 607400"/>
              <a:gd name="connsiteY24" fmla="*/ 721978 h 733885"/>
              <a:gd name="connsiteX25" fmla="*/ 540544 w 607400"/>
              <a:gd name="connsiteY25" fmla="*/ 729122 h 733885"/>
              <a:gd name="connsiteX26" fmla="*/ 452438 w 607400"/>
              <a:gd name="connsiteY26" fmla="*/ 731503 h 733885"/>
              <a:gd name="connsiteX27" fmla="*/ 250031 w 607400"/>
              <a:gd name="connsiteY27" fmla="*/ 733885 h 733885"/>
              <a:gd name="connsiteX28" fmla="*/ 54769 w 607400"/>
              <a:gd name="connsiteY28" fmla="*/ 731503 h 733885"/>
              <a:gd name="connsiteX29" fmla="*/ 40481 w 607400"/>
              <a:gd name="connsiteY29" fmla="*/ 729122 h 733885"/>
              <a:gd name="connsiteX30" fmla="*/ 42863 w 607400"/>
              <a:gd name="connsiteY30" fmla="*/ 707691 h 733885"/>
              <a:gd name="connsiteX31" fmla="*/ 45244 w 607400"/>
              <a:gd name="connsiteY31" fmla="*/ 693403 h 733885"/>
              <a:gd name="connsiteX32" fmla="*/ 47625 w 607400"/>
              <a:gd name="connsiteY32" fmla="*/ 669591 h 733885"/>
              <a:gd name="connsiteX33" fmla="*/ 50006 w 607400"/>
              <a:gd name="connsiteY33" fmla="*/ 650541 h 733885"/>
              <a:gd name="connsiteX34" fmla="*/ 47625 w 607400"/>
              <a:gd name="connsiteY34" fmla="*/ 541003 h 733885"/>
              <a:gd name="connsiteX35" fmla="*/ 45244 w 607400"/>
              <a:gd name="connsiteY35" fmla="*/ 519572 h 733885"/>
              <a:gd name="connsiteX36" fmla="*/ 47625 w 607400"/>
              <a:gd name="connsiteY36" fmla="*/ 262397 h 733885"/>
              <a:gd name="connsiteX37" fmla="*/ 23813 w 607400"/>
              <a:gd name="connsiteY37" fmla="*/ 74278 h 733885"/>
              <a:gd name="connsiteX38" fmla="*/ 0 w 607400"/>
              <a:gd name="connsiteY38" fmla="*/ 71897 h 733885"/>
              <a:gd name="connsiteX39" fmla="*/ 61913 w 607400"/>
              <a:gd name="connsiteY39" fmla="*/ 69516 h 733885"/>
              <a:gd name="connsiteX40" fmla="*/ 140494 w 607400"/>
              <a:gd name="connsiteY40" fmla="*/ 62372 h 733885"/>
              <a:gd name="connsiteX41" fmla="*/ 159544 w 607400"/>
              <a:gd name="connsiteY41" fmla="*/ 57610 h 733885"/>
              <a:gd name="connsiteX42" fmla="*/ 161925 w 607400"/>
              <a:gd name="connsiteY42" fmla="*/ 50466 h 733885"/>
              <a:gd name="connsiteX43" fmla="*/ 159544 w 607400"/>
              <a:gd name="connsiteY43" fmla="*/ 17128 h 733885"/>
              <a:gd name="connsiteX44" fmla="*/ 140494 w 607400"/>
              <a:gd name="connsiteY44" fmla="*/ 14747 h 733885"/>
              <a:gd name="connsiteX45" fmla="*/ 188119 w 607400"/>
              <a:gd name="connsiteY45" fmla="*/ 9985 h 733885"/>
              <a:gd name="connsiteX46" fmla="*/ 252413 w 607400"/>
              <a:gd name="connsiteY46" fmla="*/ 7603 h 733885"/>
              <a:gd name="connsiteX47" fmla="*/ 300038 w 607400"/>
              <a:gd name="connsiteY47" fmla="*/ 2841 h 733885"/>
              <a:gd name="connsiteX0" fmla="*/ 300038 w 607400"/>
              <a:gd name="connsiteY0" fmla="*/ 2444 h 733488"/>
              <a:gd name="connsiteX1" fmla="*/ 316706 w 607400"/>
              <a:gd name="connsiteY1" fmla="*/ 63 h 733488"/>
              <a:gd name="connsiteX2" fmla="*/ 352425 w 607400"/>
              <a:gd name="connsiteY2" fmla="*/ 4825 h 733488"/>
              <a:gd name="connsiteX3" fmla="*/ 397669 w 607400"/>
              <a:gd name="connsiteY3" fmla="*/ 4825 h 733488"/>
              <a:gd name="connsiteX4" fmla="*/ 450056 w 607400"/>
              <a:gd name="connsiteY4" fmla="*/ 2444 h 733488"/>
              <a:gd name="connsiteX5" fmla="*/ 492919 w 607400"/>
              <a:gd name="connsiteY5" fmla="*/ 4825 h 733488"/>
              <a:gd name="connsiteX6" fmla="*/ 469106 w 607400"/>
              <a:gd name="connsiteY6" fmla="*/ 14350 h 733488"/>
              <a:gd name="connsiteX7" fmla="*/ 450056 w 607400"/>
              <a:gd name="connsiteY7" fmla="*/ 26256 h 733488"/>
              <a:gd name="connsiteX8" fmla="*/ 447675 w 607400"/>
              <a:gd name="connsiteY8" fmla="*/ 33400 h 733488"/>
              <a:gd name="connsiteX9" fmla="*/ 440531 w 607400"/>
              <a:gd name="connsiteY9" fmla="*/ 47688 h 733488"/>
              <a:gd name="connsiteX10" fmla="*/ 447675 w 607400"/>
              <a:gd name="connsiteY10" fmla="*/ 52450 h 733488"/>
              <a:gd name="connsiteX11" fmla="*/ 497681 w 607400"/>
              <a:gd name="connsiteY11" fmla="*/ 57213 h 733488"/>
              <a:gd name="connsiteX12" fmla="*/ 511969 w 607400"/>
              <a:gd name="connsiteY12" fmla="*/ 59594 h 733488"/>
              <a:gd name="connsiteX13" fmla="*/ 595313 w 607400"/>
              <a:gd name="connsiteY13" fmla="*/ 64356 h 733488"/>
              <a:gd name="connsiteX14" fmla="*/ 607219 w 607400"/>
              <a:gd name="connsiteY14" fmla="*/ 66738 h 733488"/>
              <a:gd name="connsiteX15" fmla="*/ 597694 w 607400"/>
              <a:gd name="connsiteY15" fmla="*/ 69119 h 733488"/>
              <a:gd name="connsiteX16" fmla="*/ 583406 w 607400"/>
              <a:gd name="connsiteY16" fmla="*/ 71500 h 733488"/>
              <a:gd name="connsiteX17" fmla="*/ 554831 w 607400"/>
              <a:gd name="connsiteY17" fmla="*/ 78644 h 733488"/>
              <a:gd name="connsiteX18" fmla="*/ 554831 w 607400"/>
              <a:gd name="connsiteY18" fmla="*/ 238188 h 733488"/>
              <a:gd name="connsiteX19" fmla="*/ 557213 w 607400"/>
              <a:gd name="connsiteY19" fmla="*/ 392969 h 733488"/>
              <a:gd name="connsiteX20" fmla="*/ 559594 w 607400"/>
              <a:gd name="connsiteY20" fmla="*/ 433450 h 733488"/>
              <a:gd name="connsiteX21" fmla="*/ 561975 w 607400"/>
              <a:gd name="connsiteY21" fmla="*/ 478694 h 733488"/>
              <a:gd name="connsiteX22" fmla="*/ 566738 w 607400"/>
              <a:gd name="connsiteY22" fmla="*/ 588231 h 733488"/>
              <a:gd name="connsiteX23" fmla="*/ 564356 w 607400"/>
              <a:gd name="connsiteY23" fmla="*/ 647763 h 733488"/>
              <a:gd name="connsiteX24" fmla="*/ 559594 w 607400"/>
              <a:gd name="connsiteY24" fmla="*/ 721581 h 733488"/>
              <a:gd name="connsiteX25" fmla="*/ 540544 w 607400"/>
              <a:gd name="connsiteY25" fmla="*/ 728725 h 733488"/>
              <a:gd name="connsiteX26" fmla="*/ 452438 w 607400"/>
              <a:gd name="connsiteY26" fmla="*/ 731106 h 733488"/>
              <a:gd name="connsiteX27" fmla="*/ 250031 w 607400"/>
              <a:gd name="connsiteY27" fmla="*/ 733488 h 733488"/>
              <a:gd name="connsiteX28" fmla="*/ 54769 w 607400"/>
              <a:gd name="connsiteY28" fmla="*/ 731106 h 733488"/>
              <a:gd name="connsiteX29" fmla="*/ 40481 w 607400"/>
              <a:gd name="connsiteY29" fmla="*/ 728725 h 733488"/>
              <a:gd name="connsiteX30" fmla="*/ 42863 w 607400"/>
              <a:gd name="connsiteY30" fmla="*/ 707294 h 733488"/>
              <a:gd name="connsiteX31" fmla="*/ 45244 w 607400"/>
              <a:gd name="connsiteY31" fmla="*/ 693006 h 733488"/>
              <a:gd name="connsiteX32" fmla="*/ 47625 w 607400"/>
              <a:gd name="connsiteY32" fmla="*/ 669194 h 733488"/>
              <a:gd name="connsiteX33" fmla="*/ 50006 w 607400"/>
              <a:gd name="connsiteY33" fmla="*/ 650144 h 733488"/>
              <a:gd name="connsiteX34" fmla="*/ 47625 w 607400"/>
              <a:gd name="connsiteY34" fmla="*/ 540606 h 733488"/>
              <a:gd name="connsiteX35" fmla="*/ 45244 w 607400"/>
              <a:gd name="connsiteY35" fmla="*/ 519175 h 733488"/>
              <a:gd name="connsiteX36" fmla="*/ 47625 w 607400"/>
              <a:gd name="connsiteY36" fmla="*/ 262000 h 733488"/>
              <a:gd name="connsiteX37" fmla="*/ 23813 w 607400"/>
              <a:gd name="connsiteY37" fmla="*/ 73881 h 733488"/>
              <a:gd name="connsiteX38" fmla="*/ 0 w 607400"/>
              <a:gd name="connsiteY38" fmla="*/ 71500 h 733488"/>
              <a:gd name="connsiteX39" fmla="*/ 61913 w 607400"/>
              <a:gd name="connsiteY39" fmla="*/ 69119 h 733488"/>
              <a:gd name="connsiteX40" fmla="*/ 140494 w 607400"/>
              <a:gd name="connsiteY40" fmla="*/ 61975 h 733488"/>
              <a:gd name="connsiteX41" fmla="*/ 159544 w 607400"/>
              <a:gd name="connsiteY41" fmla="*/ 57213 h 733488"/>
              <a:gd name="connsiteX42" fmla="*/ 161925 w 607400"/>
              <a:gd name="connsiteY42" fmla="*/ 50069 h 733488"/>
              <a:gd name="connsiteX43" fmla="*/ 159544 w 607400"/>
              <a:gd name="connsiteY43" fmla="*/ 16731 h 733488"/>
              <a:gd name="connsiteX44" fmla="*/ 140494 w 607400"/>
              <a:gd name="connsiteY44" fmla="*/ 14350 h 733488"/>
              <a:gd name="connsiteX45" fmla="*/ 188119 w 607400"/>
              <a:gd name="connsiteY45" fmla="*/ 9588 h 733488"/>
              <a:gd name="connsiteX46" fmla="*/ 252413 w 607400"/>
              <a:gd name="connsiteY46" fmla="*/ 7206 h 733488"/>
              <a:gd name="connsiteX47" fmla="*/ 300038 w 607400"/>
              <a:gd name="connsiteY47" fmla="*/ 2444 h 733488"/>
              <a:gd name="connsiteX0" fmla="*/ 300038 w 607400"/>
              <a:gd name="connsiteY0" fmla="*/ 209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0038 w 607400"/>
              <a:gd name="connsiteY47" fmla="*/ 209 h 731253"/>
              <a:gd name="connsiteX0" fmla="*/ 302419 w 607400"/>
              <a:gd name="connsiteY0" fmla="*/ 7353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2419 w 607400"/>
              <a:gd name="connsiteY47" fmla="*/ 7353 h 7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400" h="731253">
                <a:moveTo>
                  <a:pt x="302419" y="7353"/>
                </a:moveTo>
                <a:cubicBezTo>
                  <a:pt x="313134" y="7353"/>
                  <a:pt x="308372" y="5766"/>
                  <a:pt x="316706" y="4972"/>
                </a:cubicBezTo>
                <a:cubicBezTo>
                  <a:pt x="325040" y="4178"/>
                  <a:pt x="338931" y="2987"/>
                  <a:pt x="352425" y="2590"/>
                </a:cubicBezTo>
                <a:cubicBezTo>
                  <a:pt x="365919" y="2193"/>
                  <a:pt x="381397" y="2987"/>
                  <a:pt x="397669" y="2590"/>
                </a:cubicBezTo>
                <a:cubicBezTo>
                  <a:pt x="413941" y="2193"/>
                  <a:pt x="431759" y="-807"/>
                  <a:pt x="450056" y="209"/>
                </a:cubicBezTo>
                <a:lnTo>
                  <a:pt x="492919" y="2590"/>
                </a:lnTo>
                <a:cubicBezTo>
                  <a:pt x="470581" y="13760"/>
                  <a:pt x="498532" y="345"/>
                  <a:pt x="469106" y="12115"/>
                </a:cubicBezTo>
                <a:cubicBezTo>
                  <a:pt x="459770" y="15849"/>
                  <a:pt x="458241" y="17883"/>
                  <a:pt x="450056" y="24021"/>
                </a:cubicBezTo>
                <a:cubicBezTo>
                  <a:pt x="449262" y="26402"/>
                  <a:pt x="448797" y="28920"/>
                  <a:pt x="447675" y="31165"/>
                </a:cubicBezTo>
                <a:cubicBezTo>
                  <a:pt x="438440" y="49638"/>
                  <a:pt x="446521" y="27489"/>
                  <a:pt x="440531" y="45453"/>
                </a:cubicBezTo>
                <a:cubicBezTo>
                  <a:pt x="442912" y="47040"/>
                  <a:pt x="444960" y="49310"/>
                  <a:pt x="447675" y="50215"/>
                </a:cubicBezTo>
                <a:cubicBezTo>
                  <a:pt x="457445" y="53471"/>
                  <a:pt x="497399" y="54959"/>
                  <a:pt x="497681" y="54978"/>
                </a:cubicBezTo>
                <a:cubicBezTo>
                  <a:pt x="502444" y="55772"/>
                  <a:pt x="507162" y="56901"/>
                  <a:pt x="511969" y="57359"/>
                </a:cubicBezTo>
                <a:cubicBezTo>
                  <a:pt x="530972" y="59169"/>
                  <a:pt x="579162" y="61314"/>
                  <a:pt x="595313" y="62121"/>
                </a:cubicBezTo>
                <a:cubicBezTo>
                  <a:pt x="599282" y="62915"/>
                  <a:pt x="605409" y="60883"/>
                  <a:pt x="607219" y="64503"/>
                </a:cubicBezTo>
                <a:cubicBezTo>
                  <a:pt x="608682" y="67430"/>
                  <a:pt x="600903" y="66242"/>
                  <a:pt x="597694" y="66884"/>
                </a:cubicBezTo>
                <a:cubicBezTo>
                  <a:pt x="592959" y="67831"/>
                  <a:pt x="588119" y="68218"/>
                  <a:pt x="583406" y="69265"/>
                </a:cubicBezTo>
                <a:cubicBezTo>
                  <a:pt x="573822" y="71395"/>
                  <a:pt x="554831" y="76409"/>
                  <a:pt x="554831" y="76409"/>
                </a:cubicBezTo>
                <a:cubicBezTo>
                  <a:pt x="549396" y="152504"/>
                  <a:pt x="552452" y="95631"/>
                  <a:pt x="554831" y="235953"/>
                </a:cubicBezTo>
                <a:cubicBezTo>
                  <a:pt x="555706" y="287545"/>
                  <a:pt x="555955" y="339150"/>
                  <a:pt x="557213" y="390734"/>
                </a:cubicBezTo>
                <a:cubicBezTo>
                  <a:pt x="557543" y="404247"/>
                  <a:pt x="558844" y="417719"/>
                  <a:pt x="559594" y="431215"/>
                </a:cubicBezTo>
                <a:cubicBezTo>
                  <a:pt x="560432" y="446294"/>
                  <a:pt x="561305" y="461372"/>
                  <a:pt x="561975" y="476459"/>
                </a:cubicBezTo>
                <a:cubicBezTo>
                  <a:pt x="569141" y="637717"/>
                  <a:pt x="560112" y="453509"/>
                  <a:pt x="566738" y="585996"/>
                </a:cubicBezTo>
                <a:cubicBezTo>
                  <a:pt x="565944" y="605840"/>
                  <a:pt x="565418" y="625697"/>
                  <a:pt x="564356" y="645528"/>
                </a:cubicBezTo>
                <a:cubicBezTo>
                  <a:pt x="563037" y="670150"/>
                  <a:pt x="563288" y="694967"/>
                  <a:pt x="559594" y="719346"/>
                </a:cubicBezTo>
                <a:cubicBezTo>
                  <a:pt x="558843" y="724304"/>
                  <a:pt x="541455" y="726447"/>
                  <a:pt x="540544" y="726490"/>
                </a:cubicBezTo>
                <a:cubicBezTo>
                  <a:pt x="511198" y="727887"/>
                  <a:pt x="481813" y="728389"/>
                  <a:pt x="452438" y="728871"/>
                </a:cubicBezTo>
                <a:lnTo>
                  <a:pt x="250031" y="731253"/>
                </a:lnTo>
                <a:lnTo>
                  <a:pt x="54769" y="728871"/>
                </a:lnTo>
                <a:cubicBezTo>
                  <a:pt x="49942" y="728761"/>
                  <a:pt x="42640" y="730809"/>
                  <a:pt x="40481" y="726490"/>
                </a:cubicBezTo>
                <a:cubicBezTo>
                  <a:pt x="37267" y="720061"/>
                  <a:pt x="41913" y="712184"/>
                  <a:pt x="42863" y="705059"/>
                </a:cubicBezTo>
                <a:cubicBezTo>
                  <a:pt x="43501" y="700273"/>
                  <a:pt x="44645" y="695562"/>
                  <a:pt x="45244" y="690771"/>
                </a:cubicBezTo>
                <a:cubicBezTo>
                  <a:pt x="46233" y="682856"/>
                  <a:pt x="46744" y="674887"/>
                  <a:pt x="47625" y="666959"/>
                </a:cubicBezTo>
                <a:cubicBezTo>
                  <a:pt x="48332" y="660599"/>
                  <a:pt x="49212" y="654259"/>
                  <a:pt x="50006" y="647909"/>
                </a:cubicBezTo>
                <a:cubicBezTo>
                  <a:pt x="49212" y="611396"/>
                  <a:pt x="48952" y="574868"/>
                  <a:pt x="47625" y="538371"/>
                </a:cubicBezTo>
                <a:cubicBezTo>
                  <a:pt x="47364" y="531188"/>
                  <a:pt x="45244" y="524128"/>
                  <a:pt x="45244" y="516940"/>
                </a:cubicBezTo>
                <a:cubicBezTo>
                  <a:pt x="45244" y="431211"/>
                  <a:pt x="46831" y="345490"/>
                  <a:pt x="47625" y="259765"/>
                </a:cubicBezTo>
                <a:cubicBezTo>
                  <a:pt x="45206" y="71045"/>
                  <a:pt x="106776" y="80380"/>
                  <a:pt x="23813" y="71646"/>
                </a:cubicBezTo>
                <a:lnTo>
                  <a:pt x="0" y="69265"/>
                </a:lnTo>
                <a:lnTo>
                  <a:pt x="61913" y="66884"/>
                </a:lnTo>
                <a:cubicBezTo>
                  <a:pt x="88229" y="65568"/>
                  <a:pt x="114298" y="62359"/>
                  <a:pt x="140494" y="59740"/>
                </a:cubicBezTo>
                <a:cubicBezTo>
                  <a:pt x="146844" y="58153"/>
                  <a:pt x="153822" y="58157"/>
                  <a:pt x="159544" y="54978"/>
                </a:cubicBezTo>
                <a:cubicBezTo>
                  <a:pt x="161738" y="53759"/>
                  <a:pt x="161925" y="50344"/>
                  <a:pt x="161925" y="47834"/>
                </a:cubicBezTo>
                <a:cubicBezTo>
                  <a:pt x="161925" y="36693"/>
                  <a:pt x="165276" y="24049"/>
                  <a:pt x="159544" y="14496"/>
                </a:cubicBezTo>
                <a:cubicBezTo>
                  <a:pt x="156252" y="9009"/>
                  <a:pt x="146844" y="12909"/>
                  <a:pt x="140494" y="12115"/>
                </a:cubicBezTo>
                <a:cubicBezTo>
                  <a:pt x="116087" y="3980"/>
                  <a:pt x="130310" y="9666"/>
                  <a:pt x="188119" y="7353"/>
                </a:cubicBezTo>
                <a:lnTo>
                  <a:pt x="252413" y="4971"/>
                </a:lnTo>
                <a:cubicBezTo>
                  <a:pt x="286525" y="2129"/>
                  <a:pt x="291704" y="7353"/>
                  <a:pt x="302419" y="7353"/>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957DDEF-7F73-E768-672E-6FDE1ADA97E2}"/>
              </a:ext>
            </a:extLst>
          </p:cNvPr>
          <p:cNvSpPr>
            <a:spLocks/>
          </p:cNvSpPr>
          <p:nvPr/>
        </p:nvSpPr>
        <p:spPr>
          <a:xfrm>
            <a:off x="5493051" y="5358957"/>
            <a:ext cx="574240" cy="228709"/>
          </a:xfrm>
          <a:custGeom>
            <a:avLst/>
            <a:gdLst>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97518 w 581194"/>
              <a:gd name="connsiteY4" fmla="*/ 42863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0380 w 581194"/>
              <a:gd name="connsiteY6" fmla="*/ 23813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5143 w 581194"/>
              <a:gd name="connsiteY6" fmla="*/ 28575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5744 w 577526"/>
              <a:gd name="connsiteY0" fmla="*/ 59531 h 228709"/>
              <a:gd name="connsiteX1" fmla="*/ 29556 w 577526"/>
              <a:gd name="connsiteY1" fmla="*/ 54769 h 228709"/>
              <a:gd name="connsiteX2" fmla="*/ 53368 w 577526"/>
              <a:gd name="connsiteY2" fmla="*/ 50006 h 228709"/>
              <a:gd name="connsiteX3" fmla="*/ 65275 w 577526"/>
              <a:gd name="connsiteY3" fmla="*/ 47625 h 228709"/>
              <a:gd name="connsiteX4" fmla="*/ 103375 w 577526"/>
              <a:gd name="connsiteY4" fmla="*/ 35719 h 228709"/>
              <a:gd name="connsiteX5" fmla="*/ 122425 w 577526"/>
              <a:gd name="connsiteY5" fmla="*/ 33338 h 228709"/>
              <a:gd name="connsiteX6" fmla="*/ 141475 w 577526"/>
              <a:gd name="connsiteY6" fmla="*/ 28575 h 228709"/>
              <a:gd name="connsiteX7" fmla="*/ 155762 w 577526"/>
              <a:gd name="connsiteY7" fmla="*/ 21431 h 228709"/>
              <a:gd name="connsiteX8" fmla="*/ 172431 w 577526"/>
              <a:gd name="connsiteY8" fmla="*/ 19050 h 228709"/>
              <a:gd name="connsiteX9" fmla="*/ 189100 w 577526"/>
              <a:gd name="connsiteY9" fmla="*/ 14288 h 228709"/>
              <a:gd name="connsiteX10" fmla="*/ 196243 w 577526"/>
              <a:gd name="connsiteY10" fmla="*/ 11906 h 228709"/>
              <a:gd name="connsiteX11" fmla="*/ 222437 w 577526"/>
              <a:gd name="connsiteY11" fmla="*/ 9525 h 228709"/>
              <a:gd name="connsiteX12" fmla="*/ 231962 w 577526"/>
              <a:gd name="connsiteY12" fmla="*/ 4763 h 228709"/>
              <a:gd name="connsiteX13" fmla="*/ 241487 w 577526"/>
              <a:gd name="connsiteY13" fmla="*/ 2381 h 228709"/>
              <a:gd name="connsiteX14" fmla="*/ 248631 w 577526"/>
              <a:gd name="connsiteY14" fmla="*/ 0 h 228709"/>
              <a:gd name="connsiteX15" fmla="*/ 362931 w 577526"/>
              <a:gd name="connsiteY15" fmla="*/ 4763 h 228709"/>
              <a:gd name="connsiteX16" fmla="*/ 377218 w 577526"/>
              <a:gd name="connsiteY16" fmla="*/ 9525 h 228709"/>
              <a:gd name="connsiteX17" fmla="*/ 386743 w 577526"/>
              <a:gd name="connsiteY17" fmla="*/ 11906 h 228709"/>
              <a:gd name="connsiteX18" fmla="*/ 405793 w 577526"/>
              <a:gd name="connsiteY18" fmla="*/ 19050 h 228709"/>
              <a:gd name="connsiteX19" fmla="*/ 422462 w 577526"/>
              <a:gd name="connsiteY19" fmla="*/ 21431 h 228709"/>
              <a:gd name="connsiteX20" fmla="*/ 451037 w 577526"/>
              <a:gd name="connsiteY20" fmla="*/ 28575 h 228709"/>
              <a:gd name="connsiteX21" fmla="*/ 458181 w 577526"/>
              <a:gd name="connsiteY21" fmla="*/ 30956 h 228709"/>
              <a:gd name="connsiteX22" fmla="*/ 470087 w 577526"/>
              <a:gd name="connsiteY22" fmla="*/ 33338 h 228709"/>
              <a:gd name="connsiteX23" fmla="*/ 496281 w 577526"/>
              <a:gd name="connsiteY23" fmla="*/ 40481 h 228709"/>
              <a:gd name="connsiteX24" fmla="*/ 510568 w 577526"/>
              <a:gd name="connsiteY24" fmla="*/ 45244 h 228709"/>
              <a:gd name="connsiteX25" fmla="*/ 534381 w 577526"/>
              <a:gd name="connsiteY25" fmla="*/ 47625 h 228709"/>
              <a:gd name="connsiteX26" fmla="*/ 555812 w 577526"/>
              <a:gd name="connsiteY26" fmla="*/ 52388 h 228709"/>
              <a:gd name="connsiteX27" fmla="*/ 570100 w 577526"/>
              <a:gd name="connsiteY27" fmla="*/ 57150 h 228709"/>
              <a:gd name="connsiteX28" fmla="*/ 577243 w 577526"/>
              <a:gd name="connsiteY28" fmla="*/ 61913 h 228709"/>
              <a:gd name="connsiteX29" fmla="*/ 570100 w 577526"/>
              <a:gd name="connsiteY29" fmla="*/ 78581 h 228709"/>
              <a:gd name="connsiteX30" fmla="*/ 567718 w 577526"/>
              <a:gd name="connsiteY30" fmla="*/ 109538 h 228709"/>
              <a:gd name="connsiteX31" fmla="*/ 562956 w 577526"/>
              <a:gd name="connsiteY31" fmla="*/ 207169 h 228709"/>
              <a:gd name="connsiteX32" fmla="*/ 565337 w 577526"/>
              <a:gd name="connsiteY32" fmla="*/ 216694 h 228709"/>
              <a:gd name="connsiteX33" fmla="*/ 536762 w 577526"/>
              <a:gd name="connsiteY33" fmla="*/ 226219 h 228709"/>
              <a:gd name="connsiteX34" fmla="*/ 436750 w 577526"/>
              <a:gd name="connsiteY34" fmla="*/ 228600 h 228709"/>
              <a:gd name="connsiteX35" fmla="*/ 248631 w 577526"/>
              <a:gd name="connsiteY35" fmla="*/ 226219 h 228709"/>
              <a:gd name="connsiteX36" fmla="*/ 3362 w 577526"/>
              <a:gd name="connsiteY36" fmla="*/ 226219 h 228709"/>
              <a:gd name="connsiteX37" fmla="*/ 981 w 577526"/>
              <a:gd name="connsiteY37" fmla="*/ 214313 h 228709"/>
              <a:gd name="connsiteX38" fmla="*/ 5744 w 577526"/>
              <a:gd name="connsiteY38" fmla="*/ 59531 h 228709"/>
              <a:gd name="connsiteX0" fmla="*/ 2458 w 574240"/>
              <a:gd name="connsiteY0" fmla="*/ 59531 h 228709"/>
              <a:gd name="connsiteX1" fmla="*/ 26270 w 574240"/>
              <a:gd name="connsiteY1" fmla="*/ 54769 h 228709"/>
              <a:gd name="connsiteX2" fmla="*/ 50082 w 574240"/>
              <a:gd name="connsiteY2" fmla="*/ 50006 h 228709"/>
              <a:gd name="connsiteX3" fmla="*/ 61989 w 574240"/>
              <a:gd name="connsiteY3" fmla="*/ 47625 h 228709"/>
              <a:gd name="connsiteX4" fmla="*/ 100089 w 574240"/>
              <a:gd name="connsiteY4" fmla="*/ 35719 h 228709"/>
              <a:gd name="connsiteX5" fmla="*/ 119139 w 574240"/>
              <a:gd name="connsiteY5" fmla="*/ 33338 h 228709"/>
              <a:gd name="connsiteX6" fmla="*/ 138189 w 574240"/>
              <a:gd name="connsiteY6" fmla="*/ 28575 h 228709"/>
              <a:gd name="connsiteX7" fmla="*/ 152476 w 574240"/>
              <a:gd name="connsiteY7" fmla="*/ 21431 h 228709"/>
              <a:gd name="connsiteX8" fmla="*/ 169145 w 574240"/>
              <a:gd name="connsiteY8" fmla="*/ 19050 h 228709"/>
              <a:gd name="connsiteX9" fmla="*/ 185814 w 574240"/>
              <a:gd name="connsiteY9" fmla="*/ 14288 h 228709"/>
              <a:gd name="connsiteX10" fmla="*/ 192957 w 574240"/>
              <a:gd name="connsiteY10" fmla="*/ 11906 h 228709"/>
              <a:gd name="connsiteX11" fmla="*/ 219151 w 574240"/>
              <a:gd name="connsiteY11" fmla="*/ 9525 h 228709"/>
              <a:gd name="connsiteX12" fmla="*/ 228676 w 574240"/>
              <a:gd name="connsiteY12" fmla="*/ 4763 h 228709"/>
              <a:gd name="connsiteX13" fmla="*/ 238201 w 574240"/>
              <a:gd name="connsiteY13" fmla="*/ 2381 h 228709"/>
              <a:gd name="connsiteX14" fmla="*/ 245345 w 574240"/>
              <a:gd name="connsiteY14" fmla="*/ 0 h 228709"/>
              <a:gd name="connsiteX15" fmla="*/ 359645 w 574240"/>
              <a:gd name="connsiteY15" fmla="*/ 4763 h 228709"/>
              <a:gd name="connsiteX16" fmla="*/ 373932 w 574240"/>
              <a:gd name="connsiteY16" fmla="*/ 9525 h 228709"/>
              <a:gd name="connsiteX17" fmla="*/ 383457 w 574240"/>
              <a:gd name="connsiteY17" fmla="*/ 11906 h 228709"/>
              <a:gd name="connsiteX18" fmla="*/ 402507 w 574240"/>
              <a:gd name="connsiteY18" fmla="*/ 19050 h 228709"/>
              <a:gd name="connsiteX19" fmla="*/ 419176 w 574240"/>
              <a:gd name="connsiteY19" fmla="*/ 21431 h 228709"/>
              <a:gd name="connsiteX20" fmla="*/ 447751 w 574240"/>
              <a:gd name="connsiteY20" fmla="*/ 28575 h 228709"/>
              <a:gd name="connsiteX21" fmla="*/ 454895 w 574240"/>
              <a:gd name="connsiteY21" fmla="*/ 30956 h 228709"/>
              <a:gd name="connsiteX22" fmla="*/ 466801 w 574240"/>
              <a:gd name="connsiteY22" fmla="*/ 33338 h 228709"/>
              <a:gd name="connsiteX23" fmla="*/ 492995 w 574240"/>
              <a:gd name="connsiteY23" fmla="*/ 40481 h 228709"/>
              <a:gd name="connsiteX24" fmla="*/ 507282 w 574240"/>
              <a:gd name="connsiteY24" fmla="*/ 45244 h 228709"/>
              <a:gd name="connsiteX25" fmla="*/ 531095 w 574240"/>
              <a:gd name="connsiteY25" fmla="*/ 47625 h 228709"/>
              <a:gd name="connsiteX26" fmla="*/ 552526 w 574240"/>
              <a:gd name="connsiteY26" fmla="*/ 52388 h 228709"/>
              <a:gd name="connsiteX27" fmla="*/ 566814 w 574240"/>
              <a:gd name="connsiteY27" fmla="*/ 57150 h 228709"/>
              <a:gd name="connsiteX28" fmla="*/ 573957 w 574240"/>
              <a:gd name="connsiteY28" fmla="*/ 61913 h 228709"/>
              <a:gd name="connsiteX29" fmla="*/ 566814 w 574240"/>
              <a:gd name="connsiteY29" fmla="*/ 78581 h 228709"/>
              <a:gd name="connsiteX30" fmla="*/ 564432 w 574240"/>
              <a:gd name="connsiteY30" fmla="*/ 109538 h 228709"/>
              <a:gd name="connsiteX31" fmla="*/ 559670 w 574240"/>
              <a:gd name="connsiteY31" fmla="*/ 207169 h 228709"/>
              <a:gd name="connsiteX32" fmla="*/ 562051 w 574240"/>
              <a:gd name="connsiteY32" fmla="*/ 216694 h 228709"/>
              <a:gd name="connsiteX33" fmla="*/ 533476 w 574240"/>
              <a:gd name="connsiteY33" fmla="*/ 226219 h 228709"/>
              <a:gd name="connsiteX34" fmla="*/ 433464 w 574240"/>
              <a:gd name="connsiteY34" fmla="*/ 228600 h 228709"/>
              <a:gd name="connsiteX35" fmla="*/ 245345 w 574240"/>
              <a:gd name="connsiteY35" fmla="*/ 226219 h 228709"/>
              <a:gd name="connsiteX36" fmla="*/ 76 w 574240"/>
              <a:gd name="connsiteY36" fmla="*/ 226219 h 228709"/>
              <a:gd name="connsiteX37" fmla="*/ 4839 w 574240"/>
              <a:gd name="connsiteY37" fmla="*/ 214313 h 228709"/>
              <a:gd name="connsiteX38" fmla="*/ 2458 w 574240"/>
              <a:gd name="connsiteY38" fmla="*/ 59531 h 2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4240" h="228709">
                <a:moveTo>
                  <a:pt x="2458" y="59531"/>
                </a:moveTo>
                <a:cubicBezTo>
                  <a:pt x="6030" y="32940"/>
                  <a:pt x="18333" y="56357"/>
                  <a:pt x="26270" y="54769"/>
                </a:cubicBezTo>
                <a:lnTo>
                  <a:pt x="50082" y="50006"/>
                </a:lnTo>
                <a:cubicBezTo>
                  <a:pt x="54051" y="49212"/>
                  <a:pt x="53655" y="50006"/>
                  <a:pt x="61989" y="47625"/>
                </a:cubicBezTo>
                <a:cubicBezTo>
                  <a:pt x="70323" y="45244"/>
                  <a:pt x="86780" y="39349"/>
                  <a:pt x="100089" y="35719"/>
                </a:cubicBezTo>
                <a:cubicBezTo>
                  <a:pt x="142069" y="24269"/>
                  <a:pt x="112789" y="34529"/>
                  <a:pt x="119139" y="33338"/>
                </a:cubicBezTo>
                <a:cubicBezTo>
                  <a:pt x="125489" y="32147"/>
                  <a:pt x="135107" y="29676"/>
                  <a:pt x="138189" y="28575"/>
                </a:cubicBezTo>
                <a:cubicBezTo>
                  <a:pt x="146240" y="25700"/>
                  <a:pt x="144013" y="22640"/>
                  <a:pt x="152476" y="21431"/>
                </a:cubicBezTo>
                <a:lnTo>
                  <a:pt x="169145" y="19050"/>
                </a:lnTo>
                <a:cubicBezTo>
                  <a:pt x="186300" y="13332"/>
                  <a:pt x="164849" y="20279"/>
                  <a:pt x="185814" y="14288"/>
                </a:cubicBezTo>
                <a:cubicBezTo>
                  <a:pt x="188227" y="13598"/>
                  <a:pt x="190472" y="12261"/>
                  <a:pt x="192957" y="11906"/>
                </a:cubicBezTo>
                <a:cubicBezTo>
                  <a:pt x="201636" y="10666"/>
                  <a:pt x="210420" y="10319"/>
                  <a:pt x="219151" y="9525"/>
                </a:cubicBezTo>
                <a:cubicBezTo>
                  <a:pt x="222326" y="7938"/>
                  <a:pt x="225352" y="6009"/>
                  <a:pt x="228676" y="4763"/>
                </a:cubicBezTo>
                <a:cubicBezTo>
                  <a:pt x="231740" y="3614"/>
                  <a:pt x="235054" y="3280"/>
                  <a:pt x="238201" y="2381"/>
                </a:cubicBezTo>
                <a:cubicBezTo>
                  <a:pt x="240615" y="1691"/>
                  <a:pt x="242964" y="794"/>
                  <a:pt x="245345" y="0"/>
                </a:cubicBezTo>
                <a:cubicBezTo>
                  <a:pt x="283445" y="1588"/>
                  <a:pt x="321616" y="1946"/>
                  <a:pt x="359645" y="4763"/>
                </a:cubicBezTo>
                <a:cubicBezTo>
                  <a:pt x="364651" y="5134"/>
                  <a:pt x="369124" y="8083"/>
                  <a:pt x="373932" y="9525"/>
                </a:cubicBezTo>
                <a:cubicBezTo>
                  <a:pt x="377067" y="10465"/>
                  <a:pt x="380352" y="10871"/>
                  <a:pt x="383457" y="11906"/>
                </a:cubicBezTo>
                <a:cubicBezTo>
                  <a:pt x="385740" y="12667"/>
                  <a:pt x="398327" y="18214"/>
                  <a:pt x="402507" y="19050"/>
                </a:cubicBezTo>
                <a:cubicBezTo>
                  <a:pt x="408011" y="20151"/>
                  <a:pt x="413620" y="20637"/>
                  <a:pt x="419176" y="21431"/>
                </a:cubicBezTo>
                <a:cubicBezTo>
                  <a:pt x="440839" y="30097"/>
                  <a:pt x="420882" y="23202"/>
                  <a:pt x="447751" y="28575"/>
                </a:cubicBezTo>
                <a:cubicBezTo>
                  <a:pt x="450212" y="29067"/>
                  <a:pt x="452460" y="30347"/>
                  <a:pt x="454895" y="30956"/>
                </a:cubicBezTo>
                <a:cubicBezTo>
                  <a:pt x="458821" y="31938"/>
                  <a:pt x="462832" y="32544"/>
                  <a:pt x="466801" y="33338"/>
                </a:cubicBezTo>
                <a:cubicBezTo>
                  <a:pt x="481203" y="42938"/>
                  <a:pt x="466783" y="34864"/>
                  <a:pt x="492995" y="40481"/>
                </a:cubicBezTo>
                <a:cubicBezTo>
                  <a:pt x="497904" y="41533"/>
                  <a:pt x="502348" y="44319"/>
                  <a:pt x="507282" y="45244"/>
                </a:cubicBezTo>
                <a:cubicBezTo>
                  <a:pt x="515123" y="46714"/>
                  <a:pt x="523157" y="46831"/>
                  <a:pt x="531095" y="47625"/>
                </a:cubicBezTo>
                <a:cubicBezTo>
                  <a:pt x="551535" y="54437"/>
                  <a:pt x="518999" y="44006"/>
                  <a:pt x="552526" y="52388"/>
                </a:cubicBezTo>
                <a:cubicBezTo>
                  <a:pt x="557396" y="53606"/>
                  <a:pt x="562051" y="55563"/>
                  <a:pt x="566814" y="57150"/>
                </a:cubicBezTo>
                <a:cubicBezTo>
                  <a:pt x="569195" y="58738"/>
                  <a:pt x="573052" y="59198"/>
                  <a:pt x="573957" y="61913"/>
                </a:cubicBezTo>
                <a:cubicBezTo>
                  <a:pt x="575665" y="67039"/>
                  <a:pt x="569209" y="74989"/>
                  <a:pt x="566814" y="78581"/>
                </a:cubicBezTo>
                <a:cubicBezTo>
                  <a:pt x="566020" y="88900"/>
                  <a:pt x="564913" y="99200"/>
                  <a:pt x="564432" y="109538"/>
                </a:cubicBezTo>
                <a:cubicBezTo>
                  <a:pt x="559593" y="213565"/>
                  <a:pt x="565005" y="148479"/>
                  <a:pt x="559670" y="207169"/>
                </a:cubicBezTo>
                <a:cubicBezTo>
                  <a:pt x="560464" y="210344"/>
                  <a:pt x="563953" y="214031"/>
                  <a:pt x="562051" y="216694"/>
                </a:cubicBezTo>
                <a:cubicBezTo>
                  <a:pt x="557755" y="222708"/>
                  <a:pt x="540040" y="225946"/>
                  <a:pt x="533476" y="226219"/>
                </a:cubicBezTo>
                <a:cubicBezTo>
                  <a:pt x="500158" y="227607"/>
                  <a:pt x="466801" y="227806"/>
                  <a:pt x="433464" y="228600"/>
                </a:cubicBezTo>
                <a:lnTo>
                  <a:pt x="245345" y="226219"/>
                </a:lnTo>
                <a:cubicBezTo>
                  <a:pt x="-58524" y="226219"/>
                  <a:pt x="241016" y="231822"/>
                  <a:pt x="76" y="226219"/>
                </a:cubicBezTo>
                <a:cubicBezTo>
                  <a:pt x="-718" y="222250"/>
                  <a:pt x="4981" y="218358"/>
                  <a:pt x="4839" y="214313"/>
                </a:cubicBezTo>
                <a:cubicBezTo>
                  <a:pt x="2351" y="143403"/>
                  <a:pt x="-1114" y="86122"/>
                  <a:pt x="2458" y="59531"/>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5A33A75-C8F0-334A-DE71-B868D9FC7616}"/>
              </a:ext>
            </a:extLst>
          </p:cNvPr>
          <p:cNvSpPr>
            <a:spLocks/>
          </p:cNvSpPr>
          <p:nvPr/>
        </p:nvSpPr>
        <p:spPr>
          <a:xfrm>
            <a:off x="6423660" y="6086949"/>
            <a:ext cx="642236" cy="315119"/>
          </a:xfrm>
          <a:custGeom>
            <a:avLst/>
            <a:gdLst>
              <a:gd name="connsiteX0" fmla="*/ 44272 w 662315"/>
              <a:gd name="connsiteY0" fmla="*/ 105198 h 317621"/>
              <a:gd name="connsiteX1" fmla="*/ 70466 w 662315"/>
              <a:gd name="connsiteY1" fmla="*/ 95673 h 317621"/>
              <a:gd name="connsiteX2" fmla="*/ 79991 w 662315"/>
              <a:gd name="connsiteY2" fmla="*/ 93292 h 317621"/>
              <a:gd name="connsiteX3" fmla="*/ 101422 w 662315"/>
              <a:gd name="connsiteY3" fmla="*/ 90911 h 317621"/>
              <a:gd name="connsiteX4" fmla="*/ 125235 w 662315"/>
              <a:gd name="connsiteY4" fmla="*/ 83767 h 317621"/>
              <a:gd name="connsiteX5" fmla="*/ 132379 w 662315"/>
              <a:gd name="connsiteY5" fmla="*/ 79005 h 317621"/>
              <a:gd name="connsiteX6" fmla="*/ 160954 w 662315"/>
              <a:gd name="connsiteY6" fmla="*/ 71861 h 317621"/>
              <a:gd name="connsiteX7" fmla="*/ 180004 w 662315"/>
              <a:gd name="connsiteY7" fmla="*/ 67098 h 317621"/>
              <a:gd name="connsiteX8" fmla="*/ 189529 w 662315"/>
              <a:gd name="connsiteY8" fmla="*/ 64717 h 317621"/>
              <a:gd name="connsiteX9" fmla="*/ 208579 w 662315"/>
              <a:gd name="connsiteY9" fmla="*/ 57573 h 317621"/>
              <a:gd name="connsiteX10" fmla="*/ 222866 w 662315"/>
              <a:gd name="connsiteY10" fmla="*/ 55192 h 317621"/>
              <a:gd name="connsiteX11" fmla="*/ 239535 w 662315"/>
              <a:gd name="connsiteY11" fmla="*/ 48048 h 317621"/>
              <a:gd name="connsiteX12" fmla="*/ 249060 w 662315"/>
              <a:gd name="connsiteY12" fmla="*/ 45667 h 317621"/>
              <a:gd name="connsiteX13" fmla="*/ 258585 w 662315"/>
              <a:gd name="connsiteY13" fmla="*/ 40905 h 317621"/>
              <a:gd name="connsiteX14" fmla="*/ 265729 w 662315"/>
              <a:gd name="connsiteY14" fmla="*/ 36142 h 317621"/>
              <a:gd name="connsiteX15" fmla="*/ 275254 w 662315"/>
              <a:gd name="connsiteY15" fmla="*/ 33761 h 317621"/>
              <a:gd name="connsiteX16" fmla="*/ 289541 w 662315"/>
              <a:gd name="connsiteY16" fmla="*/ 26617 h 317621"/>
              <a:gd name="connsiteX17" fmla="*/ 296685 w 662315"/>
              <a:gd name="connsiteY17" fmla="*/ 21855 h 317621"/>
              <a:gd name="connsiteX18" fmla="*/ 315735 w 662315"/>
              <a:gd name="connsiteY18" fmla="*/ 12330 h 317621"/>
              <a:gd name="connsiteX19" fmla="*/ 325260 w 662315"/>
              <a:gd name="connsiteY19" fmla="*/ 7567 h 317621"/>
              <a:gd name="connsiteX20" fmla="*/ 337166 w 662315"/>
              <a:gd name="connsiteY20" fmla="*/ 5186 h 317621"/>
              <a:gd name="connsiteX21" fmla="*/ 365741 w 662315"/>
              <a:gd name="connsiteY21" fmla="*/ 5186 h 317621"/>
              <a:gd name="connsiteX22" fmla="*/ 380029 w 662315"/>
              <a:gd name="connsiteY22" fmla="*/ 9948 h 317621"/>
              <a:gd name="connsiteX23" fmla="*/ 403841 w 662315"/>
              <a:gd name="connsiteY23" fmla="*/ 21855 h 317621"/>
              <a:gd name="connsiteX24" fmla="*/ 410985 w 662315"/>
              <a:gd name="connsiteY24" fmla="*/ 26617 h 317621"/>
              <a:gd name="connsiteX25" fmla="*/ 422891 w 662315"/>
              <a:gd name="connsiteY25" fmla="*/ 28998 h 317621"/>
              <a:gd name="connsiteX26" fmla="*/ 432416 w 662315"/>
              <a:gd name="connsiteY26" fmla="*/ 31380 h 317621"/>
              <a:gd name="connsiteX27" fmla="*/ 460991 w 662315"/>
              <a:gd name="connsiteY27" fmla="*/ 43286 h 317621"/>
              <a:gd name="connsiteX28" fmla="*/ 491947 w 662315"/>
              <a:gd name="connsiteY28" fmla="*/ 52811 h 317621"/>
              <a:gd name="connsiteX29" fmla="*/ 522904 w 662315"/>
              <a:gd name="connsiteY29" fmla="*/ 59955 h 317621"/>
              <a:gd name="connsiteX30" fmla="*/ 532429 w 662315"/>
              <a:gd name="connsiteY30" fmla="*/ 64717 h 317621"/>
              <a:gd name="connsiteX31" fmla="*/ 539572 w 662315"/>
              <a:gd name="connsiteY31" fmla="*/ 67098 h 317621"/>
              <a:gd name="connsiteX32" fmla="*/ 558622 w 662315"/>
              <a:gd name="connsiteY32" fmla="*/ 76623 h 317621"/>
              <a:gd name="connsiteX33" fmla="*/ 568147 w 662315"/>
              <a:gd name="connsiteY33" fmla="*/ 79005 h 317621"/>
              <a:gd name="connsiteX34" fmla="*/ 577672 w 662315"/>
              <a:gd name="connsiteY34" fmla="*/ 83767 h 317621"/>
              <a:gd name="connsiteX35" fmla="*/ 606247 w 662315"/>
              <a:gd name="connsiteY35" fmla="*/ 93292 h 317621"/>
              <a:gd name="connsiteX36" fmla="*/ 613391 w 662315"/>
              <a:gd name="connsiteY36" fmla="*/ 95673 h 317621"/>
              <a:gd name="connsiteX37" fmla="*/ 627679 w 662315"/>
              <a:gd name="connsiteY37" fmla="*/ 102817 h 317621"/>
              <a:gd name="connsiteX38" fmla="*/ 620535 w 662315"/>
              <a:gd name="connsiteY38" fmla="*/ 105198 h 317621"/>
              <a:gd name="connsiteX39" fmla="*/ 627679 w 662315"/>
              <a:gd name="connsiteY39" fmla="*/ 112342 h 317621"/>
              <a:gd name="connsiteX40" fmla="*/ 634822 w 662315"/>
              <a:gd name="connsiteY40" fmla="*/ 126630 h 317621"/>
              <a:gd name="connsiteX41" fmla="*/ 639585 w 662315"/>
              <a:gd name="connsiteY41" fmla="*/ 138536 h 317621"/>
              <a:gd name="connsiteX42" fmla="*/ 641966 w 662315"/>
              <a:gd name="connsiteY42" fmla="*/ 179017 h 317621"/>
              <a:gd name="connsiteX43" fmla="*/ 627679 w 662315"/>
              <a:gd name="connsiteY43" fmla="*/ 314748 h 317621"/>
              <a:gd name="connsiteX44" fmla="*/ 577672 w 662315"/>
              <a:gd name="connsiteY44" fmla="*/ 305223 h 317621"/>
              <a:gd name="connsiteX45" fmla="*/ 549097 w 662315"/>
              <a:gd name="connsiteY45" fmla="*/ 300461 h 317621"/>
              <a:gd name="connsiteX46" fmla="*/ 246679 w 662315"/>
              <a:gd name="connsiteY46" fmla="*/ 305223 h 317621"/>
              <a:gd name="connsiteX47" fmla="*/ 58560 w 662315"/>
              <a:gd name="connsiteY47" fmla="*/ 307605 h 317621"/>
              <a:gd name="connsiteX48" fmla="*/ 1410 w 662315"/>
              <a:gd name="connsiteY48" fmla="*/ 312367 h 317621"/>
              <a:gd name="connsiteX49" fmla="*/ 10935 w 662315"/>
              <a:gd name="connsiteY49" fmla="*/ 295698 h 317621"/>
              <a:gd name="connsiteX50" fmla="*/ 34747 w 662315"/>
              <a:gd name="connsiteY50" fmla="*/ 269505 h 317621"/>
              <a:gd name="connsiteX51" fmla="*/ 39510 w 662315"/>
              <a:gd name="connsiteY51" fmla="*/ 257598 h 317621"/>
              <a:gd name="connsiteX52" fmla="*/ 44272 w 662315"/>
              <a:gd name="connsiteY52" fmla="*/ 219498 h 317621"/>
              <a:gd name="connsiteX53" fmla="*/ 44272 w 662315"/>
              <a:gd name="connsiteY53" fmla="*/ 105198 h 317621"/>
              <a:gd name="connsiteX0" fmla="*/ 44272 w 643139"/>
              <a:gd name="connsiteY0" fmla="*/ 105198 h 315119"/>
              <a:gd name="connsiteX1" fmla="*/ 70466 w 643139"/>
              <a:gd name="connsiteY1" fmla="*/ 95673 h 315119"/>
              <a:gd name="connsiteX2" fmla="*/ 79991 w 643139"/>
              <a:gd name="connsiteY2" fmla="*/ 93292 h 315119"/>
              <a:gd name="connsiteX3" fmla="*/ 101422 w 643139"/>
              <a:gd name="connsiteY3" fmla="*/ 90911 h 315119"/>
              <a:gd name="connsiteX4" fmla="*/ 125235 w 643139"/>
              <a:gd name="connsiteY4" fmla="*/ 83767 h 315119"/>
              <a:gd name="connsiteX5" fmla="*/ 132379 w 643139"/>
              <a:gd name="connsiteY5" fmla="*/ 79005 h 315119"/>
              <a:gd name="connsiteX6" fmla="*/ 160954 w 643139"/>
              <a:gd name="connsiteY6" fmla="*/ 71861 h 315119"/>
              <a:gd name="connsiteX7" fmla="*/ 180004 w 643139"/>
              <a:gd name="connsiteY7" fmla="*/ 67098 h 315119"/>
              <a:gd name="connsiteX8" fmla="*/ 189529 w 643139"/>
              <a:gd name="connsiteY8" fmla="*/ 64717 h 315119"/>
              <a:gd name="connsiteX9" fmla="*/ 208579 w 643139"/>
              <a:gd name="connsiteY9" fmla="*/ 57573 h 315119"/>
              <a:gd name="connsiteX10" fmla="*/ 222866 w 643139"/>
              <a:gd name="connsiteY10" fmla="*/ 55192 h 315119"/>
              <a:gd name="connsiteX11" fmla="*/ 239535 w 643139"/>
              <a:gd name="connsiteY11" fmla="*/ 48048 h 315119"/>
              <a:gd name="connsiteX12" fmla="*/ 249060 w 643139"/>
              <a:gd name="connsiteY12" fmla="*/ 45667 h 315119"/>
              <a:gd name="connsiteX13" fmla="*/ 258585 w 643139"/>
              <a:gd name="connsiteY13" fmla="*/ 40905 h 315119"/>
              <a:gd name="connsiteX14" fmla="*/ 265729 w 643139"/>
              <a:gd name="connsiteY14" fmla="*/ 36142 h 315119"/>
              <a:gd name="connsiteX15" fmla="*/ 275254 w 643139"/>
              <a:gd name="connsiteY15" fmla="*/ 33761 h 315119"/>
              <a:gd name="connsiteX16" fmla="*/ 289541 w 643139"/>
              <a:gd name="connsiteY16" fmla="*/ 26617 h 315119"/>
              <a:gd name="connsiteX17" fmla="*/ 296685 w 643139"/>
              <a:gd name="connsiteY17" fmla="*/ 21855 h 315119"/>
              <a:gd name="connsiteX18" fmla="*/ 315735 w 643139"/>
              <a:gd name="connsiteY18" fmla="*/ 12330 h 315119"/>
              <a:gd name="connsiteX19" fmla="*/ 325260 w 643139"/>
              <a:gd name="connsiteY19" fmla="*/ 7567 h 315119"/>
              <a:gd name="connsiteX20" fmla="*/ 337166 w 643139"/>
              <a:gd name="connsiteY20" fmla="*/ 5186 h 315119"/>
              <a:gd name="connsiteX21" fmla="*/ 365741 w 643139"/>
              <a:gd name="connsiteY21" fmla="*/ 5186 h 315119"/>
              <a:gd name="connsiteX22" fmla="*/ 380029 w 643139"/>
              <a:gd name="connsiteY22" fmla="*/ 9948 h 315119"/>
              <a:gd name="connsiteX23" fmla="*/ 403841 w 643139"/>
              <a:gd name="connsiteY23" fmla="*/ 21855 h 315119"/>
              <a:gd name="connsiteX24" fmla="*/ 410985 w 643139"/>
              <a:gd name="connsiteY24" fmla="*/ 26617 h 315119"/>
              <a:gd name="connsiteX25" fmla="*/ 422891 w 643139"/>
              <a:gd name="connsiteY25" fmla="*/ 28998 h 315119"/>
              <a:gd name="connsiteX26" fmla="*/ 432416 w 643139"/>
              <a:gd name="connsiteY26" fmla="*/ 31380 h 315119"/>
              <a:gd name="connsiteX27" fmla="*/ 460991 w 643139"/>
              <a:gd name="connsiteY27" fmla="*/ 43286 h 315119"/>
              <a:gd name="connsiteX28" fmla="*/ 491947 w 643139"/>
              <a:gd name="connsiteY28" fmla="*/ 52811 h 315119"/>
              <a:gd name="connsiteX29" fmla="*/ 522904 w 643139"/>
              <a:gd name="connsiteY29" fmla="*/ 59955 h 315119"/>
              <a:gd name="connsiteX30" fmla="*/ 532429 w 643139"/>
              <a:gd name="connsiteY30" fmla="*/ 64717 h 315119"/>
              <a:gd name="connsiteX31" fmla="*/ 539572 w 643139"/>
              <a:gd name="connsiteY31" fmla="*/ 67098 h 315119"/>
              <a:gd name="connsiteX32" fmla="*/ 558622 w 643139"/>
              <a:gd name="connsiteY32" fmla="*/ 76623 h 315119"/>
              <a:gd name="connsiteX33" fmla="*/ 568147 w 643139"/>
              <a:gd name="connsiteY33" fmla="*/ 79005 h 315119"/>
              <a:gd name="connsiteX34" fmla="*/ 577672 w 643139"/>
              <a:gd name="connsiteY34" fmla="*/ 83767 h 315119"/>
              <a:gd name="connsiteX35" fmla="*/ 606247 w 643139"/>
              <a:gd name="connsiteY35" fmla="*/ 93292 h 315119"/>
              <a:gd name="connsiteX36" fmla="*/ 613391 w 643139"/>
              <a:gd name="connsiteY36" fmla="*/ 95673 h 315119"/>
              <a:gd name="connsiteX37" fmla="*/ 627679 w 643139"/>
              <a:gd name="connsiteY37" fmla="*/ 102817 h 315119"/>
              <a:gd name="connsiteX38" fmla="*/ 620535 w 643139"/>
              <a:gd name="connsiteY38" fmla="*/ 105198 h 315119"/>
              <a:gd name="connsiteX39" fmla="*/ 627679 w 643139"/>
              <a:gd name="connsiteY39" fmla="*/ 112342 h 315119"/>
              <a:gd name="connsiteX40" fmla="*/ 634822 w 643139"/>
              <a:gd name="connsiteY40" fmla="*/ 126630 h 315119"/>
              <a:gd name="connsiteX41" fmla="*/ 639585 w 643139"/>
              <a:gd name="connsiteY41" fmla="*/ 138536 h 315119"/>
              <a:gd name="connsiteX42" fmla="*/ 641966 w 643139"/>
              <a:gd name="connsiteY42" fmla="*/ 179017 h 315119"/>
              <a:gd name="connsiteX43" fmla="*/ 627679 w 643139"/>
              <a:gd name="connsiteY43" fmla="*/ 314748 h 315119"/>
              <a:gd name="connsiteX44" fmla="*/ 577672 w 643139"/>
              <a:gd name="connsiteY44" fmla="*/ 305223 h 315119"/>
              <a:gd name="connsiteX45" fmla="*/ 549097 w 643139"/>
              <a:gd name="connsiteY45" fmla="*/ 300461 h 315119"/>
              <a:gd name="connsiteX46" fmla="*/ 246679 w 643139"/>
              <a:gd name="connsiteY46" fmla="*/ 305223 h 315119"/>
              <a:gd name="connsiteX47" fmla="*/ 58560 w 643139"/>
              <a:gd name="connsiteY47" fmla="*/ 307605 h 315119"/>
              <a:gd name="connsiteX48" fmla="*/ 1410 w 643139"/>
              <a:gd name="connsiteY48" fmla="*/ 312367 h 315119"/>
              <a:gd name="connsiteX49" fmla="*/ 10935 w 643139"/>
              <a:gd name="connsiteY49" fmla="*/ 295698 h 315119"/>
              <a:gd name="connsiteX50" fmla="*/ 34747 w 643139"/>
              <a:gd name="connsiteY50" fmla="*/ 269505 h 315119"/>
              <a:gd name="connsiteX51" fmla="*/ 39510 w 643139"/>
              <a:gd name="connsiteY51" fmla="*/ 257598 h 315119"/>
              <a:gd name="connsiteX52" fmla="*/ 44272 w 643139"/>
              <a:gd name="connsiteY52" fmla="*/ 219498 h 315119"/>
              <a:gd name="connsiteX53" fmla="*/ 44272 w 643139"/>
              <a:gd name="connsiteY53" fmla="*/ 105198 h 315119"/>
              <a:gd name="connsiteX0" fmla="*/ 44684 w 643551"/>
              <a:gd name="connsiteY0" fmla="*/ 105198 h 315119"/>
              <a:gd name="connsiteX1" fmla="*/ 70878 w 643551"/>
              <a:gd name="connsiteY1" fmla="*/ 95673 h 315119"/>
              <a:gd name="connsiteX2" fmla="*/ 80403 w 643551"/>
              <a:gd name="connsiteY2" fmla="*/ 93292 h 315119"/>
              <a:gd name="connsiteX3" fmla="*/ 101834 w 643551"/>
              <a:gd name="connsiteY3" fmla="*/ 90911 h 315119"/>
              <a:gd name="connsiteX4" fmla="*/ 125647 w 643551"/>
              <a:gd name="connsiteY4" fmla="*/ 83767 h 315119"/>
              <a:gd name="connsiteX5" fmla="*/ 132791 w 643551"/>
              <a:gd name="connsiteY5" fmla="*/ 79005 h 315119"/>
              <a:gd name="connsiteX6" fmla="*/ 161366 w 643551"/>
              <a:gd name="connsiteY6" fmla="*/ 71861 h 315119"/>
              <a:gd name="connsiteX7" fmla="*/ 180416 w 643551"/>
              <a:gd name="connsiteY7" fmla="*/ 67098 h 315119"/>
              <a:gd name="connsiteX8" fmla="*/ 189941 w 643551"/>
              <a:gd name="connsiteY8" fmla="*/ 64717 h 315119"/>
              <a:gd name="connsiteX9" fmla="*/ 208991 w 643551"/>
              <a:gd name="connsiteY9" fmla="*/ 57573 h 315119"/>
              <a:gd name="connsiteX10" fmla="*/ 223278 w 643551"/>
              <a:gd name="connsiteY10" fmla="*/ 55192 h 315119"/>
              <a:gd name="connsiteX11" fmla="*/ 239947 w 643551"/>
              <a:gd name="connsiteY11" fmla="*/ 48048 h 315119"/>
              <a:gd name="connsiteX12" fmla="*/ 249472 w 643551"/>
              <a:gd name="connsiteY12" fmla="*/ 45667 h 315119"/>
              <a:gd name="connsiteX13" fmla="*/ 258997 w 643551"/>
              <a:gd name="connsiteY13" fmla="*/ 40905 h 315119"/>
              <a:gd name="connsiteX14" fmla="*/ 266141 w 643551"/>
              <a:gd name="connsiteY14" fmla="*/ 36142 h 315119"/>
              <a:gd name="connsiteX15" fmla="*/ 275666 w 643551"/>
              <a:gd name="connsiteY15" fmla="*/ 33761 h 315119"/>
              <a:gd name="connsiteX16" fmla="*/ 289953 w 643551"/>
              <a:gd name="connsiteY16" fmla="*/ 26617 h 315119"/>
              <a:gd name="connsiteX17" fmla="*/ 297097 w 643551"/>
              <a:gd name="connsiteY17" fmla="*/ 21855 h 315119"/>
              <a:gd name="connsiteX18" fmla="*/ 316147 w 643551"/>
              <a:gd name="connsiteY18" fmla="*/ 12330 h 315119"/>
              <a:gd name="connsiteX19" fmla="*/ 325672 w 643551"/>
              <a:gd name="connsiteY19" fmla="*/ 7567 h 315119"/>
              <a:gd name="connsiteX20" fmla="*/ 337578 w 643551"/>
              <a:gd name="connsiteY20" fmla="*/ 5186 h 315119"/>
              <a:gd name="connsiteX21" fmla="*/ 366153 w 643551"/>
              <a:gd name="connsiteY21" fmla="*/ 5186 h 315119"/>
              <a:gd name="connsiteX22" fmla="*/ 380441 w 643551"/>
              <a:gd name="connsiteY22" fmla="*/ 9948 h 315119"/>
              <a:gd name="connsiteX23" fmla="*/ 404253 w 643551"/>
              <a:gd name="connsiteY23" fmla="*/ 21855 h 315119"/>
              <a:gd name="connsiteX24" fmla="*/ 411397 w 643551"/>
              <a:gd name="connsiteY24" fmla="*/ 26617 h 315119"/>
              <a:gd name="connsiteX25" fmla="*/ 423303 w 643551"/>
              <a:gd name="connsiteY25" fmla="*/ 28998 h 315119"/>
              <a:gd name="connsiteX26" fmla="*/ 432828 w 643551"/>
              <a:gd name="connsiteY26" fmla="*/ 31380 h 315119"/>
              <a:gd name="connsiteX27" fmla="*/ 461403 w 643551"/>
              <a:gd name="connsiteY27" fmla="*/ 43286 h 315119"/>
              <a:gd name="connsiteX28" fmla="*/ 492359 w 643551"/>
              <a:gd name="connsiteY28" fmla="*/ 52811 h 315119"/>
              <a:gd name="connsiteX29" fmla="*/ 523316 w 643551"/>
              <a:gd name="connsiteY29" fmla="*/ 59955 h 315119"/>
              <a:gd name="connsiteX30" fmla="*/ 532841 w 643551"/>
              <a:gd name="connsiteY30" fmla="*/ 64717 h 315119"/>
              <a:gd name="connsiteX31" fmla="*/ 539984 w 643551"/>
              <a:gd name="connsiteY31" fmla="*/ 67098 h 315119"/>
              <a:gd name="connsiteX32" fmla="*/ 559034 w 643551"/>
              <a:gd name="connsiteY32" fmla="*/ 76623 h 315119"/>
              <a:gd name="connsiteX33" fmla="*/ 568559 w 643551"/>
              <a:gd name="connsiteY33" fmla="*/ 79005 h 315119"/>
              <a:gd name="connsiteX34" fmla="*/ 578084 w 643551"/>
              <a:gd name="connsiteY34" fmla="*/ 83767 h 315119"/>
              <a:gd name="connsiteX35" fmla="*/ 606659 w 643551"/>
              <a:gd name="connsiteY35" fmla="*/ 93292 h 315119"/>
              <a:gd name="connsiteX36" fmla="*/ 613803 w 643551"/>
              <a:gd name="connsiteY36" fmla="*/ 95673 h 315119"/>
              <a:gd name="connsiteX37" fmla="*/ 628091 w 643551"/>
              <a:gd name="connsiteY37" fmla="*/ 102817 h 315119"/>
              <a:gd name="connsiteX38" fmla="*/ 620947 w 643551"/>
              <a:gd name="connsiteY38" fmla="*/ 105198 h 315119"/>
              <a:gd name="connsiteX39" fmla="*/ 628091 w 643551"/>
              <a:gd name="connsiteY39" fmla="*/ 112342 h 315119"/>
              <a:gd name="connsiteX40" fmla="*/ 635234 w 643551"/>
              <a:gd name="connsiteY40" fmla="*/ 126630 h 315119"/>
              <a:gd name="connsiteX41" fmla="*/ 639997 w 643551"/>
              <a:gd name="connsiteY41" fmla="*/ 138536 h 315119"/>
              <a:gd name="connsiteX42" fmla="*/ 642378 w 643551"/>
              <a:gd name="connsiteY42" fmla="*/ 179017 h 315119"/>
              <a:gd name="connsiteX43" fmla="*/ 628091 w 643551"/>
              <a:gd name="connsiteY43" fmla="*/ 314748 h 315119"/>
              <a:gd name="connsiteX44" fmla="*/ 578084 w 643551"/>
              <a:gd name="connsiteY44" fmla="*/ 305223 h 315119"/>
              <a:gd name="connsiteX45" fmla="*/ 549509 w 643551"/>
              <a:gd name="connsiteY45" fmla="*/ 300461 h 315119"/>
              <a:gd name="connsiteX46" fmla="*/ 247091 w 643551"/>
              <a:gd name="connsiteY46" fmla="*/ 305223 h 315119"/>
              <a:gd name="connsiteX47" fmla="*/ 58972 w 643551"/>
              <a:gd name="connsiteY47" fmla="*/ 307605 h 315119"/>
              <a:gd name="connsiteX48" fmla="*/ 1822 w 643551"/>
              <a:gd name="connsiteY48" fmla="*/ 312367 h 315119"/>
              <a:gd name="connsiteX49" fmla="*/ 11347 w 643551"/>
              <a:gd name="connsiteY49" fmla="*/ 295698 h 315119"/>
              <a:gd name="connsiteX50" fmla="*/ 47065 w 643551"/>
              <a:gd name="connsiteY50" fmla="*/ 271886 h 315119"/>
              <a:gd name="connsiteX51" fmla="*/ 39922 w 643551"/>
              <a:gd name="connsiteY51" fmla="*/ 257598 h 315119"/>
              <a:gd name="connsiteX52" fmla="*/ 44684 w 643551"/>
              <a:gd name="connsiteY52" fmla="*/ 219498 h 315119"/>
              <a:gd name="connsiteX53" fmla="*/ 44684 w 643551"/>
              <a:gd name="connsiteY53" fmla="*/ 105198 h 315119"/>
              <a:gd name="connsiteX0" fmla="*/ 43369 w 642236"/>
              <a:gd name="connsiteY0" fmla="*/ 105198 h 315119"/>
              <a:gd name="connsiteX1" fmla="*/ 69563 w 642236"/>
              <a:gd name="connsiteY1" fmla="*/ 95673 h 315119"/>
              <a:gd name="connsiteX2" fmla="*/ 79088 w 642236"/>
              <a:gd name="connsiteY2" fmla="*/ 93292 h 315119"/>
              <a:gd name="connsiteX3" fmla="*/ 100519 w 642236"/>
              <a:gd name="connsiteY3" fmla="*/ 90911 h 315119"/>
              <a:gd name="connsiteX4" fmla="*/ 124332 w 642236"/>
              <a:gd name="connsiteY4" fmla="*/ 83767 h 315119"/>
              <a:gd name="connsiteX5" fmla="*/ 131476 w 642236"/>
              <a:gd name="connsiteY5" fmla="*/ 79005 h 315119"/>
              <a:gd name="connsiteX6" fmla="*/ 160051 w 642236"/>
              <a:gd name="connsiteY6" fmla="*/ 71861 h 315119"/>
              <a:gd name="connsiteX7" fmla="*/ 179101 w 642236"/>
              <a:gd name="connsiteY7" fmla="*/ 67098 h 315119"/>
              <a:gd name="connsiteX8" fmla="*/ 188626 w 642236"/>
              <a:gd name="connsiteY8" fmla="*/ 64717 h 315119"/>
              <a:gd name="connsiteX9" fmla="*/ 207676 w 642236"/>
              <a:gd name="connsiteY9" fmla="*/ 57573 h 315119"/>
              <a:gd name="connsiteX10" fmla="*/ 221963 w 642236"/>
              <a:gd name="connsiteY10" fmla="*/ 55192 h 315119"/>
              <a:gd name="connsiteX11" fmla="*/ 238632 w 642236"/>
              <a:gd name="connsiteY11" fmla="*/ 48048 h 315119"/>
              <a:gd name="connsiteX12" fmla="*/ 248157 w 642236"/>
              <a:gd name="connsiteY12" fmla="*/ 45667 h 315119"/>
              <a:gd name="connsiteX13" fmla="*/ 257682 w 642236"/>
              <a:gd name="connsiteY13" fmla="*/ 40905 h 315119"/>
              <a:gd name="connsiteX14" fmla="*/ 264826 w 642236"/>
              <a:gd name="connsiteY14" fmla="*/ 36142 h 315119"/>
              <a:gd name="connsiteX15" fmla="*/ 274351 w 642236"/>
              <a:gd name="connsiteY15" fmla="*/ 33761 h 315119"/>
              <a:gd name="connsiteX16" fmla="*/ 288638 w 642236"/>
              <a:gd name="connsiteY16" fmla="*/ 26617 h 315119"/>
              <a:gd name="connsiteX17" fmla="*/ 295782 w 642236"/>
              <a:gd name="connsiteY17" fmla="*/ 21855 h 315119"/>
              <a:gd name="connsiteX18" fmla="*/ 314832 w 642236"/>
              <a:gd name="connsiteY18" fmla="*/ 12330 h 315119"/>
              <a:gd name="connsiteX19" fmla="*/ 324357 w 642236"/>
              <a:gd name="connsiteY19" fmla="*/ 7567 h 315119"/>
              <a:gd name="connsiteX20" fmla="*/ 336263 w 642236"/>
              <a:gd name="connsiteY20" fmla="*/ 5186 h 315119"/>
              <a:gd name="connsiteX21" fmla="*/ 364838 w 642236"/>
              <a:gd name="connsiteY21" fmla="*/ 5186 h 315119"/>
              <a:gd name="connsiteX22" fmla="*/ 379126 w 642236"/>
              <a:gd name="connsiteY22" fmla="*/ 9948 h 315119"/>
              <a:gd name="connsiteX23" fmla="*/ 402938 w 642236"/>
              <a:gd name="connsiteY23" fmla="*/ 21855 h 315119"/>
              <a:gd name="connsiteX24" fmla="*/ 410082 w 642236"/>
              <a:gd name="connsiteY24" fmla="*/ 26617 h 315119"/>
              <a:gd name="connsiteX25" fmla="*/ 421988 w 642236"/>
              <a:gd name="connsiteY25" fmla="*/ 28998 h 315119"/>
              <a:gd name="connsiteX26" fmla="*/ 431513 w 642236"/>
              <a:gd name="connsiteY26" fmla="*/ 31380 h 315119"/>
              <a:gd name="connsiteX27" fmla="*/ 460088 w 642236"/>
              <a:gd name="connsiteY27" fmla="*/ 43286 h 315119"/>
              <a:gd name="connsiteX28" fmla="*/ 491044 w 642236"/>
              <a:gd name="connsiteY28" fmla="*/ 52811 h 315119"/>
              <a:gd name="connsiteX29" fmla="*/ 522001 w 642236"/>
              <a:gd name="connsiteY29" fmla="*/ 59955 h 315119"/>
              <a:gd name="connsiteX30" fmla="*/ 531526 w 642236"/>
              <a:gd name="connsiteY30" fmla="*/ 64717 h 315119"/>
              <a:gd name="connsiteX31" fmla="*/ 538669 w 642236"/>
              <a:gd name="connsiteY31" fmla="*/ 67098 h 315119"/>
              <a:gd name="connsiteX32" fmla="*/ 557719 w 642236"/>
              <a:gd name="connsiteY32" fmla="*/ 76623 h 315119"/>
              <a:gd name="connsiteX33" fmla="*/ 567244 w 642236"/>
              <a:gd name="connsiteY33" fmla="*/ 79005 h 315119"/>
              <a:gd name="connsiteX34" fmla="*/ 576769 w 642236"/>
              <a:gd name="connsiteY34" fmla="*/ 83767 h 315119"/>
              <a:gd name="connsiteX35" fmla="*/ 605344 w 642236"/>
              <a:gd name="connsiteY35" fmla="*/ 93292 h 315119"/>
              <a:gd name="connsiteX36" fmla="*/ 612488 w 642236"/>
              <a:gd name="connsiteY36" fmla="*/ 95673 h 315119"/>
              <a:gd name="connsiteX37" fmla="*/ 626776 w 642236"/>
              <a:gd name="connsiteY37" fmla="*/ 102817 h 315119"/>
              <a:gd name="connsiteX38" fmla="*/ 619632 w 642236"/>
              <a:gd name="connsiteY38" fmla="*/ 105198 h 315119"/>
              <a:gd name="connsiteX39" fmla="*/ 626776 w 642236"/>
              <a:gd name="connsiteY39" fmla="*/ 112342 h 315119"/>
              <a:gd name="connsiteX40" fmla="*/ 633919 w 642236"/>
              <a:gd name="connsiteY40" fmla="*/ 126630 h 315119"/>
              <a:gd name="connsiteX41" fmla="*/ 638682 w 642236"/>
              <a:gd name="connsiteY41" fmla="*/ 138536 h 315119"/>
              <a:gd name="connsiteX42" fmla="*/ 641063 w 642236"/>
              <a:gd name="connsiteY42" fmla="*/ 179017 h 315119"/>
              <a:gd name="connsiteX43" fmla="*/ 626776 w 642236"/>
              <a:gd name="connsiteY43" fmla="*/ 314748 h 315119"/>
              <a:gd name="connsiteX44" fmla="*/ 576769 w 642236"/>
              <a:gd name="connsiteY44" fmla="*/ 305223 h 315119"/>
              <a:gd name="connsiteX45" fmla="*/ 548194 w 642236"/>
              <a:gd name="connsiteY45" fmla="*/ 300461 h 315119"/>
              <a:gd name="connsiteX46" fmla="*/ 245776 w 642236"/>
              <a:gd name="connsiteY46" fmla="*/ 305223 h 315119"/>
              <a:gd name="connsiteX47" fmla="*/ 57657 w 642236"/>
              <a:gd name="connsiteY47" fmla="*/ 307605 h 315119"/>
              <a:gd name="connsiteX48" fmla="*/ 507 w 642236"/>
              <a:gd name="connsiteY48" fmla="*/ 312367 h 315119"/>
              <a:gd name="connsiteX49" fmla="*/ 40989 w 642236"/>
              <a:gd name="connsiteY49" fmla="*/ 298080 h 315119"/>
              <a:gd name="connsiteX50" fmla="*/ 45750 w 642236"/>
              <a:gd name="connsiteY50" fmla="*/ 271886 h 315119"/>
              <a:gd name="connsiteX51" fmla="*/ 38607 w 642236"/>
              <a:gd name="connsiteY51" fmla="*/ 257598 h 315119"/>
              <a:gd name="connsiteX52" fmla="*/ 43369 w 642236"/>
              <a:gd name="connsiteY52" fmla="*/ 219498 h 315119"/>
              <a:gd name="connsiteX53" fmla="*/ 43369 w 642236"/>
              <a:gd name="connsiteY53" fmla="*/ 105198 h 3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42236" h="315119">
                <a:moveTo>
                  <a:pt x="43369" y="105198"/>
                </a:moveTo>
                <a:cubicBezTo>
                  <a:pt x="47735" y="84560"/>
                  <a:pt x="61423" y="97708"/>
                  <a:pt x="69563" y="95673"/>
                </a:cubicBezTo>
                <a:cubicBezTo>
                  <a:pt x="72738" y="94879"/>
                  <a:pt x="75853" y="93790"/>
                  <a:pt x="79088" y="93292"/>
                </a:cubicBezTo>
                <a:cubicBezTo>
                  <a:pt x="86192" y="92199"/>
                  <a:pt x="93375" y="91705"/>
                  <a:pt x="100519" y="90911"/>
                </a:cubicBezTo>
                <a:cubicBezTo>
                  <a:pt x="117912" y="85113"/>
                  <a:pt x="109937" y="87365"/>
                  <a:pt x="124332" y="83767"/>
                </a:cubicBezTo>
                <a:cubicBezTo>
                  <a:pt x="126713" y="82180"/>
                  <a:pt x="128861" y="80167"/>
                  <a:pt x="131476" y="79005"/>
                </a:cubicBezTo>
                <a:cubicBezTo>
                  <a:pt x="143519" y="73652"/>
                  <a:pt x="147375" y="74165"/>
                  <a:pt x="160051" y="71861"/>
                </a:cubicBezTo>
                <a:cubicBezTo>
                  <a:pt x="180029" y="68229"/>
                  <a:pt x="164638" y="71231"/>
                  <a:pt x="179101" y="67098"/>
                </a:cubicBezTo>
                <a:cubicBezTo>
                  <a:pt x="182248" y="66199"/>
                  <a:pt x="185521" y="65752"/>
                  <a:pt x="188626" y="64717"/>
                </a:cubicBezTo>
                <a:cubicBezTo>
                  <a:pt x="192318" y="63486"/>
                  <a:pt x="202670" y="58686"/>
                  <a:pt x="207676" y="57573"/>
                </a:cubicBezTo>
                <a:cubicBezTo>
                  <a:pt x="212389" y="56526"/>
                  <a:pt x="217250" y="56239"/>
                  <a:pt x="221963" y="55192"/>
                </a:cubicBezTo>
                <a:cubicBezTo>
                  <a:pt x="231643" y="53041"/>
                  <a:pt x="228038" y="52021"/>
                  <a:pt x="238632" y="48048"/>
                </a:cubicBezTo>
                <a:cubicBezTo>
                  <a:pt x="241696" y="46899"/>
                  <a:pt x="245093" y="46816"/>
                  <a:pt x="248157" y="45667"/>
                </a:cubicBezTo>
                <a:cubicBezTo>
                  <a:pt x="251481" y="44421"/>
                  <a:pt x="254600" y="42666"/>
                  <a:pt x="257682" y="40905"/>
                </a:cubicBezTo>
                <a:cubicBezTo>
                  <a:pt x="260167" y="39485"/>
                  <a:pt x="262195" y="37269"/>
                  <a:pt x="264826" y="36142"/>
                </a:cubicBezTo>
                <a:cubicBezTo>
                  <a:pt x="267834" y="34853"/>
                  <a:pt x="271176" y="34555"/>
                  <a:pt x="274351" y="33761"/>
                </a:cubicBezTo>
                <a:cubicBezTo>
                  <a:pt x="279113" y="31380"/>
                  <a:pt x="283984" y="29203"/>
                  <a:pt x="288638" y="26617"/>
                </a:cubicBezTo>
                <a:cubicBezTo>
                  <a:pt x="291140" y="25227"/>
                  <a:pt x="293270" y="23225"/>
                  <a:pt x="295782" y="21855"/>
                </a:cubicBezTo>
                <a:cubicBezTo>
                  <a:pt x="302015" y="18455"/>
                  <a:pt x="308482" y="15505"/>
                  <a:pt x="314832" y="12330"/>
                </a:cubicBezTo>
                <a:cubicBezTo>
                  <a:pt x="318007" y="10742"/>
                  <a:pt x="320876" y="8263"/>
                  <a:pt x="324357" y="7567"/>
                </a:cubicBezTo>
                <a:lnTo>
                  <a:pt x="336263" y="5186"/>
                </a:lnTo>
                <a:cubicBezTo>
                  <a:pt x="350423" y="-1895"/>
                  <a:pt x="344592" y="-1562"/>
                  <a:pt x="364838" y="5186"/>
                </a:cubicBezTo>
                <a:lnTo>
                  <a:pt x="379126" y="9948"/>
                </a:lnTo>
                <a:cubicBezTo>
                  <a:pt x="396136" y="21288"/>
                  <a:pt x="387860" y="18084"/>
                  <a:pt x="402938" y="21855"/>
                </a:cubicBezTo>
                <a:cubicBezTo>
                  <a:pt x="405319" y="23442"/>
                  <a:pt x="407402" y="25612"/>
                  <a:pt x="410082" y="26617"/>
                </a:cubicBezTo>
                <a:cubicBezTo>
                  <a:pt x="413872" y="28038"/>
                  <a:pt x="418037" y="28120"/>
                  <a:pt x="421988" y="28998"/>
                </a:cubicBezTo>
                <a:cubicBezTo>
                  <a:pt x="425183" y="29708"/>
                  <a:pt x="428338" y="30586"/>
                  <a:pt x="431513" y="31380"/>
                </a:cubicBezTo>
                <a:cubicBezTo>
                  <a:pt x="447216" y="41847"/>
                  <a:pt x="429909" y="31215"/>
                  <a:pt x="460088" y="43286"/>
                </a:cubicBezTo>
                <a:cubicBezTo>
                  <a:pt x="476348" y="49789"/>
                  <a:pt x="470487" y="48067"/>
                  <a:pt x="491044" y="52811"/>
                </a:cubicBezTo>
                <a:cubicBezTo>
                  <a:pt x="498275" y="54480"/>
                  <a:pt x="516966" y="57438"/>
                  <a:pt x="522001" y="59955"/>
                </a:cubicBezTo>
                <a:cubicBezTo>
                  <a:pt x="525176" y="61542"/>
                  <a:pt x="528263" y="63319"/>
                  <a:pt x="531526" y="64717"/>
                </a:cubicBezTo>
                <a:cubicBezTo>
                  <a:pt x="533833" y="65706"/>
                  <a:pt x="536384" y="66059"/>
                  <a:pt x="538669" y="67098"/>
                </a:cubicBezTo>
                <a:cubicBezTo>
                  <a:pt x="545132" y="70036"/>
                  <a:pt x="550832" y="74901"/>
                  <a:pt x="557719" y="76623"/>
                </a:cubicBezTo>
                <a:cubicBezTo>
                  <a:pt x="560894" y="77417"/>
                  <a:pt x="564180" y="77856"/>
                  <a:pt x="567244" y="79005"/>
                </a:cubicBezTo>
                <a:cubicBezTo>
                  <a:pt x="570568" y="80251"/>
                  <a:pt x="573456" y="82493"/>
                  <a:pt x="576769" y="83767"/>
                </a:cubicBezTo>
                <a:cubicBezTo>
                  <a:pt x="586140" y="87371"/>
                  <a:pt x="595819" y="90117"/>
                  <a:pt x="605344" y="93292"/>
                </a:cubicBezTo>
                <a:cubicBezTo>
                  <a:pt x="607725" y="94086"/>
                  <a:pt x="610243" y="94550"/>
                  <a:pt x="612488" y="95673"/>
                </a:cubicBezTo>
                <a:lnTo>
                  <a:pt x="626776" y="102817"/>
                </a:lnTo>
                <a:cubicBezTo>
                  <a:pt x="624395" y="103611"/>
                  <a:pt x="619632" y="102688"/>
                  <a:pt x="619632" y="105198"/>
                </a:cubicBezTo>
                <a:cubicBezTo>
                  <a:pt x="619632" y="108566"/>
                  <a:pt x="624620" y="109755"/>
                  <a:pt x="626776" y="112342"/>
                </a:cubicBezTo>
                <a:cubicBezTo>
                  <a:pt x="632524" y="119239"/>
                  <a:pt x="630990" y="118819"/>
                  <a:pt x="633919" y="126630"/>
                </a:cubicBezTo>
                <a:cubicBezTo>
                  <a:pt x="635420" y="130632"/>
                  <a:pt x="637094" y="134567"/>
                  <a:pt x="638682" y="138536"/>
                </a:cubicBezTo>
                <a:cubicBezTo>
                  <a:pt x="639476" y="152030"/>
                  <a:pt x="640523" y="165511"/>
                  <a:pt x="641063" y="179017"/>
                </a:cubicBezTo>
                <a:cubicBezTo>
                  <a:pt x="646848" y="323626"/>
                  <a:pt x="629512" y="315688"/>
                  <a:pt x="626776" y="314748"/>
                </a:cubicBezTo>
                <a:cubicBezTo>
                  <a:pt x="585913" y="303074"/>
                  <a:pt x="641858" y="318240"/>
                  <a:pt x="576769" y="305223"/>
                </a:cubicBezTo>
                <a:cubicBezTo>
                  <a:pt x="559359" y="301741"/>
                  <a:pt x="568870" y="303414"/>
                  <a:pt x="548194" y="300461"/>
                </a:cubicBezTo>
                <a:cubicBezTo>
                  <a:pt x="394228" y="305427"/>
                  <a:pt x="511325" y="302188"/>
                  <a:pt x="245776" y="305223"/>
                </a:cubicBezTo>
                <a:lnTo>
                  <a:pt x="57657" y="307605"/>
                </a:lnTo>
                <a:lnTo>
                  <a:pt x="507" y="312367"/>
                </a:lnTo>
                <a:cubicBezTo>
                  <a:pt x="-4818" y="308817"/>
                  <a:pt x="33449" y="304827"/>
                  <a:pt x="40989" y="298080"/>
                </a:cubicBezTo>
                <a:cubicBezTo>
                  <a:pt x="48529" y="291333"/>
                  <a:pt x="37179" y="280457"/>
                  <a:pt x="45750" y="271886"/>
                </a:cubicBezTo>
                <a:cubicBezTo>
                  <a:pt x="47338" y="267917"/>
                  <a:pt x="37570" y="261745"/>
                  <a:pt x="38607" y="257598"/>
                </a:cubicBezTo>
                <a:cubicBezTo>
                  <a:pt x="40315" y="250768"/>
                  <a:pt x="42533" y="224795"/>
                  <a:pt x="43369" y="219498"/>
                </a:cubicBezTo>
                <a:cubicBezTo>
                  <a:pt x="52958" y="158768"/>
                  <a:pt x="39003" y="125836"/>
                  <a:pt x="43369" y="105198"/>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15F40F6-143D-E980-B77A-A3B148724484}"/>
              </a:ext>
            </a:extLst>
          </p:cNvPr>
          <p:cNvSpPr>
            <a:spLocks/>
          </p:cNvSpPr>
          <p:nvPr/>
        </p:nvSpPr>
        <p:spPr>
          <a:xfrm>
            <a:off x="4024264" y="5358957"/>
            <a:ext cx="1171610" cy="373980"/>
          </a:xfrm>
          <a:custGeom>
            <a:avLst/>
            <a:gdLst>
              <a:gd name="connsiteX0" fmla="*/ 21432 w 1171610"/>
              <a:gd name="connsiteY0" fmla="*/ 354806 h 381914"/>
              <a:gd name="connsiteX1" fmla="*/ 19050 w 1171610"/>
              <a:gd name="connsiteY1" fmla="*/ 321469 h 381914"/>
              <a:gd name="connsiteX2" fmla="*/ 16669 w 1171610"/>
              <a:gd name="connsiteY2" fmla="*/ 314325 h 381914"/>
              <a:gd name="connsiteX3" fmla="*/ 14288 w 1171610"/>
              <a:gd name="connsiteY3" fmla="*/ 276225 h 381914"/>
              <a:gd name="connsiteX4" fmla="*/ 4763 w 1171610"/>
              <a:gd name="connsiteY4" fmla="*/ 171450 h 381914"/>
              <a:gd name="connsiteX5" fmla="*/ 0 w 1171610"/>
              <a:gd name="connsiteY5" fmla="*/ 164306 h 381914"/>
              <a:gd name="connsiteX6" fmla="*/ 7144 w 1171610"/>
              <a:gd name="connsiteY6" fmla="*/ 154781 h 381914"/>
              <a:gd name="connsiteX7" fmla="*/ 35719 w 1171610"/>
              <a:gd name="connsiteY7" fmla="*/ 142875 h 381914"/>
              <a:gd name="connsiteX8" fmla="*/ 57150 w 1171610"/>
              <a:gd name="connsiteY8" fmla="*/ 138113 h 381914"/>
              <a:gd name="connsiteX9" fmla="*/ 71438 w 1171610"/>
              <a:gd name="connsiteY9" fmla="*/ 135731 h 381914"/>
              <a:gd name="connsiteX10" fmla="*/ 90488 w 1171610"/>
              <a:gd name="connsiteY10" fmla="*/ 130969 h 381914"/>
              <a:gd name="connsiteX11" fmla="*/ 102394 w 1171610"/>
              <a:gd name="connsiteY11" fmla="*/ 128588 h 381914"/>
              <a:gd name="connsiteX12" fmla="*/ 121444 w 1171610"/>
              <a:gd name="connsiteY12" fmla="*/ 123825 h 381914"/>
              <a:gd name="connsiteX13" fmla="*/ 152400 w 1171610"/>
              <a:gd name="connsiteY13" fmla="*/ 119063 h 381914"/>
              <a:gd name="connsiteX14" fmla="*/ 176213 w 1171610"/>
              <a:gd name="connsiteY14" fmla="*/ 116681 h 381914"/>
              <a:gd name="connsiteX15" fmla="*/ 185738 w 1171610"/>
              <a:gd name="connsiteY15" fmla="*/ 114300 h 381914"/>
              <a:gd name="connsiteX16" fmla="*/ 276225 w 1171610"/>
              <a:gd name="connsiteY16" fmla="*/ 119063 h 381914"/>
              <a:gd name="connsiteX17" fmla="*/ 290513 w 1171610"/>
              <a:gd name="connsiteY17" fmla="*/ 116681 h 381914"/>
              <a:gd name="connsiteX18" fmla="*/ 304800 w 1171610"/>
              <a:gd name="connsiteY18" fmla="*/ 104775 h 381914"/>
              <a:gd name="connsiteX19" fmla="*/ 316707 w 1171610"/>
              <a:gd name="connsiteY19" fmla="*/ 102394 h 381914"/>
              <a:gd name="connsiteX20" fmla="*/ 330994 w 1171610"/>
              <a:gd name="connsiteY20" fmla="*/ 97631 h 381914"/>
              <a:gd name="connsiteX21" fmla="*/ 338138 w 1171610"/>
              <a:gd name="connsiteY21" fmla="*/ 95250 h 381914"/>
              <a:gd name="connsiteX22" fmla="*/ 345282 w 1171610"/>
              <a:gd name="connsiteY22" fmla="*/ 90488 h 381914"/>
              <a:gd name="connsiteX23" fmla="*/ 357188 w 1171610"/>
              <a:gd name="connsiteY23" fmla="*/ 88106 h 381914"/>
              <a:gd name="connsiteX24" fmla="*/ 390525 w 1171610"/>
              <a:gd name="connsiteY24" fmla="*/ 76200 h 381914"/>
              <a:gd name="connsiteX25" fmla="*/ 397669 w 1171610"/>
              <a:gd name="connsiteY25" fmla="*/ 71438 h 381914"/>
              <a:gd name="connsiteX26" fmla="*/ 409575 w 1171610"/>
              <a:gd name="connsiteY26" fmla="*/ 69056 h 381914"/>
              <a:gd name="connsiteX27" fmla="*/ 419100 w 1171610"/>
              <a:gd name="connsiteY27" fmla="*/ 66675 h 381914"/>
              <a:gd name="connsiteX28" fmla="*/ 435769 w 1171610"/>
              <a:gd name="connsiteY28" fmla="*/ 61913 h 381914"/>
              <a:gd name="connsiteX29" fmla="*/ 450057 w 1171610"/>
              <a:gd name="connsiteY29" fmla="*/ 57150 h 381914"/>
              <a:gd name="connsiteX30" fmla="*/ 461963 w 1171610"/>
              <a:gd name="connsiteY30" fmla="*/ 54769 h 381914"/>
              <a:gd name="connsiteX31" fmla="*/ 469107 w 1171610"/>
              <a:gd name="connsiteY31" fmla="*/ 50006 h 381914"/>
              <a:gd name="connsiteX32" fmla="*/ 481013 w 1171610"/>
              <a:gd name="connsiteY32" fmla="*/ 47625 h 381914"/>
              <a:gd name="connsiteX33" fmla="*/ 490538 w 1171610"/>
              <a:gd name="connsiteY33" fmla="*/ 45244 h 381914"/>
              <a:gd name="connsiteX34" fmla="*/ 502444 w 1171610"/>
              <a:gd name="connsiteY34" fmla="*/ 38100 h 381914"/>
              <a:gd name="connsiteX35" fmla="*/ 511969 w 1171610"/>
              <a:gd name="connsiteY35" fmla="*/ 35719 h 381914"/>
              <a:gd name="connsiteX36" fmla="*/ 519113 w 1171610"/>
              <a:gd name="connsiteY36" fmla="*/ 33338 h 381914"/>
              <a:gd name="connsiteX37" fmla="*/ 528638 w 1171610"/>
              <a:gd name="connsiteY37" fmla="*/ 28575 h 381914"/>
              <a:gd name="connsiteX38" fmla="*/ 542925 w 1171610"/>
              <a:gd name="connsiteY38" fmla="*/ 23813 h 381914"/>
              <a:gd name="connsiteX39" fmla="*/ 552450 w 1171610"/>
              <a:gd name="connsiteY39" fmla="*/ 16669 h 381914"/>
              <a:gd name="connsiteX40" fmla="*/ 559594 w 1171610"/>
              <a:gd name="connsiteY40" fmla="*/ 14288 h 381914"/>
              <a:gd name="connsiteX41" fmla="*/ 576263 w 1171610"/>
              <a:gd name="connsiteY41" fmla="*/ 2381 h 381914"/>
              <a:gd name="connsiteX42" fmla="*/ 583407 w 1171610"/>
              <a:gd name="connsiteY42" fmla="*/ 0 h 381914"/>
              <a:gd name="connsiteX43" fmla="*/ 595313 w 1171610"/>
              <a:gd name="connsiteY43" fmla="*/ 4763 h 381914"/>
              <a:gd name="connsiteX44" fmla="*/ 611982 w 1171610"/>
              <a:gd name="connsiteY44" fmla="*/ 14288 h 381914"/>
              <a:gd name="connsiteX45" fmla="*/ 628650 w 1171610"/>
              <a:gd name="connsiteY45" fmla="*/ 16669 h 381914"/>
              <a:gd name="connsiteX46" fmla="*/ 645319 w 1171610"/>
              <a:gd name="connsiteY46" fmla="*/ 21431 h 381914"/>
              <a:gd name="connsiteX47" fmla="*/ 657225 w 1171610"/>
              <a:gd name="connsiteY47" fmla="*/ 23813 h 381914"/>
              <a:gd name="connsiteX48" fmla="*/ 666750 w 1171610"/>
              <a:gd name="connsiteY48" fmla="*/ 26194 h 381914"/>
              <a:gd name="connsiteX49" fmla="*/ 673894 w 1171610"/>
              <a:gd name="connsiteY49" fmla="*/ 30956 h 381914"/>
              <a:gd name="connsiteX50" fmla="*/ 697707 w 1171610"/>
              <a:gd name="connsiteY50" fmla="*/ 35719 h 381914"/>
              <a:gd name="connsiteX51" fmla="*/ 704850 w 1171610"/>
              <a:gd name="connsiteY51" fmla="*/ 40481 h 381914"/>
              <a:gd name="connsiteX52" fmla="*/ 731044 w 1171610"/>
              <a:gd name="connsiteY52" fmla="*/ 45244 h 381914"/>
              <a:gd name="connsiteX53" fmla="*/ 754857 w 1171610"/>
              <a:gd name="connsiteY53" fmla="*/ 54769 h 381914"/>
              <a:gd name="connsiteX54" fmla="*/ 771525 w 1171610"/>
              <a:gd name="connsiteY54" fmla="*/ 59531 h 381914"/>
              <a:gd name="connsiteX55" fmla="*/ 785813 w 1171610"/>
              <a:gd name="connsiteY55" fmla="*/ 64294 h 381914"/>
              <a:gd name="connsiteX56" fmla="*/ 795338 w 1171610"/>
              <a:gd name="connsiteY56" fmla="*/ 69056 h 381914"/>
              <a:gd name="connsiteX57" fmla="*/ 807244 w 1171610"/>
              <a:gd name="connsiteY57" fmla="*/ 73819 h 381914"/>
              <a:gd name="connsiteX58" fmla="*/ 821532 w 1171610"/>
              <a:gd name="connsiteY58" fmla="*/ 78581 h 381914"/>
              <a:gd name="connsiteX59" fmla="*/ 845344 w 1171610"/>
              <a:gd name="connsiteY59" fmla="*/ 88106 h 381914"/>
              <a:gd name="connsiteX60" fmla="*/ 857250 w 1171610"/>
              <a:gd name="connsiteY60" fmla="*/ 92869 h 381914"/>
              <a:gd name="connsiteX61" fmla="*/ 871538 w 1171610"/>
              <a:gd name="connsiteY61" fmla="*/ 97631 h 381914"/>
              <a:gd name="connsiteX62" fmla="*/ 892969 w 1171610"/>
              <a:gd name="connsiteY62" fmla="*/ 107156 h 381914"/>
              <a:gd name="connsiteX63" fmla="*/ 900113 w 1171610"/>
              <a:gd name="connsiteY63" fmla="*/ 114300 h 381914"/>
              <a:gd name="connsiteX64" fmla="*/ 907257 w 1171610"/>
              <a:gd name="connsiteY64" fmla="*/ 116681 h 381914"/>
              <a:gd name="connsiteX65" fmla="*/ 935832 w 1171610"/>
              <a:gd name="connsiteY65" fmla="*/ 119063 h 381914"/>
              <a:gd name="connsiteX66" fmla="*/ 1014413 w 1171610"/>
              <a:gd name="connsiteY66" fmla="*/ 121444 h 381914"/>
              <a:gd name="connsiteX67" fmla="*/ 1062038 w 1171610"/>
              <a:gd name="connsiteY67" fmla="*/ 123825 h 381914"/>
              <a:gd name="connsiteX68" fmla="*/ 1078707 w 1171610"/>
              <a:gd name="connsiteY68" fmla="*/ 126206 h 381914"/>
              <a:gd name="connsiteX69" fmla="*/ 1104900 w 1171610"/>
              <a:gd name="connsiteY69" fmla="*/ 128588 h 381914"/>
              <a:gd name="connsiteX70" fmla="*/ 1112044 w 1171610"/>
              <a:gd name="connsiteY70" fmla="*/ 130969 h 381914"/>
              <a:gd name="connsiteX71" fmla="*/ 1126332 w 1171610"/>
              <a:gd name="connsiteY71" fmla="*/ 133350 h 381914"/>
              <a:gd name="connsiteX72" fmla="*/ 1157288 w 1171610"/>
              <a:gd name="connsiteY72" fmla="*/ 138113 h 381914"/>
              <a:gd name="connsiteX73" fmla="*/ 1164432 w 1171610"/>
              <a:gd name="connsiteY73" fmla="*/ 142875 h 381914"/>
              <a:gd name="connsiteX74" fmla="*/ 1171575 w 1171610"/>
              <a:gd name="connsiteY74" fmla="*/ 152400 h 381914"/>
              <a:gd name="connsiteX75" fmla="*/ 1166813 w 1171610"/>
              <a:gd name="connsiteY75" fmla="*/ 159544 h 381914"/>
              <a:gd name="connsiteX76" fmla="*/ 1147763 w 1171610"/>
              <a:gd name="connsiteY76" fmla="*/ 169069 h 381914"/>
              <a:gd name="connsiteX77" fmla="*/ 1138238 w 1171610"/>
              <a:gd name="connsiteY77" fmla="*/ 176213 h 381914"/>
              <a:gd name="connsiteX78" fmla="*/ 1143000 w 1171610"/>
              <a:gd name="connsiteY78" fmla="*/ 214313 h 381914"/>
              <a:gd name="connsiteX79" fmla="*/ 1145382 w 1171610"/>
              <a:gd name="connsiteY79" fmla="*/ 230981 h 381914"/>
              <a:gd name="connsiteX80" fmla="*/ 1140619 w 1171610"/>
              <a:gd name="connsiteY80" fmla="*/ 321469 h 381914"/>
              <a:gd name="connsiteX81" fmla="*/ 1138238 w 1171610"/>
              <a:gd name="connsiteY81" fmla="*/ 357188 h 381914"/>
              <a:gd name="connsiteX82" fmla="*/ 1123950 w 1171610"/>
              <a:gd name="connsiteY82" fmla="*/ 359569 h 381914"/>
              <a:gd name="connsiteX83" fmla="*/ 1073944 w 1171610"/>
              <a:gd name="connsiteY83" fmla="*/ 361950 h 381914"/>
              <a:gd name="connsiteX84" fmla="*/ 1047750 w 1171610"/>
              <a:gd name="connsiteY84" fmla="*/ 366713 h 381914"/>
              <a:gd name="connsiteX85" fmla="*/ 964407 w 1171610"/>
              <a:gd name="connsiteY85" fmla="*/ 369094 h 381914"/>
              <a:gd name="connsiteX86" fmla="*/ 819150 w 1171610"/>
              <a:gd name="connsiteY86" fmla="*/ 371475 h 381914"/>
              <a:gd name="connsiteX87" fmla="*/ 476250 w 1171610"/>
              <a:gd name="connsiteY87" fmla="*/ 376238 h 381914"/>
              <a:gd name="connsiteX88" fmla="*/ 411957 w 1171610"/>
              <a:gd name="connsiteY88" fmla="*/ 373856 h 381914"/>
              <a:gd name="connsiteX89" fmla="*/ 378619 w 1171610"/>
              <a:gd name="connsiteY89" fmla="*/ 369094 h 381914"/>
              <a:gd name="connsiteX90" fmla="*/ 333375 w 1171610"/>
              <a:gd name="connsiteY90" fmla="*/ 366713 h 381914"/>
              <a:gd name="connsiteX91" fmla="*/ 276225 w 1171610"/>
              <a:gd name="connsiteY91" fmla="*/ 369094 h 381914"/>
              <a:gd name="connsiteX92" fmla="*/ 257175 w 1171610"/>
              <a:gd name="connsiteY92" fmla="*/ 371475 h 381914"/>
              <a:gd name="connsiteX93" fmla="*/ 223838 w 1171610"/>
              <a:gd name="connsiteY93" fmla="*/ 373856 h 381914"/>
              <a:gd name="connsiteX94" fmla="*/ 157163 w 1171610"/>
              <a:gd name="connsiteY94" fmla="*/ 371475 h 381914"/>
              <a:gd name="connsiteX95" fmla="*/ 128588 w 1171610"/>
              <a:gd name="connsiteY95" fmla="*/ 369094 h 381914"/>
              <a:gd name="connsiteX96" fmla="*/ 21432 w 1171610"/>
              <a:gd name="connsiteY96" fmla="*/ 354806 h 381914"/>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819150 w 1171610"/>
              <a:gd name="connsiteY86" fmla="*/ 371475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86115"/>
              <a:gd name="connsiteX1" fmla="*/ 19050 w 1171610"/>
              <a:gd name="connsiteY1" fmla="*/ 321469 h 386115"/>
              <a:gd name="connsiteX2" fmla="*/ 16669 w 1171610"/>
              <a:gd name="connsiteY2" fmla="*/ 314325 h 386115"/>
              <a:gd name="connsiteX3" fmla="*/ 14288 w 1171610"/>
              <a:gd name="connsiteY3" fmla="*/ 276225 h 386115"/>
              <a:gd name="connsiteX4" fmla="*/ 4763 w 1171610"/>
              <a:gd name="connsiteY4" fmla="*/ 171450 h 386115"/>
              <a:gd name="connsiteX5" fmla="*/ 0 w 1171610"/>
              <a:gd name="connsiteY5" fmla="*/ 164306 h 386115"/>
              <a:gd name="connsiteX6" fmla="*/ 7144 w 1171610"/>
              <a:gd name="connsiteY6" fmla="*/ 154781 h 386115"/>
              <a:gd name="connsiteX7" fmla="*/ 35719 w 1171610"/>
              <a:gd name="connsiteY7" fmla="*/ 142875 h 386115"/>
              <a:gd name="connsiteX8" fmla="*/ 57150 w 1171610"/>
              <a:gd name="connsiteY8" fmla="*/ 138113 h 386115"/>
              <a:gd name="connsiteX9" fmla="*/ 71438 w 1171610"/>
              <a:gd name="connsiteY9" fmla="*/ 135731 h 386115"/>
              <a:gd name="connsiteX10" fmla="*/ 90488 w 1171610"/>
              <a:gd name="connsiteY10" fmla="*/ 130969 h 386115"/>
              <a:gd name="connsiteX11" fmla="*/ 102394 w 1171610"/>
              <a:gd name="connsiteY11" fmla="*/ 128588 h 386115"/>
              <a:gd name="connsiteX12" fmla="*/ 121444 w 1171610"/>
              <a:gd name="connsiteY12" fmla="*/ 123825 h 386115"/>
              <a:gd name="connsiteX13" fmla="*/ 152400 w 1171610"/>
              <a:gd name="connsiteY13" fmla="*/ 119063 h 386115"/>
              <a:gd name="connsiteX14" fmla="*/ 176213 w 1171610"/>
              <a:gd name="connsiteY14" fmla="*/ 116681 h 386115"/>
              <a:gd name="connsiteX15" fmla="*/ 185738 w 1171610"/>
              <a:gd name="connsiteY15" fmla="*/ 114300 h 386115"/>
              <a:gd name="connsiteX16" fmla="*/ 276225 w 1171610"/>
              <a:gd name="connsiteY16" fmla="*/ 119063 h 386115"/>
              <a:gd name="connsiteX17" fmla="*/ 290513 w 1171610"/>
              <a:gd name="connsiteY17" fmla="*/ 116681 h 386115"/>
              <a:gd name="connsiteX18" fmla="*/ 304800 w 1171610"/>
              <a:gd name="connsiteY18" fmla="*/ 104775 h 386115"/>
              <a:gd name="connsiteX19" fmla="*/ 316707 w 1171610"/>
              <a:gd name="connsiteY19" fmla="*/ 102394 h 386115"/>
              <a:gd name="connsiteX20" fmla="*/ 330994 w 1171610"/>
              <a:gd name="connsiteY20" fmla="*/ 97631 h 386115"/>
              <a:gd name="connsiteX21" fmla="*/ 338138 w 1171610"/>
              <a:gd name="connsiteY21" fmla="*/ 95250 h 386115"/>
              <a:gd name="connsiteX22" fmla="*/ 345282 w 1171610"/>
              <a:gd name="connsiteY22" fmla="*/ 90488 h 386115"/>
              <a:gd name="connsiteX23" fmla="*/ 357188 w 1171610"/>
              <a:gd name="connsiteY23" fmla="*/ 88106 h 386115"/>
              <a:gd name="connsiteX24" fmla="*/ 390525 w 1171610"/>
              <a:gd name="connsiteY24" fmla="*/ 76200 h 386115"/>
              <a:gd name="connsiteX25" fmla="*/ 397669 w 1171610"/>
              <a:gd name="connsiteY25" fmla="*/ 71438 h 386115"/>
              <a:gd name="connsiteX26" fmla="*/ 409575 w 1171610"/>
              <a:gd name="connsiteY26" fmla="*/ 69056 h 386115"/>
              <a:gd name="connsiteX27" fmla="*/ 419100 w 1171610"/>
              <a:gd name="connsiteY27" fmla="*/ 66675 h 386115"/>
              <a:gd name="connsiteX28" fmla="*/ 435769 w 1171610"/>
              <a:gd name="connsiteY28" fmla="*/ 61913 h 386115"/>
              <a:gd name="connsiteX29" fmla="*/ 450057 w 1171610"/>
              <a:gd name="connsiteY29" fmla="*/ 57150 h 386115"/>
              <a:gd name="connsiteX30" fmla="*/ 461963 w 1171610"/>
              <a:gd name="connsiteY30" fmla="*/ 54769 h 386115"/>
              <a:gd name="connsiteX31" fmla="*/ 469107 w 1171610"/>
              <a:gd name="connsiteY31" fmla="*/ 50006 h 386115"/>
              <a:gd name="connsiteX32" fmla="*/ 481013 w 1171610"/>
              <a:gd name="connsiteY32" fmla="*/ 47625 h 386115"/>
              <a:gd name="connsiteX33" fmla="*/ 490538 w 1171610"/>
              <a:gd name="connsiteY33" fmla="*/ 45244 h 386115"/>
              <a:gd name="connsiteX34" fmla="*/ 502444 w 1171610"/>
              <a:gd name="connsiteY34" fmla="*/ 38100 h 386115"/>
              <a:gd name="connsiteX35" fmla="*/ 511969 w 1171610"/>
              <a:gd name="connsiteY35" fmla="*/ 35719 h 386115"/>
              <a:gd name="connsiteX36" fmla="*/ 519113 w 1171610"/>
              <a:gd name="connsiteY36" fmla="*/ 33338 h 386115"/>
              <a:gd name="connsiteX37" fmla="*/ 528638 w 1171610"/>
              <a:gd name="connsiteY37" fmla="*/ 28575 h 386115"/>
              <a:gd name="connsiteX38" fmla="*/ 542925 w 1171610"/>
              <a:gd name="connsiteY38" fmla="*/ 23813 h 386115"/>
              <a:gd name="connsiteX39" fmla="*/ 552450 w 1171610"/>
              <a:gd name="connsiteY39" fmla="*/ 16669 h 386115"/>
              <a:gd name="connsiteX40" fmla="*/ 559594 w 1171610"/>
              <a:gd name="connsiteY40" fmla="*/ 14288 h 386115"/>
              <a:gd name="connsiteX41" fmla="*/ 576263 w 1171610"/>
              <a:gd name="connsiteY41" fmla="*/ 2381 h 386115"/>
              <a:gd name="connsiteX42" fmla="*/ 583407 w 1171610"/>
              <a:gd name="connsiteY42" fmla="*/ 0 h 386115"/>
              <a:gd name="connsiteX43" fmla="*/ 595313 w 1171610"/>
              <a:gd name="connsiteY43" fmla="*/ 4763 h 386115"/>
              <a:gd name="connsiteX44" fmla="*/ 611982 w 1171610"/>
              <a:gd name="connsiteY44" fmla="*/ 14288 h 386115"/>
              <a:gd name="connsiteX45" fmla="*/ 628650 w 1171610"/>
              <a:gd name="connsiteY45" fmla="*/ 16669 h 386115"/>
              <a:gd name="connsiteX46" fmla="*/ 645319 w 1171610"/>
              <a:gd name="connsiteY46" fmla="*/ 21431 h 386115"/>
              <a:gd name="connsiteX47" fmla="*/ 657225 w 1171610"/>
              <a:gd name="connsiteY47" fmla="*/ 23813 h 386115"/>
              <a:gd name="connsiteX48" fmla="*/ 666750 w 1171610"/>
              <a:gd name="connsiteY48" fmla="*/ 26194 h 386115"/>
              <a:gd name="connsiteX49" fmla="*/ 673894 w 1171610"/>
              <a:gd name="connsiteY49" fmla="*/ 30956 h 386115"/>
              <a:gd name="connsiteX50" fmla="*/ 697707 w 1171610"/>
              <a:gd name="connsiteY50" fmla="*/ 35719 h 386115"/>
              <a:gd name="connsiteX51" fmla="*/ 704850 w 1171610"/>
              <a:gd name="connsiteY51" fmla="*/ 40481 h 386115"/>
              <a:gd name="connsiteX52" fmla="*/ 731044 w 1171610"/>
              <a:gd name="connsiteY52" fmla="*/ 45244 h 386115"/>
              <a:gd name="connsiteX53" fmla="*/ 754857 w 1171610"/>
              <a:gd name="connsiteY53" fmla="*/ 54769 h 386115"/>
              <a:gd name="connsiteX54" fmla="*/ 771525 w 1171610"/>
              <a:gd name="connsiteY54" fmla="*/ 59531 h 386115"/>
              <a:gd name="connsiteX55" fmla="*/ 785813 w 1171610"/>
              <a:gd name="connsiteY55" fmla="*/ 64294 h 386115"/>
              <a:gd name="connsiteX56" fmla="*/ 795338 w 1171610"/>
              <a:gd name="connsiteY56" fmla="*/ 69056 h 386115"/>
              <a:gd name="connsiteX57" fmla="*/ 807244 w 1171610"/>
              <a:gd name="connsiteY57" fmla="*/ 73819 h 386115"/>
              <a:gd name="connsiteX58" fmla="*/ 821532 w 1171610"/>
              <a:gd name="connsiteY58" fmla="*/ 78581 h 386115"/>
              <a:gd name="connsiteX59" fmla="*/ 845344 w 1171610"/>
              <a:gd name="connsiteY59" fmla="*/ 88106 h 386115"/>
              <a:gd name="connsiteX60" fmla="*/ 857250 w 1171610"/>
              <a:gd name="connsiteY60" fmla="*/ 92869 h 386115"/>
              <a:gd name="connsiteX61" fmla="*/ 871538 w 1171610"/>
              <a:gd name="connsiteY61" fmla="*/ 97631 h 386115"/>
              <a:gd name="connsiteX62" fmla="*/ 892969 w 1171610"/>
              <a:gd name="connsiteY62" fmla="*/ 107156 h 386115"/>
              <a:gd name="connsiteX63" fmla="*/ 900113 w 1171610"/>
              <a:gd name="connsiteY63" fmla="*/ 114300 h 386115"/>
              <a:gd name="connsiteX64" fmla="*/ 907257 w 1171610"/>
              <a:gd name="connsiteY64" fmla="*/ 116681 h 386115"/>
              <a:gd name="connsiteX65" fmla="*/ 935832 w 1171610"/>
              <a:gd name="connsiteY65" fmla="*/ 119063 h 386115"/>
              <a:gd name="connsiteX66" fmla="*/ 1014413 w 1171610"/>
              <a:gd name="connsiteY66" fmla="*/ 121444 h 386115"/>
              <a:gd name="connsiteX67" fmla="*/ 1062038 w 1171610"/>
              <a:gd name="connsiteY67" fmla="*/ 123825 h 386115"/>
              <a:gd name="connsiteX68" fmla="*/ 1078707 w 1171610"/>
              <a:gd name="connsiteY68" fmla="*/ 126206 h 386115"/>
              <a:gd name="connsiteX69" fmla="*/ 1104900 w 1171610"/>
              <a:gd name="connsiteY69" fmla="*/ 128588 h 386115"/>
              <a:gd name="connsiteX70" fmla="*/ 1112044 w 1171610"/>
              <a:gd name="connsiteY70" fmla="*/ 130969 h 386115"/>
              <a:gd name="connsiteX71" fmla="*/ 1126332 w 1171610"/>
              <a:gd name="connsiteY71" fmla="*/ 133350 h 386115"/>
              <a:gd name="connsiteX72" fmla="*/ 1157288 w 1171610"/>
              <a:gd name="connsiteY72" fmla="*/ 138113 h 386115"/>
              <a:gd name="connsiteX73" fmla="*/ 1164432 w 1171610"/>
              <a:gd name="connsiteY73" fmla="*/ 142875 h 386115"/>
              <a:gd name="connsiteX74" fmla="*/ 1171575 w 1171610"/>
              <a:gd name="connsiteY74" fmla="*/ 152400 h 386115"/>
              <a:gd name="connsiteX75" fmla="*/ 1166813 w 1171610"/>
              <a:gd name="connsiteY75" fmla="*/ 159544 h 386115"/>
              <a:gd name="connsiteX76" fmla="*/ 1147763 w 1171610"/>
              <a:gd name="connsiteY76" fmla="*/ 169069 h 386115"/>
              <a:gd name="connsiteX77" fmla="*/ 1138238 w 1171610"/>
              <a:gd name="connsiteY77" fmla="*/ 176213 h 386115"/>
              <a:gd name="connsiteX78" fmla="*/ 1143000 w 1171610"/>
              <a:gd name="connsiteY78" fmla="*/ 214313 h 386115"/>
              <a:gd name="connsiteX79" fmla="*/ 1145382 w 1171610"/>
              <a:gd name="connsiteY79" fmla="*/ 230981 h 386115"/>
              <a:gd name="connsiteX80" fmla="*/ 1140619 w 1171610"/>
              <a:gd name="connsiteY80" fmla="*/ 321469 h 386115"/>
              <a:gd name="connsiteX81" fmla="*/ 1138238 w 1171610"/>
              <a:gd name="connsiteY81" fmla="*/ 357188 h 386115"/>
              <a:gd name="connsiteX82" fmla="*/ 1123950 w 1171610"/>
              <a:gd name="connsiteY82" fmla="*/ 359569 h 386115"/>
              <a:gd name="connsiteX83" fmla="*/ 1073944 w 1171610"/>
              <a:gd name="connsiteY83" fmla="*/ 361950 h 386115"/>
              <a:gd name="connsiteX84" fmla="*/ 1047750 w 1171610"/>
              <a:gd name="connsiteY84" fmla="*/ 366713 h 386115"/>
              <a:gd name="connsiteX85" fmla="*/ 964407 w 1171610"/>
              <a:gd name="connsiteY85" fmla="*/ 369094 h 386115"/>
              <a:gd name="connsiteX86" fmla="*/ 1171610 w 1171610"/>
              <a:gd name="connsiteY86" fmla="*/ 379401 h 386115"/>
              <a:gd name="connsiteX87" fmla="*/ 471488 w 1171610"/>
              <a:gd name="connsiteY87" fmla="*/ 366713 h 386115"/>
              <a:gd name="connsiteX88" fmla="*/ 411957 w 1171610"/>
              <a:gd name="connsiteY88" fmla="*/ 373856 h 386115"/>
              <a:gd name="connsiteX89" fmla="*/ 378619 w 1171610"/>
              <a:gd name="connsiteY89" fmla="*/ 369094 h 386115"/>
              <a:gd name="connsiteX90" fmla="*/ 333375 w 1171610"/>
              <a:gd name="connsiteY90" fmla="*/ 366713 h 386115"/>
              <a:gd name="connsiteX91" fmla="*/ 276225 w 1171610"/>
              <a:gd name="connsiteY91" fmla="*/ 369094 h 386115"/>
              <a:gd name="connsiteX92" fmla="*/ 257175 w 1171610"/>
              <a:gd name="connsiteY92" fmla="*/ 371475 h 386115"/>
              <a:gd name="connsiteX93" fmla="*/ 223838 w 1171610"/>
              <a:gd name="connsiteY93" fmla="*/ 373856 h 386115"/>
              <a:gd name="connsiteX94" fmla="*/ 157163 w 1171610"/>
              <a:gd name="connsiteY94" fmla="*/ 371475 h 386115"/>
              <a:gd name="connsiteX95" fmla="*/ 128588 w 1171610"/>
              <a:gd name="connsiteY95" fmla="*/ 369094 h 386115"/>
              <a:gd name="connsiteX96" fmla="*/ 21432 w 1171610"/>
              <a:gd name="connsiteY96" fmla="*/ 354806 h 386115"/>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1171610 w 1171610"/>
              <a:gd name="connsiteY86" fmla="*/ 379401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073944 w 1171610"/>
              <a:gd name="connsiteY83" fmla="*/ 361950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59657 w 1171610"/>
              <a:gd name="connsiteY84" fmla="*/ 371476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78619 w 1171610"/>
              <a:gd name="connsiteY89" fmla="*/ 369094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3838 w 1171610"/>
              <a:gd name="connsiteY93" fmla="*/ 373856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66688 w 1171610"/>
              <a:gd name="connsiteY94" fmla="*/ 357189 h 373939"/>
              <a:gd name="connsiteX95" fmla="*/ 128588 w 1171610"/>
              <a:gd name="connsiteY95" fmla="*/ 369094 h 373939"/>
              <a:gd name="connsiteX96" fmla="*/ 21432 w 1171610"/>
              <a:gd name="connsiteY96" fmla="*/ 354806 h 373939"/>
              <a:gd name="connsiteX0" fmla="*/ 21432 w 1171610"/>
              <a:gd name="connsiteY0" fmla="*/ 354806 h 373970"/>
              <a:gd name="connsiteX1" fmla="*/ 19050 w 1171610"/>
              <a:gd name="connsiteY1" fmla="*/ 321469 h 373970"/>
              <a:gd name="connsiteX2" fmla="*/ 16669 w 1171610"/>
              <a:gd name="connsiteY2" fmla="*/ 314325 h 373970"/>
              <a:gd name="connsiteX3" fmla="*/ 14288 w 1171610"/>
              <a:gd name="connsiteY3" fmla="*/ 276225 h 373970"/>
              <a:gd name="connsiteX4" fmla="*/ 4763 w 1171610"/>
              <a:gd name="connsiteY4" fmla="*/ 171450 h 373970"/>
              <a:gd name="connsiteX5" fmla="*/ 0 w 1171610"/>
              <a:gd name="connsiteY5" fmla="*/ 164306 h 373970"/>
              <a:gd name="connsiteX6" fmla="*/ 7144 w 1171610"/>
              <a:gd name="connsiteY6" fmla="*/ 154781 h 373970"/>
              <a:gd name="connsiteX7" fmla="*/ 35719 w 1171610"/>
              <a:gd name="connsiteY7" fmla="*/ 142875 h 373970"/>
              <a:gd name="connsiteX8" fmla="*/ 57150 w 1171610"/>
              <a:gd name="connsiteY8" fmla="*/ 138113 h 373970"/>
              <a:gd name="connsiteX9" fmla="*/ 71438 w 1171610"/>
              <a:gd name="connsiteY9" fmla="*/ 135731 h 373970"/>
              <a:gd name="connsiteX10" fmla="*/ 90488 w 1171610"/>
              <a:gd name="connsiteY10" fmla="*/ 130969 h 373970"/>
              <a:gd name="connsiteX11" fmla="*/ 102394 w 1171610"/>
              <a:gd name="connsiteY11" fmla="*/ 128588 h 373970"/>
              <a:gd name="connsiteX12" fmla="*/ 121444 w 1171610"/>
              <a:gd name="connsiteY12" fmla="*/ 123825 h 373970"/>
              <a:gd name="connsiteX13" fmla="*/ 152400 w 1171610"/>
              <a:gd name="connsiteY13" fmla="*/ 119063 h 373970"/>
              <a:gd name="connsiteX14" fmla="*/ 176213 w 1171610"/>
              <a:gd name="connsiteY14" fmla="*/ 116681 h 373970"/>
              <a:gd name="connsiteX15" fmla="*/ 185738 w 1171610"/>
              <a:gd name="connsiteY15" fmla="*/ 114300 h 373970"/>
              <a:gd name="connsiteX16" fmla="*/ 276225 w 1171610"/>
              <a:gd name="connsiteY16" fmla="*/ 119063 h 373970"/>
              <a:gd name="connsiteX17" fmla="*/ 290513 w 1171610"/>
              <a:gd name="connsiteY17" fmla="*/ 116681 h 373970"/>
              <a:gd name="connsiteX18" fmla="*/ 304800 w 1171610"/>
              <a:gd name="connsiteY18" fmla="*/ 104775 h 373970"/>
              <a:gd name="connsiteX19" fmla="*/ 316707 w 1171610"/>
              <a:gd name="connsiteY19" fmla="*/ 102394 h 373970"/>
              <a:gd name="connsiteX20" fmla="*/ 330994 w 1171610"/>
              <a:gd name="connsiteY20" fmla="*/ 97631 h 373970"/>
              <a:gd name="connsiteX21" fmla="*/ 338138 w 1171610"/>
              <a:gd name="connsiteY21" fmla="*/ 95250 h 373970"/>
              <a:gd name="connsiteX22" fmla="*/ 345282 w 1171610"/>
              <a:gd name="connsiteY22" fmla="*/ 90488 h 373970"/>
              <a:gd name="connsiteX23" fmla="*/ 357188 w 1171610"/>
              <a:gd name="connsiteY23" fmla="*/ 88106 h 373970"/>
              <a:gd name="connsiteX24" fmla="*/ 390525 w 1171610"/>
              <a:gd name="connsiteY24" fmla="*/ 76200 h 373970"/>
              <a:gd name="connsiteX25" fmla="*/ 397669 w 1171610"/>
              <a:gd name="connsiteY25" fmla="*/ 71438 h 373970"/>
              <a:gd name="connsiteX26" fmla="*/ 409575 w 1171610"/>
              <a:gd name="connsiteY26" fmla="*/ 69056 h 373970"/>
              <a:gd name="connsiteX27" fmla="*/ 419100 w 1171610"/>
              <a:gd name="connsiteY27" fmla="*/ 66675 h 373970"/>
              <a:gd name="connsiteX28" fmla="*/ 435769 w 1171610"/>
              <a:gd name="connsiteY28" fmla="*/ 61913 h 373970"/>
              <a:gd name="connsiteX29" fmla="*/ 450057 w 1171610"/>
              <a:gd name="connsiteY29" fmla="*/ 57150 h 373970"/>
              <a:gd name="connsiteX30" fmla="*/ 461963 w 1171610"/>
              <a:gd name="connsiteY30" fmla="*/ 54769 h 373970"/>
              <a:gd name="connsiteX31" fmla="*/ 469107 w 1171610"/>
              <a:gd name="connsiteY31" fmla="*/ 50006 h 373970"/>
              <a:gd name="connsiteX32" fmla="*/ 481013 w 1171610"/>
              <a:gd name="connsiteY32" fmla="*/ 47625 h 373970"/>
              <a:gd name="connsiteX33" fmla="*/ 490538 w 1171610"/>
              <a:gd name="connsiteY33" fmla="*/ 45244 h 373970"/>
              <a:gd name="connsiteX34" fmla="*/ 502444 w 1171610"/>
              <a:gd name="connsiteY34" fmla="*/ 38100 h 373970"/>
              <a:gd name="connsiteX35" fmla="*/ 511969 w 1171610"/>
              <a:gd name="connsiteY35" fmla="*/ 35719 h 373970"/>
              <a:gd name="connsiteX36" fmla="*/ 519113 w 1171610"/>
              <a:gd name="connsiteY36" fmla="*/ 33338 h 373970"/>
              <a:gd name="connsiteX37" fmla="*/ 528638 w 1171610"/>
              <a:gd name="connsiteY37" fmla="*/ 28575 h 373970"/>
              <a:gd name="connsiteX38" fmla="*/ 542925 w 1171610"/>
              <a:gd name="connsiteY38" fmla="*/ 23813 h 373970"/>
              <a:gd name="connsiteX39" fmla="*/ 552450 w 1171610"/>
              <a:gd name="connsiteY39" fmla="*/ 16669 h 373970"/>
              <a:gd name="connsiteX40" fmla="*/ 559594 w 1171610"/>
              <a:gd name="connsiteY40" fmla="*/ 14288 h 373970"/>
              <a:gd name="connsiteX41" fmla="*/ 576263 w 1171610"/>
              <a:gd name="connsiteY41" fmla="*/ 2381 h 373970"/>
              <a:gd name="connsiteX42" fmla="*/ 583407 w 1171610"/>
              <a:gd name="connsiteY42" fmla="*/ 0 h 373970"/>
              <a:gd name="connsiteX43" fmla="*/ 595313 w 1171610"/>
              <a:gd name="connsiteY43" fmla="*/ 4763 h 373970"/>
              <a:gd name="connsiteX44" fmla="*/ 611982 w 1171610"/>
              <a:gd name="connsiteY44" fmla="*/ 14288 h 373970"/>
              <a:gd name="connsiteX45" fmla="*/ 628650 w 1171610"/>
              <a:gd name="connsiteY45" fmla="*/ 16669 h 373970"/>
              <a:gd name="connsiteX46" fmla="*/ 645319 w 1171610"/>
              <a:gd name="connsiteY46" fmla="*/ 21431 h 373970"/>
              <a:gd name="connsiteX47" fmla="*/ 657225 w 1171610"/>
              <a:gd name="connsiteY47" fmla="*/ 23813 h 373970"/>
              <a:gd name="connsiteX48" fmla="*/ 666750 w 1171610"/>
              <a:gd name="connsiteY48" fmla="*/ 26194 h 373970"/>
              <a:gd name="connsiteX49" fmla="*/ 673894 w 1171610"/>
              <a:gd name="connsiteY49" fmla="*/ 30956 h 373970"/>
              <a:gd name="connsiteX50" fmla="*/ 697707 w 1171610"/>
              <a:gd name="connsiteY50" fmla="*/ 35719 h 373970"/>
              <a:gd name="connsiteX51" fmla="*/ 704850 w 1171610"/>
              <a:gd name="connsiteY51" fmla="*/ 40481 h 373970"/>
              <a:gd name="connsiteX52" fmla="*/ 731044 w 1171610"/>
              <a:gd name="connsiteY52" fmla="*/ 45244 h 373970"/>
              <a:gd name="connsiteX53" fmla="*/ 754857 w 1171610"/>
              <a:gd name="connsiteY53" fmla="*/ 54769 h 373970"/>
              <a:gd name="connsiteX54" fmla="*/ 771525 w 1171610"/>
              <a:gd name="connsiteY54" fmla="*/ 59531 h 373970"/>
              <a:gd name="connsiteX55" fmla="*/ 785813 w 1171610"/>
              <a:gd name="connsiteY55" fmla="*/ 64294 h 373970"/>
              <a:gd name="connsiteX56" fmla="*/ 795338 w 1171610"/>
              <a:gd name="connsiteY56" fmla="*/ 69056 h 373970"/>
              <a:gd name="connsiteX57" fmla="*/ 807244 w 1171610"/>
              <a:gd name="connsiteY57" fmla="*/ 73819 h 373970"/>
              <a:gd name="connsiteX58" fmla="*/ 821532 w 1171610"/>
              <a:gd name="connsiteY58" fmla="*/ 78581 h 373970"/>
              <a:gd name="connsiteX59" fmla="*/ 845344 w 1171610"/>
              <a:gd name="connsiteY59" fmla="*/ 88106 h 373970"/>
              <a:gd name="connsiteX60" fmla="*/ 857250 w 1171610"/>
              <a:gd name="connsiteY60" fmla="*/ 92869 h 373970"/>
              <a:gd name="connsiteX61" fmla="*/ 871538 w 1171610"/>
              <a:gd name="connsiteY61" fmla="*/ 97631 h 373970"/>
              <a:gd name="connsiteX62" fmla="*/ 892969 w 1171610"/>
              <a:gd name="connsiteY62" fmla="*/ 107156 h 373970"/>
              <a:gd name="connsiteX63" fmla="*/ 900113 w 1171610"/>
              <a:gd name="connsiteY63" fmla="*/ 114300 h 373970"/>
              <a:gd name="connsiteX64" fmla="*/ 907257 w 1171610"/>
              <a:gd name="connsiteY64" fmla="*/ 116681 h 373970"/>
              <a:gd name="connsiteX65" fmla="*/ 935832 w 1171610"/>
              <a:gd name="connsiteY65" fmla="*/ 119063 h 373970"/>
              <a:gd name="connsiteX66" fmla="*/ 1014413 w 1171610"/>
              <a:gd name="connsiteY66" fmla="*/ 121444 h 373970"/>
              <a:gd name="connsiteX67" fmla="*/ 1062038 w 1171610"/>
              <a:gd name="connsiteY67" fmla="*/ 123825 h 373970"/>
              <a:gd name="connsiteX68" fmla="*/ 1078707 w 1171610"/>
              <a:gd name="connsiteY68" fmla="*/ 126206 h 373970"/>
              <a:gd name="connsiteX69" fmla="*/ 1104900 w 1171610"/>
              <a:gd name="connsiteY69" fmla="*/ 128588 h 373970"/>
              <a:gd name="connsiteX70" fmla="*/ 1112044 w 1171610"/>
              <a:gd name="connsiteY70" fmla="*/ 130969 h 373970"/>
              <a:gd name="connsiteX71" fmla="*/ 1126332 w 1171610"/>
              <a:gd name="connsiteY71" fmla="*/ 133350 h 373970"/>
              <a:gd name="connsiteX72" fmla="*/ 1157288 w 1171610"/>
              <a:gd name="connsiteY72" fmla="*/ 138113 h 373970"/>
              <a:gd name="connsiteX73" fmla="*/ 1164432 w 1171610"/>
              <a:gd name="connsiteY73" fmla="*/ 142875 h 373970"/>
              <a:gd name="connsiteX74" fmla="*/ 1171575 w 1171610"/>
              <a:gd name="connsiteY74" fmla="*/ 152400 h 373970"/>
              <a:gd name="connsiteX75" fmla="*/ 1166813 w 1171610"/>
              <a:gd name="connsiteY75" fmla="*/ 159544 h 373970"/>
              <a:gd name="connsiteX76" fmla="*/ 1147763 w 1171610"/>
              <a:gd name="connsiteY76" fmla="*/ 169069 h 373970"/>
              <a:gd name="connsiteX77" fmla="*/ 1138238 w 1171610"/>
              <a:gd name="connsiteY77" fmla="*/ 176213 h 373970"/>
              <a:gd name="connsiteX78" fmla="*/ 1143000 w 1171610"/>
              <a:gd name="connsiteY78" fmla="*/ 214313 h 373970"/>
              <a:gd name="connsiteX79" fmla="*/ 1145382 w 1171610"/>
              <a:gd name="connsiteY79" fmla="*/ 230981 h 373970"/>
              <a:gd name="connsiteX80" fmla="*/ 1140619 w 1171610"/>
              <a:gd name="connsiteY80" fmla="*/ 321469 h 373970"/>
              <a:gd name="connsiteX81" fmla="*/ 1138238 w 1171610"/>
              <a:gd name="connsiteY81" fmla="*/ 357188 h 373970"/>
              <a:gd name="connsiteX82" fmla="*/ 1123950 w 1171610"/>
              <a:gd name="connsiteY82" fmla="*/ 359569 h 373970"/>
              <a:gd name="connsiteX83" fmla="*/ 1131094 w 1171610"/>
              <a:gd name="connsiteY83" fmla="*/ 371476 h 373970"/>
              <a:gd name="connsiteX84" fmla="*/ 1059657 w 1171610"/>
              <a:gd name="connsiteY84" fmla="*/ 371476 h 373970"/>
              <a:gd name="connsiteX85" fmla="*/ 964407 w 1171610"/>
              <a:gd name="connsiteY85" fmla="*/ 369094 h 373970"/>
              <a:gd name="connsiteX86" fmla="*/ 1143000 w 1171610"/>
              <a:gd name="connsiteY86" fmla="*/ 373857 h 373970"/>
              <a:gd name="connsiteX87" fmla="*/ 471488 w 1171610"/>
              <a:gd name="connsiteY87" fmla="*/ 366713 h 373970"/>
              <a:gd name="connsiteX88" fmla="*/ 411957 w 1171610"/>
              <a:gd name="connsiteY88" fmla="*/ 361951 h 373970"/>
              <a:gd name="connsiteX89" fmla="*/ 385763 w 1171610"/>
              <a:gd name="connsiteY89" fmla="*/ 364332 h 373970"/>
              <a:gd name="connsiteX90" fmla="*/ 1171610 w 1171610"/>
              <a:gd name="connsiteY90" fmla="*/ 373857 h 373970"/>
              <a:gd name="connsiteX91" fmla="*/ 276225 w 1171610"/>
              <a:gd name="connsiteY91" fmla="*/ 369094 h 373970"/>
              <a:gd name="connsiteX92" fmla="*/ 269082 w 1171610"/>
              <a:gd name="connsiteY92" fmla="*/ 361951 h 373970"/>
              <a:gd name="connsiteX93" fmla="*/ 221457 w 1171610"/>
              <a:gd name="connsiteY93" fmla="*/ 359570 h 373970"/>
              <a:gd name="connsiteX94" fmla="*/ 166688 w 1171610"/>
              <a:gd name="connsiteY94" fmla="*/ 357189 h 373970"/>
              <a:gd name="connsiteX95" fmla="*/ 128588 w 1171610"/>
              <a:gd name="connsiteY95" fmla="*/ 369094 h 373970"/>
              <a:gd name="connsiteX96" fmla="*/ 21432 w 1171610"/>
              <a:gd name="connsiteY96" fmla="*/ 354806 h 373970"/>
              <a:gd name="connsiteX0" fmla="*/ 21432 w 1171610"/>
              <a:gd name="connsiteY0" fmla="*/ 354806 h 373960"/>
              <a:gd name="connsiteX1" fmla="*/ 19050 w 1171610"/>
              <a:gd name="connsiteY1" fmla="*/ 321469 h 373960"/>
              <a:gd name="connsiteX2" fmla="*/ 16669 w 1171610"/>
              <a:gd name="connsiteY2" fmla="*/ 314325 h 373960"/>
              <a:gd name="connsiteX3" fmla="*/ 14288 w 1171610"/>
              <a:gd name="connsiteY3" fmla="*/ 276225 h 373960"/>
              <a:gd name="connsiteX4" fmla="*/ 4763 w 1171610"/>
              <a:gd name="connsiteY4" fmla="*/ 171450 h 373960"/>
              <a:gd name="connsiteX5" fmla="*/ 0 w 1171610"/>
              <a:gd name="connsiteY5" fmla="*/ 164306 h 373960"/>
              <a:gd name="connsiteX6" fmla="*/ 7144 w 1171610"/>
              <a:gd name="connsiteY6" fmla="*/ 154781 h 373960"/>
              <a:gd name="connsiteX7" fmla="*/ 35719 w 1171610"/>
              <a:gd name="connsiteY7" fmla="*/ 142875 h 373960"/>
              <a:gd name="connsiteX8" fmla="*/ 57150 w 1171610"/>
              <a:gd name="connsiteY8" fmla="*/ 138113 h 373960"/>
              <a:gd name="connsiteX9" fmla="*/ 71438 w 1171610"/>
              <a:gd name="connsiteY9" fmla="*/ 135731 h 373960"/>
              <a:gd name="connsiteX10" fmla="*/ 90488 w 1171610"/>
              <a:gd name="connsiteY10" fmla="*/ 130969 h 373960"/>
              <a:gd name="connsiteX11" fmla="*/ 102394 w 1171610"/>
              <a:gd name="connsiteY11" fmla="*/ 128588 h 373960"/>
              <a:gd name="connsiteX12" fmla="*/ 121444 w 1171610"/>
              <a:gd name="connsiteY12" fmla="*/ 123825 h 373960"/>
              <a:gd name="connsiteX13" fmla="*/ 152400 w 1171610"/>
              <a:gd name="connsiteY13" fmla="*/ 119063 h 373960"/>
              <a:gd name="connsiteX14" fmla="*/ 176213 w 1171610"/>
              <a:gd name="connsiteY14" fmla="*/ 116681 h 373960"/>
              <a:gd name="connsiteX15" fmla="*/ 185738 w 1171610"/>
              <a:gd name="connsiteY15" fmla="*/ 114300 h 373960"/>
              <a:gd name="connsiteX16" fmla="*/ 276225 w 1171610"/>
              <a:gd name="connsiteY16" fmla="*/ 119063 h 373960"/>
              <a:gd name="connsiteX17" fmla="*/ 290513 w 1171610"/>
              <a:gd name="connsiteY17" fmla="*/ 116681 h 373960"/>
              <a:gd name="connsiteX18" fmla="*/ 304800 w 1171610"/>
              <a:gd name="connsiteY18" fmla="*/ 104775 h 373960"/>
              <a:gd name="connsiteX19" fmla="*/ 316707 w 1171610"/>
              <a:gd name="connsiteY19" fmla="*/ 102394 h 373960"/>
              <a:gd name="connsiteX20" fmla="*/ 330994 w 1171610"/>
              <a:gd name="connsiteY20" fmla="*/ 97631 h 373960"/>
              <a:gd name="connsiteX21" fmla="*/ 338138 w 1171610"/>
              <a:gd name="connsiteY21" fmla="*/ 95250 h 373960"/>
              <a:gd name="connsiteX22" fmla="*/ 345282 w 1171610"/>
              <a:gd name="connsiteY22" fmla="*/ 90488 h 373960"/>
              <a:gd name="connsiteX23" fmla="*/ 357188 w 1171610"/>
              <a:gd name="connsiteY23" fmla="*/ 88106 h 373960"/>
              <a:gd name="connsiteX24" fmla="*/ 390525 w 1171610"/>
              <a:gd name="connsiteY24" fmla="*/ 76200 h 373960"/>
              <a:gd name="connsiteX25" fmla="*/ 397669 w 1171610"/>
              <a:gd name="connsiteY25" fmla="*/ 71438 h 373960"/>
              <a:gd name="connsiteX26" fmla="*/ 409575 w 1171610"/>
              <a:gd name="connsiteY26" fmla="*/ 69056 h 373960"/>
              <a:gd name="connsiteX27" fmla="*/ 419100 w 1171610"/>
              <a:gd name="connsiteY27" fmla="*/ 66675 h 373960"/>
              <a:gd name="connsiteX28" fmla="*/ 435769 w 1171610"/>
              <a:gd name="connsiteY28" fmla="*/ 61913 h 373960"/>
              <a:gd name="connsiteX29" fmla="*/ 450057 w 1171610"/>
              <a:gd name="connsiteY29" fmla="*/ 57150 h 373960"/>
              <a:gd name="connsiteX30" fmla="*/ 461963 w 1171610"/>
              <a:gd name="connsiteY30" fmla="*/ 54769 h 373960"/>
              <a:gd name="connsiteX31" fmla="*/ 469107 w 1171610"/>
              <a:gd name="connsiteY31" fmla="*/ 50006 h 373960"/>
              <a:gd name="connsiteX32" fmla="*/ 481013 w 1171610"/>
              <a:gd name="connsiteY32" fmla="*/ 47625 h 373960"/>
              <a:gd name="connsiteX33" fmla="*/ 490538 w 1171610"/>
              <a:gd name="connsiteY33" fmla="*/ 45244 h 373960"/>
              <a:gd name="connsiteX34" fmla="*/ 502444 w 1171610"/>
              <a:gd name="connsiteY34" fmla="*/ 38100 h 373960"/>
              <a:gd name="connsiteX35" fmla="*/ 511969 w 1171610"/>
              <a:gd name="connsiteY35" fmla="*/ 35719 h 373960"/>
              <a:gd name="connsiteX36" fmla="*/ 519113 w 1171610"/>
              <a:gd name="connsiteY36" fmla="*/ 33338 h 373960"/>
              <a:gd name="connsiteX37" fmla="*/ 528638 w 1171610"/>
              <a:gd name="connsiteY37" fmla="*/ 28575 h 373960"/>
              <a:gd name="connsiteX38" fmla="*/ 542925 w 1171610"/>
              <a:gd name="connsiteY38" fmla="*/ 23813 h 373960"/>
              <a:gd name="connsiteX39" fmla="*/ 552450 w 1171610"/>
              <a:gd name="connsiteY39" fmla="*/ 16669 h 373960"/>
              <a:gd name="connsiteX40" fmla="*/ 559594 w 1171610"/>
              <a:gd name="connsiteY40" fmla="*/ 14288 h 373960"/>
              <a:gd name="connsiteX41" fmla="*/ 576263 w 1171610"/>
              <a:gd name="connsiteY41" fmla="*/ 2381 h 373960"/>
              <a:gd name="connsiteX42" fmla="*/ 583407 w 1171610"/>
              <a:gd name="connsiteY42" fmla="*/ 0 h 373960"/>
              <a:gd name="connsiteX43" fmla="*/ 595313 w 1171610"/>
              <a:gd name="connsiteY43" fmla="*/ 4763 h 373960"/>
              <a:gd name="connsiteX44" fmla="*/ 611982 w 1171610"/>
              <a:gd name="connsiteY44" fmla="*/ 14288 h 373960"/>
              <a:gd name="connsiteX45" fmla="*/ 628650 w 1171610"/>
              <a:gd name="connsiteY45" fmla="*/ 16669 h 373960"/>
              <a:gd name="connsiteX46" fmla="*/ 645319 w 1171610"/>
              <a:gd name="connsiteY46" fmla="*/ 21431 h 373960"/>
              <a:gd name="connsiteX47" fmla="*/ 657225 w 1171610"/>
              <a:gd name="connsiteY47" fmla="*/ 23813 h 373960"/>
              <a:gd name="connsiteX48" fmla="*/ 666750 w 1171610"/>
              <a:gd name="connsiteY48" fmla="*/ 26194 h 373960"/>
              <a:gd name="connsiteX49" fmla="*/ 673894 w 1171610"/>
              <a:gd name="connsiteY49" fmla="*/ 30956 h 373960"/>
              <a:gd name="connsiteX50" fmla="*/ 697707 w 1171610"/>
              <a:gd name="connsiteY50" fmla="*/ 35719 h 373960"/>
              <a:gd name="connsiteX51" fmla="*/ 704850 w 1171610"/>
              <a:gd name="connsiteY51" fmla="*/ 40481 h 373960"/>
              <a:gd name="connsiteX52" fmla="*/ 731044 w 1171610"/>
              <a:gd name="connsiteY52" fmla="*/ 45244 h 373960"/>
              <a:gd name="connsiteX53" fmla="*/ 754857 w 1171610"/>
              <a:gd name="connsiteY53" fmla="*/ 54769 h 373960"/>
              <a:gd name="connsiteX54" fmla="*/ 771525 w 1171610"/>
              <a:gd name="connsiteY54" fmla="*/ 59531 h 373960"/>
              <a:gd name="connsiteX55" fmla="*/ 785813 w 1171610"/>
              <a:gd name="connsiteY55" fmla="*/ 64294 h 373960"/>
              <a:gd name="connsiteX56" fmla="*/ 795338 w 1171610"/>
              <a:gd name="connsiteY56" fmla="*/ 69056 h 373960"/>
              <a:gd name="connsiteX57" fmla="*/ 807244 w 1171610"/>
              <a:gd name="connsiteY57" fmla="*/ 73819 h 373960"/>
              <a:gd name="connsiteX58" fmla="*/ 821532 w 1171610"/>
              <a:gd name="connsiteY58" fmla="*/ 78581 h 373960"/>
              <a:gd name="connsiteX59" fmla="*/ 845344 w 1171610"/>
              <a:gd name="connsiteY59" fmla="*/ 88106 h 373960"/>
              <a:gd name="connsiteX60" fmla="*/ 857250 w 1171610"/>
              <a:gd name="connsiteY60" fmla="*/ 92869 h 373960"/>
              <a:gd name="connsiteX61" fmla="*/ 871538 w 1171610"/>
              <a:gd name="connsiteY61" fmla="*/ 97631 h 373960"/>
              <a:gd name="connsiteX62" fmla="*/ 892969 w 1171610"/>
              <a:gd name="connsiteY62" fmla="*/ 107156 h 373960"/>
              <a:gd name="connsiteX63" fmla="*/ 900113 w 1171610"/>
              <a:gd name="connsiteY63" fmla="*/ 114300 h 373960"/>
              <a:gd name="connsiteX64" fmla="*/ 907257 w 1171610"/>
              <a:gd name="connsiteY64" fmla="*/ 116681 h 373960"/>
              <a:gd name="connsiteX65" fmla="*/ 935832 w 1171610"/>
              <a:gd name="connsiteY65" fmla="*/ 119063 h 373960"/>
              <a:gd name="connsiteX66" fmla="*/ 1014413 w 1171610"/>
              <a:gd name="connsiteY66" fmla="*/ 121444 h 373960"/>
              <a:gd name="connsiteX67" fmla="*/ 1062038 w 1171610"/>
              <a:gd name="connsiteY67" fmla="*/ 123825 h 373960"/>
              <a:gd name="connsiteX68" fmla="*/ 1078707 w 1171610"/>
              <a:gd name="connsiteY68" fmla="*/ 126206 h 373960"/>
              <a:gd name="connsiteX69" fmla="*/ 1104900 w 1171610"/>
              <a:gd name="connsiteY69" fmla="*/ 128588 h 373960"/>
              <a:gd name="connsiteX70" fmla="*/ 1112044 w 1171610"/>
              <a:gd name="connsiteY70" fmla="*/ 130969 h 373960"/>
              <a:gd name="connsiteX71" fmla="*/ 1126332 w 1171610"/>
              <a:gd name="connsiteY71" fmla="*/ 133350 h 373960"/>
              <a:gd name="connsiteX72" fmla="*/ 1157288 w 1171610"/>
              <a:gd name="connsiteY72" fmla="*/ 138113 h 373960"/>
              <a:gd name="connsiteX73" fmla="*/ 1164432 w 1171610"/>
              <a:gd name="connsiteY73" fmla="*/ 142875 h 373960"/>
              <a:gd name="connsiteX74" fmla="*/ 1171575 w 1171610"/>
              <a:gd name="connsiteY74" fmla="*/ 152400 h 373960"/>
              <a:gd name="connsiteX75" fmla="*/ 1166813 w 1171610"/>
              <a:gd name="connsiteY75" fmla="*/ 159544 h 373960"/>
              <a:gd name="connsiteX76" fmla="*/ 1147763 w 1171610"/>
              <a:gd name="connsiteY76" fmla="*/ 169069 h 373960"/>
              <a:gd name="connsiteX77" fmla="*/ 1138238 w 1171610"/>
              <a:gd name="connsiteY77" fmla="*/ 176213 h 373960"/>
              <a:gd name="connsiteX78" fmla="*/ 1143000 w 1171610"/>
              <a:gd name="connsiteY78" fmla="*/ 214313 h 373960"/>
              <a:gd name="connsiteX79" fmla="*/ 1145382 w 1171610"/>
              <a:gd name="connsiteY79" fmla="*/ 230981 h 373960"/>
              <a:gd name="connsiteX80" fmla="*/ 1140619 w 1171610"/>
              <a:gd name="connsiteY80" fmla="*/ 321469 h 373960"/>
              <a:gd name="connsiteX81" fmla="*/ 1138238 w 1171610"/>
              <a:gd name="connsiteY81" fmla="*/ 357188 h 373960"/>
              <a:gd name="connsiteX82" fmla="*/ 1123950 w 1171610"/>
              <a:gd name="connsiteY82" fmla="*/ 359569 h 373960"/>
              <a:gd name="connsiteX83" fmla="*/ 1131094 w 1171610"/>
              <a:gd name="connsiteY83" fmla="*/ 371476 h 373960"/>
              <a:gd name="connsiteX84" fmla="*/ 1059657 w 1171610"/>
              <a:gd name="connsiteY84" fmla="*/ 371476 h 373960"/>
              <a:gd name="connsiteX85" fmla="*/ 964407 w 1171610"/>
              <a:gd name="connsiteY85" fmla="*/ 369094 h 373960"/>
              <a:gd name="connsiteX86" fmla="*/ 1143000 w 1171610"/>
              <a:gd name="connsiteY86" fmla="*/ 373857 h 373960"/>
              <a:gd name="connsiteX87" fmla="*/ 471488 w 1171610"/>
              <a:gd name="connsiteY87" fmla="*/ 366713 h 373960"/>
              <a:gd name="connsiteX88" fmla="*/ 411957 w 1171610"/>
              <a:gd name="connsiteY88" fmla="*/ 361951 h 373960"/>
              <a:gd name="connsiteX89" fmla="*/ 385763 w 1171610"/>
              <a:gd name="connsiteY89" fmla="*/ 364332 h 373960"/>
              <a:gd name="connsiteX90" fmla="*/ 1171610 w 1171610"/>
              <a:gd name="connsiteY90" fmla="*/ 373857 h 373960"/>
              <a:gd name="connsiteX91" fmla="*/ 276225 w 1171610"/>
              <a:gd name="connsiteY91" fmla="*/ 369094 h 373960"/>
              <a:gd name="connsiteX92" fmla="*/ 292894 w 1171610"/>
              <a:gd name="connsiteY92" fmla="*/ 364331 h 373960"/>
              <a:gd name="connsiteX93" fmla="*/ 221457 w 1171610"/>
              <a:gd name="connsiteY93" fmla="*/ 359570 h 373960"/>
              <a:gd name="connsiteX94" fmla="*/ 166688 w 1171610"/>
              <a:gd name="connsiteY94" fmla="*/ 357189 h 373960"/>
              <a:gd name="connsiteX95" fmla="*/ 128588 w 1171610"/>
              <a:gd name="connsiteY95" fmla="*/ 369094 h 373960"/>
              <a:gd name="connsiteX96" fmla="*/ 21432 w 1171610"/>
              <a:gd name="connsiteY96" fmla="*/ 354806 h 373960"/>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166688 w 1171610"/>
              <a:gd name="connsiteY94" fmla="*/ 357189 h 373981"/>
              <a:gd name="connsiteX95" fmla="*/ 128588 w 1171610"/>
              <a:gd name="connsiteY95" fmla="*/ 369094 h 373981"/>
              <a:gd name="connsiteX96" fmla="*/ 21432 w 1171610"/>
              <a:gd name="connsiteY96" fmla="*/ 354806 h 373981"/>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207169 w 1171610"/>
              <a:gd name="connsiteY94" fmla="*/ 366713 h 373981"/>
              <a:gd name="connsiteX95" fmla="*/ 128588 w 1171610"/>
              <a:gd name="connsiteY95" fmla="*/ 369094 h 373981"/>
              <a:gd name="connsiteX96" fmla="*/ 21432 w 1171610"/>
              <a:gd name="connsiteY96" fmla="*/ 354806 h 37398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1152525 w 1171610"/>
              <a:gd name="connsiteY90" fmla="*/ 369094 h 373857"/>
              <a:gd name="connsiteX91" fmla="*/ 276225 w 1171610"/>
              <a:gd name="connsiteY91" fmla="*/ 369094 h 373857"/>
              <a:gd name="connsiteX92" fmla="*/ 247650 w 1171610"/>
              <a:gd name="connsiteY92" fmla="*/ 359569 h 373857"/>
              <a:gd name="connsiteX93" fmla="*/ 221457 w 1171610"/>
              <a:gd name="connsiteY93" fmla="*/ 359570 h 373857"/>
              <a:gd name="connsiteX94" fmla="*/ 207169 w 1171610"/>
              <a:gd name="connsiteY94" fmla="*/ 366713 h 373857"/>
              <a:gd name="connsiteX95" fmla="*/ 128588 w 1171610"/>
              <a:gd name="connsiteY95" fmla="*/ 369094 h 373857"/>
              <a:gd name="connsiteX96" fmla="*/ 21432 w 1171610"/>
              <a:gd name="connsiteY96" fmla="*/ 354806 h 373857"/>
              <a:gd name="connsiteX0" fmla="*/ 21432 w 1171610"/>
              <a:gd name="connsiteY0" fmla="*/ 354806 h 373980"/>
              <a:gd name="connsiteX1" fmla="*/ 19050 w 1171610"/>
              <a:gd name="connsiteY1" fmla="*/ 321469 h 373980"/>
              <a:gd name="connsiteX2" fmla="*/ 16669 w 1171610"/>
              <a:gd name="connsiteY2" fmla="*/ 314325 h 373980"/>
              <a:gd name="connsiteX3" fmla="*/ 14288 w 1171610"/>
              <a:gd name="connsiteY3" fmla="*/ 276225 h 373980"/>
              <a:gd name="connsiteX4" fmla="*/ 4763 w 1171610"/>
              <a:gd name="connsiteY4" fmla="*/ 171450 h 373980"/>
              <a:gd name="connsiteX5" fmla="*/ 0 w 1171610"/>
              <a:gd name="connsiteY5" fmla="*/ 164306 h 373980"/>
              <a:gd name="connsiteX6" fmla="*/ 7144 w 1171610"/>
              <a:gd name="connsiteY6" fmla="*/ 154781 h 373980"/>
              <a:gd name="connsiteX7" fmla="*/ 35719 w 1171610"/>
              <a:gd name="connsiteY7" fmla="*/ 142875 h 373980"/>
              <a:gd name="connsiteX8" fmla="*/ 57150 w 1171610"/>
              <a:gd name="connsiteY8" fmla="*/ 138113 h 373980"/>
              <a:gd name="connsiteX9" fmla="*/ 71438 w 1171610"/>
              <a:gd name="connsiteY9" fmla="*/ 135731 h 373980"/>
              <a:gd name="connsiteX10" fmla="*/ 90488 w 1171610"/>
              <a:gd name="connsiteY10" fmla="*/ 130969 h 373980"/>
              <a:gd name="connsiteX11" fmla="*/ 102394 w 1171610"/>
              <a:gd name="connsiteY11" fmla="*/ 128588 h 373980"/>
              <a:gd name="connsiteX12" fmla="*/ 121444 w 1171610"/>
              <a:gd name="connsiteY12" fmla="*/ 123825 h 373980"/>
              <a:gd name="connsiteX13" fmla="*/ 152400 w 1171610"/>
              <a:gd name="connsiteY13" fmla="*/ 119063 h 373980"/>
              <a:gd name="connsiteX14" fmla="*/ 176213 w 1171610"/>
              <a:gd name="connsiteY14" fmla="*/ 116681 h 373980"/>
              <a:gd name="connsiteX15" fmla="*/ 185738 w 1171610"/>
              <a:gd name="connsiteY15" fmla="*/ 114300 h 373980"/>
              <a:gd name="connsiteX16" fmla="*/ 276225 w 1171610"/>
              <a:gd name="connsiteY16" fmla="*/ 119063 h 373980"/>
              <a:gd name="connsiteX17" fmla="*/ 290513 w 1171610"/>
              <a:gd name="connsiteY17" fmla="*/ 116681 h 373980"/>
              <a:gd name="connsiteX18" fmla="*/ 304800 w 1171610"/>
              <a:gd name="connsiteY18" fmla="*/ 104775 h 373980"/>
              <a:gd name="connsiteX19" fmla="*/ 316707 w 1171610"/>
              <a:gd name="connsiteY19" fmla="*/ 102394 h 373980"/>
              <a:gd name="connsiteX20" fmla="*/ 330994 w 1171610"/>
              <a:gd name="connsiteY20" fmla="*/ 97631 h 373980"/>
              <a:gd name="connsiteX21" fmla="*/ 338138 w 1171610"/>
              <a:gd name="connsiteY21" fmla="*/ 95250 h 373980"/>
              <a:gd name="connsiteX22" fmla="*/ 345282 w 1171610"/>
              <a:gd name="connsiteY22" fmla="*/ 90488 h 373980"/>
              <a:gd name="connsiteX23" fmla="*/ 357188 w 1171610"/>
              <a:gd name="connsiteY23" fmla="*/ 88106 h 373980"/>
              <a:gd name="connsiteX24" fmla="*/ 390525 w 1171610"/>
              <a:gd name="connsiteY24" fmla="*/ 76200 h 373980"/>
              <a:gd name="connsiteX25" fmla="*/ 397669 w 1171610"/>
              <a:gd name="connsiteY25" fmla="*/ 71438 h 373980"/>
              <a:gd name="connsiteX26" fmla="*/ 409575 w 1171610"/>
              <a:gd name="connsiteY26" fmla="*/ 69056 h 373980"/>
              <a:gd name="connsiteX27" fmla="*/ 419100 w 1171610"/>
              <a:gd name="connsiteY27" fmla="*/ 66675 h 373980"/>
              <a:gd name="connsiteX28" fmla="*/ 435769 w 1171610"/>
              <a:gd name="connsiteY28" fmla="*/ 61913 h 373980"/>
              <a:gd name="connsiteX29" fmla="*/ 450057 w 1171610"/>
              <a:gd name="connsiteY29" fmla="*/ 57150 h 373980"/>
              <a:gd name="connsiteX30" fmla="*/ 461963 w 1171610"/>
              <a:gd name="connsiteY30" fmla="*/ 54769 h 373980"/>
              <a:gd name="connsiteX31" fmla="*/ 469107 w 1171610"/>
              <a:gd name="connsiteY31" fmla="*/ 50006 h 373980"/>
              <a:gd name="connsiteX32" fmla="*/ 481013 w 1171610"/>
              <a:gd name="connsiteY32" fmla="*/ 47625 h 373980"/>
              <a:gd name="connsiteX33" fmla="*/ 490538 w 1171610"/>
              <a:gd name="connsiteY33" fmla="*/ 45244 h 373980"/>
              <a:gd name="connsiteX34" fmla="*/ 502444 w 1171610"/>
              <a:gd name="connsiteY34" fmla="*/ 38100 h 373980"/>
              <a:gd name="connsiteX35" fmla="*/ 511969 w 1171610"/>
              <a:gd name="connsiteY35" fmla="*/ 35719 h 373980"/>
              <a:gd name="connsiteX36" fmla="*/ 519113 w 1171610"/>
              <a:gd name="connsiteY36" fmla="*/ 33338 h 373980"/>
              <a:gd name="connsiteX37" fmla="*/ 528638 w 1171610"/>
              <a:gd name="connsiteY37" fmla="*/ 28575 h 373980"/>
              <a:gd name="connsiteX38" fmla="*/ 542925 w 1171610"/>
              <a:gd name="connsiteY38" fmla="*/ 23813 h 373980"/>
              <a:gd name="connsiteX39" fmla="*/ 552450 w 1171610"/>
              <a:gd name="connsiteY39" fmla="*/ 16669 h 373980"/>
              <a:gd name="connsiteX40" fmla="*/ 559594 w 1171610"/>
              <a:gd name="connsiteY40" fmla="*/ 14288 h 373980"/>
              <a:gd name="connsiteX41" fmla="*/ 576263 w 1171610"/>
              <a:gd name="connsiteY41" fmla="*/ 2381 h 373980"/>
              <a:gd name="connsiteX42" fmla="*/ 583407 w 1171610"/>
              <a:gd name="connsiteY42" fmla="*/ 0 h 373980"/>
              <a:gd name="connsiteX43" fmla="*/ 595313 w 1171610"/>
              <a:gd name="connsiteY43" fmla="*/ 4763 h 373980"/>
              <a:gd name="connsiteX44" fmla="*/ 611982 w 1171610"/>
              <a:gd name="connsiteY44" fmla="*/ 14288 h 373980"/>
              <a:gd name="connsiteX45" fmla="*/ 628650 w 1171610"/>
              <a:gd name="connsiteY45" fmla="*/ 16669 h 373980"/>
              <a:gd name="connsiteX46" fmla="*/ 645319 w 1171610"/>
              <a:gd name="connsiteY46" fmla="*/ 21431 h 373980"/>
              <a:gd name="connsiteX47" fmla="*/ 657225 w 1171610"/>
              <a:gd name="connsiteY47" fmla="*/ 23813 h 373980"/>
              <a:gd name="connsiteX48" fmla="*/ 666750 w 1171610"/>
              <a:gd name="connsiteY48" fmla="*/ 26194 h 373980"/>
              <a:gd name="connsiteX49" fmla="*/ 673894 w 1171610"/>
              <a:gd name="connsiteY49" fmla="*/ 30956 h 373980"/>
              <a:gd name="connsiteX50" fmla="*/ 697707 w 1171610"/>
              <a:gd name="connsiteY50" fmla="*/ 35719 h 373980"/>
              <a:gd name="connsiteX51" fmla="*/ 704850 w 1171610"/>
              <a:gd name="connsiteY51" fmla="*/ 40481 h 373980"/>
              <a:gd name="connsiteX52" fmla="*/ 731044 w 1171610"/>
              <a:gd name="connsiteY52" fmla="*/ 45244 h 373980"/>
              <a:gd name="connsiteX53" fmla="*/ 754857 w 1171610"/>
              <a:gd name="connsiteY53" fmla="*/ 54769 h 373980"/>
              <a:gd name="connsiteX54" fmla="*/ 771525 w 1171610"/>
              <a:gd name="connsiteY54" fmla="*/ 59531 h 373980"/>
              <a:gd name="connsiteX55" fmla="*/ 785813 w 1171610"/>
              <a:gd name="connsiteY55" fmla="*/ 64294 h 373980"/>
              <a:gd name="connsiteX56" fmla="*/ 795338 w 1171610"/>
              <a:gd name="connsiteY56" fmla="*/ 69056 h 373980"/>
              <a:gd name="connsiteX57" fmla="*/ 807244 w 1171610"/>
              <a:gd name="connsiteY57" fmla="*/ 73819 h 373980"/>
              <a:gd name="connsiteX58" fmla="*/ 821532 w 1171610"/>
              <a:gd name="connsiteY58" fmla="*/ 78581 h 373980"/>
              <a:gd name="connsiteX59" fmla="*/ 845344 w 1171610"/>
              <a:gd name="connsiteY59" fmla="*/ 88106 h 373980"/>
              <a:gd name="connsiteX60" fmla="*/ 857250 w 1171610"/>
              <a:gd name="connsiteY60" fmla="*/ 92869 h 373980"/>
              <a:gd name="connsiteX61" fmla="*/ 871538 w 1171610"/>
              <a:gd name="connsiteY61" fmla="*/ 97631 h 373980"/>
              <a:gd name="connsiteX62" fmla="*/ 892969 w 1171610"/>
              <a:gd name="connsiteY62" fmla="*/ 107156 h 373980"/>
              <a:gd name="connsiteX63" fmla="*/ 900113 w 1171610"/>
              <a:gd name="connsiteY63" fmla="*/ 114300 h 373980"/>
              <a:gd name="connsiteX64" fmla="*/ 907257 w 1171610"/>
              <a:gd name="connsiteY64" fmla="*/ 116681 h 373980"/>
              <a:gd name="connsiteX65" fmla="*/ 935832 w 1171610"/>
              <a:gd name="connsiteY65" fmla="*/ 119063 h 373980"/>
              <a:gd name="connsiteX66" fmla="*/ 1014413 w 1171610"/>
              <a:gd name="connsiteY66" fmla="*/ 121444 h 373980"/>
              <a:gd name="connsiteX67" fmla="*/ 1062038 w 1171610"/>
              <a:gd name="connsiteY67" fmla="*/ 123825 h 373980"/>
              <a:gd name="connsiteX68" fmla="*/ 1078707 w 1171610"/>
              <a:gd name="connsiteY68" fmla="*/ 126206 h 373980"/>
              <a:gd name="connsiteX69" fmla="*/ 1104900 w 1171610"/>
              <a:gd name="connsiteY69" fmla="*/ 128588 h 373980"/>
              <a:gd name="connsiteX70" fmla="*/ 1112044 w 1171610"/>
              <a:gd name="connsiteY70" fmla="*/ 130969 h 373980"/>
              <a:gd name="connsiteX71" fmla="*/ 1126332 w 1171610"/>
              <a:gd name="connsiteY71" fmla="*/ 133350 h 373980"/>
              <a:gd name="connsiteX72" fmla="*/ 1157288 w 1171610"/>
              <a:gd name="connsiteY72" fmla="*/ 138113 h 373980"/>
              <a:gd name="connsiteX73" fmla="*/ 1164432 w 1171610"/>
              <a:gd name="connsiteY73" fmla="*/ 142875 h 373980"/>
              <a:gd name="connsiteX74" fmla="*/ 1171575 w 1171610"/>
              <a:gd name="connsiteY74" fmla="*/ 152400 h 373980"/>
              <a:gd name="connsiteX75" fmla="*/ 1166813 w 1171610"/>
              <a:gd name="connsiteY75" fmla="*/ 159544 h 373980"/>
              <a:gd name="connsiteX76" fmla="*/ 1147763 w 1171610"/>
              <a:gd name="connsiteY76" fmla="*/ 169069 h 373980"/>
              <a:gd name="connsiteX77" fmla="*/ 1138238 w 1171610"/>
              <a:gd name="connsiteY77" fmla="*/ 176213 h 373980"/>
              <a:gd name="connsiteX78" fmla="*/ 1143000 w 1171610"/>
              <a:gd name="connsiteY78" fmla="*/ 214313 h 373980"/>
              <a:gd name="connsiteX79" fmla="*/ 1145382 w 1171610"/>
              <a:gd name="connsiteY79" fmla="*/ 230981 h 373980"/>
              <a:gd name="connsiteX80" fmla="*/ 1140619 w 1171610"/>
              <a:gd name="connsiteY80" fmla="*/ 321469 h 373980"/>
              <a:gd name="connsiteX81" fmla="*/ 1138238 w 1171610"/>
              <a:gd name="connsiteY81" fmla="*/ 357188 h 373980"/>
              <a:gd name="connsiteX82" fmla="*/ 1123950 w 1171610"/>
              <a:gd name="connsiteY82" fmla="*/ 359569 h 373980"/>
              <a:gd name="connsiteX83" fmla="*/ 1131094 w 1171610"/>
              <a:gd name="connsiteY83" fmla="*/ 371476 h 373980"/>
              <a:gd name="connsiteX84" fmla="*/ 1059657 w 1171610"/>
              <a:gd name="connsiteY84" fmla="*/ 371476 h 373980"/>
              <a:gd name="connsiteX85" fmla="*/ 964407 w 1171610"/>
              <a:gd name="connsiteY85" fmla="*/ 369094 h 373980"/>
              <a:gd name="connsiteX86" fmla="*/ 1143000 w 1171610"/>
              <a:gd name="connsiteY86" fmla="*/ 373857 h 373980"/>
              <a:gd name="connsiteX87" fmla="*/ 471488 w 1171610"/>
              <a:gd name="connsiteY87" fmla="*/ 366713 h 373980"/>
              <a:gd name="connsiteX88" fmla="*/ 411957 w 1171610"/>
              <a:gd name="connsiteY88" fmla="*/ 361951 h 373980"/>
              <a:gd name="connsiteX89" fmla="*/ 385763 w 1171610"/>
              <a:gd name="connsiteY89" fmla="*/ 364332 h 373980"/>
              <a:gd name="connsiteX90" fmla="*/ 1145382 w 1171610"/>
              <a:gd name="connsiteY90" fmla="*/ 373856 h 373980"/>
              <a:gd name="connsiteX91" fmla="*/ 276225 w 1171610"/>
              <a:gd name="connsiteY91" fmla="*/ 369094 h 373980"/>
              <a:gd name="connsiteX92" fmla="*/ 247650 w 1171610"/>
              <a:gd name="connsiteY92" fmla="*/ 359569 h 373980"/>
              <a:gd name="connsiteX93" fmla="*/ 221457 w 1171610"/>
              <a:gd name="connsiteY93" fmla="*/ 359570 h 373980"/>
              <a:gd name="connsiteX94" fmla="*/ 207169 w 1171610"/>
              <a:gd name="connsiteY94" fmla="*/ 366713 h 373980"/>
              <a:gd name="connsiteX95" fmla="*/ 128588 w 1171610"/>
              <a:gd name="connsiteY95" fmla="*/ 369094 h 373980"/>
              <a:gd name="connsiteX96" fmla="*/ 21432 w 1171610"/>
              <a:gd name="connsiteY96" fmla="*/ 354806 h 3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1610" h="373980">
                <a:moveTo>
                  <a:pt x="21432" y="354806"/>
                </a:moveTo>
                <a:cubicBezTo>
                  <a:pt x="3176" y="346869"/>
                  <a:pt x="20352" y="332533"/>
                  <a:pt x="19050" y="321469"/>
                </a:cubicBezTo>
                <a:cubicBezTo>
                  <a:pt x="18757" y="318976"/>
                  <a:pt x="16932" y="316821"/>
                  <a:pt x="16669" y="314325"/>
                </a:cubicBezTo>
                <a:cubicBezTo>
                  <a:pt x="15337" y="301670"/>
                  <a:pt x="15082" y="288925"/>
                  <a:pt x="14288" y="276225"/>
                </a:cubicBezTo>
                <a:cubicBezTo>
                  <a:pt x="10360" y="115167"/>
                  <a:pt x="35077" y="207826"/>
                  <a:pt x="4763" y="171450"/>
                </a:cubicBezTo>
                <a:cubicBezTo>
                  <a:pt x="2931" y="169251"/>
                  <a:pt x="1588" y="166687"/>
                  <a:pt x="0" y="164306"/>
                </a:cubicBezTo>
                <a:cubicBezTo>
                  <a:pt x="2381" y="161131"/>
                  <a:pt x="4338" y="157587"/>
                  <a:pt x="7144" y="154781"/>
                </a:cubicBezTo>
                <a:cubicBezTo>
                  <a:pt x="13573" y="148353"/>
                  <a:pt x="29941" y="144319"/>
                  <a:pt x="35719" y="142875"/>
                </a:cubicBezTo>
                <a:cubicBezTo>
                  <a:pt x="45915" y="140326"/>
                  <a:pt x="46061" y="140129"/>
                  <a:pt x="57150" y="138113"/>
                </a:cubicBezTo>
                <a:cubicBezTo>
                  <a:pt x="61901" y="137249"/>
                  <a:pt x="66687" y="136595"/>
                  <a:pt x="71438" y="135731"/>
                </a:cubicBezTo>
                <a:cubicBezTo>
                  <a:pt x="103633" y="129877"/>
                  <a:pt x="68448" y="136478"/>
                  <a:pt x="90488" y="130969"/>
                </a:cubicBezTo>
                <a:cubicBezTo>
                  <a:pt x="94414" y="129987"/>
                  <a:pt x="98450" y="129498"/>
                  <a:pt x="102394" y="128588"/>
                </a:cubicBezTo>
                <a:cubicBezTo>
                  <a:pt x="108772" y="127116"/>
                  <a:pt x="114988" y="124901"/>
                  <a:pt x="121444" y="123825"/>
                </a:cubicBezTo>
                <a:cubicBezTo>
                  <a:pt x="131780" y="122103"/>
                  <a:pt x="141981" y="120289"/>
                  <a:pt x="152400" y="119063"/>
                </a:cubicBezTo>
                <a:cubicBezTo>
                  <a:pt x="160323" y="118131"/>
                  <a:pt x="168275" y="117475"/>
                  <a:pt x="176213" y="116681"/>
                </a:cubicBezTo>
                <a:cubicBezTo>
                  <a:pt x="179388" y="115887"/>
                  <a:pt x="182465" y="114300"/>
                  <a:pt x="185738" y="114300"/>
                </a:cubicBezTo>
                <a:cubicBezTo>
                  <a:pt x="242824" y="114300"/>
                  <a:pt x="239106" y="114422"/>
                  <a:pt x="276225" y="119063"/>
                </a:cubicBezTo>
                <a:cubicBezTo>
                  <a:pt x="280988" y="118269"/>
                  <a:pt x="285932" y="118208"/>
                  <a:pt x="290513" y="116681"/>
                </a:cubicBezTo>
                <a:cubicBezTo>
                  <a:pt x="303950" y="112202"/>
                  <a:pt x="291526" y="111412"/>
                  <a:pt x="304800" y="104775"/>
                </a:cubicBezTo>
                <a:cubicBezTo>
                  <a:pt x="308420" y="102965"/>
                  <a:pt x="312802" y="103459"/>
                  <a:pt x="316707" y="102394"/>
                </a:cubicBezTo>
                <a:cubicBezTo>
                  <a:pt x="321550" y="101073"/>
                  <a:pt x="326232" y="99219"/>
                  <a:pt x="330994" y="97631"/>
                </a:cubicBezTo>
                <a:cubicBezTo>
                  <a:pt x="333375" y="96837"/>
                  <a:pt x="336049" y="96642"/>
                  <a:pt x="338138" y="95250"/>
                </a:cubicBezTo>
                <a:cubicBezTo>
                  <a:pt x="340519" y="93663"/>
                  <a:pt x="342602" y="91493"/>
                  <a:pt x="345282" y="90488"/>
                </a:cubicBezTo>
                <a:cubicBezTo>
                  <a:pt x="349072" y="89067"/>
                  <a:pt x="353219" y="88900"/>
                  <a:pt x="357188" y="88106"/>
                </a:cubicBezTo>
                <a:cubicBezTo>
                  <a:pt x="393744" y="69829"/>
                  <a:pt x="346131" y="92343"/>
                  <a:pt x="390525" y="76200"/>
                </a:cubicBezTo>
                <a:cubicBezTo>
                  <a:pt x="393215" y="75222"/>
                  <a:pt x="394989" y="72443"/>
                  <a:pt x="397669" y="71438"/>
                </a:cubicBezTo>
                <a:cubicBezTo>
                  <a:pt x="401459" y="70017"/>
                  <a:pt x="405624" y="69934"/>
                  <a:pt x="409575" y="69056"/>
                </a:cubicBezTo>
                <a:cubicBezTo>
                  <a:pt x="412770" y="68346"/>
                  <a:pt x="415943" y="67536"/>
                  <a:pt x="419100" y="66675"/>
                </a:cubicBezTo>
                <a:cubicBezTo>
                  <a:pt x="424675" y="65155"/>
                  <a:pt x="430246" y="63612"/>
                  <a:pt x="435769" y="61913"/>
                </a:cubicBezTo>
                <a:cubicBezTo>
                  <a:pt x="440567" y="60437"/>
                  <a:pt x="445214" y="58471"/>
                  <a:pt x="450057" y="57150"/>
                </a:cubicBezTo>
                <a:cubicBezTo>
                  <a:pt x="453962" y="56085"/>
                  <a:pt x="457994" y="55563"/>
                  <a:pt x="461963" y="54769"/>
                </a:cubicBezTo>
                <a:cubicBezTo>
                  <a:pt x="464344" y="53181"/>
                  <a:pt x="466427" y="51011"/>
                  <a:pt x="469107" y="50006"/>
                </a:cubicBezTo>
                <a:cubicBezTo>
                  <a:pt x="472897" y="48585"/>
                  <a:pt x="477062" y="48503"/>
                  <a:pt x="481013" y="47625"/>
                </a:cubicBezTo>
                <a:cubicBezTo>
                  <a:pt x="484208" y="46915"/>
                  <a:pt x="487363" y="46038"/>
                  <a:pt x="490538" y="45244"/>
                </a:cubicBezTo>
                <a:cubicBezTo>
                  <a:pt x="494507" y="42863"/>
                  <a:pt x="498215" y="39980"/>
                  <a:pt x="502444" y="38100"/>
                </a:cubicBezTo>
                <a:cubicBezTo>
                  <a:pt x="505435" y="36771"/>
                  <a:pt x="508822" y="36618"/>
                  <a:pt x="511969" y="35719"/>
                </a:cubicBezTo>
                <a:cubicBezTo>
                  <a:pt x="514383" y="35029"/>
                  <a:pt x="516806" y="34327"/>
                  <a:pt x="519113" y="33338"/>
                </a:cubicBezTo>
                <a:cubicBezTo>
                  <a:pt x="522376" y="31940"/>
                  <a:pt x="525342" y="29893"/>
                  <a:pt x="528638" y="28575"/>
                </a:cubicBezTo>
                <a:cubicBezTo>
                  <a:pt x="533299" y="26711"/>
                  <a:pt x="542925" y="23813"/>
                  <a:pt x="542925" y="23813"/>
                </a:cubicBezTo>
                <a:cubicBezTo>
                  <a:pt x="546100" y="21432"/>
                  <a:pt x="549004" y="18638"/>
                  <a:pt x="552450" y="16669"/>
                </a:cubicBezTo>
                <a:cubicBezTo>
                  <a:pt x="554629" y="15424"/>
                  <a:pt x="557415" y="15533"/>
                  <a:pt x="559594" y="14288"/>
                </a:cubicBezTo>
                <a:cubicBezTo>
                  <a:pt x="567141" y="9975"/>
                  <a:pt x="568894" y="6065"/>
                  <a:pt x="576263" y="2381"/>
                </a:cubicBezTo>
                <a:cubicBezTo>
                  <a:pt x="578508" y="1258"/>
                  <a:pt x="581026" y="794"/>
                  <a:pt x="583407" y="0"/>
                </a:cubicBezTo>
                <a:cubicBezTo>
                  <a:pt x="587376" y="1588"/>
                  <a:pt x="591490" y="2851"/>
                  <a:pt x="595313" y="4763"/>
                </a:cubicBezTo>
                <a:cubicBezTo>
                  <a:pt x="601037" y="7625"/>
                  <a:pt x="605955" y="12136"/>
                  <a:pt x="611982" y="14288"/>
                </a:cubicBezTo>
                <a:cubicBezTo>
                  <a:pt x="617267" y="16176"/>
                  <a:pt x="623128" y="15665"/>
                  <a:pt x="628650" y="16669"/>
                </a:cubicBezTo>
                <a:cubicBezTo>
                  <a:pt x="644967" y="19636"/>
                  <a:pt x="631728" y="18033"/>
                  <a:pt x="645319" y="21431"/>
                </a:cubicBezTo>
                <a:cubicBezTo>
                  <a:pt x="649245" y="22413"/>
                  <a:pt x="653274" y="22935"/>
                  <a:pt x="657225" y="23813"/>
                </a:cubicBezTo>
                <a:cubicBezTo>
                  <a:pt x="660420" y="24523"/>
                  <a:pt x="663575" y="25400"/>
                  <a:pt x="666750" y="26194"/>
                </a:cubicBezTo>
                <a:cubicBezTo>
                  <a:pt x="669131" y="27781"/>
                  <a:pt x="671159" y="30114"/>
                  <a:pt x="673894" y="30956"/>
                </a:cubicBezTo>
                <a:cubicBezTo>
                  <a:pt x="681631" y="33337"/>
                  <a:pt x="697707" y="35719"/>
                  <a:pt x="697707" y="35719"/>
                </a:cubicBezTo>
                <a:cubicBezTo>
                  <a:pt x="700088" y="37306"/>
                  <a:pt x="702291" y="39201"/>
                  <a:pt x="704850" y="40481"/>
                </a:cubicBezTo>
                <a:cubicBezTo>
                  <a:pt x="712194" y="44153"/>
                  <a:pt x="724469" y="44422"/>
                  <a:pt x="731044" y="45244"/>
                </a:cubicBezTo>
                <a:cubicBezTo>
                  <a:pt x="763556" y="56080"/>
                  <a:pt x="730337" y="44259"/>
                  <a:pt x="754857" y="54769"/>
                </a:cubicBezTo>
                <a:cubicBezTo>
                  <a:pt x="761081" y="57437"/>
                  <a:pt x="764812" y="57517"/>
                  <a:pt x="771525" y="59531"/>
                </a:cubicBezTo>
                <a:cubicBezTo>
                  <a:pt x="776334" y="60974"/>
                  <a:pt x="781152" y="62430"/>
                  <a:pt x="785813" y="64294"/>
                </a:cubicBezTo>
                <a:cubicBezTo>
                  <a:pt x="789109" y="65612"/>
                  <a:pt x="792094" y="67614"/>
                  <a:pt x="795338" y="69056"/>
                </a:cubicBezTo>
                <a:cubicBezTo>
                  <a:pt x="799244" y="70792"/>
                  <a:pt x="803227" y="72358"/>
                  <a:pt x="807244" y="73819"/>
                </a:cubicBezTo>
                <a:cubicBezTo>
                  <a:pt x="811962" y="75535"/>
                  <a:pt x="816831" y="76818"/>
                  <a:pt x="821532" y="78581"/>
                </a:cubicBezTo>
                <a:cubicBezTo>
                  <a:pt x="829537" y="81583"/>
                  <a:pt x="837407" y="84931"/>
                  <a:pt x="845344" y="88106"/>
                </a:cubicBezTo>
                <a:cubicBezTo>
                  <a:pt x="849313" y="89694"/>
                  <a:pt x="853195" y="91517"/>
                  <a:pt x="857250" y="92869"/>
                </a:cubicBezTo>
                <a:cubicBezTo>
                  <a:pt x="862013" y="94456"/>
                  <a:pt x="867048" y="95386"/>
                  <a:pt x="871538" y="97631"/>
                </a:cubicBezTo>
                <a:cubicBezTo>
                  <a:pt x="884886" y="104306"/>
                  <a:pt x="877767" y="101076"/>
                  <a:pt x="892969" y="107156"/>
                </a:cubicBezTo>
                <a:cubicBezTo>
                  <a:pt x="895350" y="109537"/>
                  <a:pt x="897311" y="112432"/>
                  <a:pt x="900113" y="114300"/>
                </a:cubicBezTo>
                <a:cubicBezTo>
                  <a:pt x="902202" y="115692"/>
                  <a:pt x="904769" y="116349"/>
                  <a:pt x="907257" y="116681"/>
                </a:cubicBezTo>
                <a:cubicBezTo>
                  <a:pt x="916731" y="117944"/>
                  <a:pt x="926283" y="118639"/>
                  <a:pt x="935832" y="119063"/>
                </a:cubicBezTo>
                <a:cubicBezTo>
                  <a:pt x="962012" y="120227"/>
                  <a:pt x="988226" y="120456"/>
                  <a:pt x="1014413" y="121444"/>
                </a:cubicBezTo>
                <a:cubicBezTo>
                  <a:pt x="1030297" y="122043"/>
                  <a:pt x="1046163" y="123031"/>
                  <a:pt x="1062038" y="123825"/>
                </a:cubicBezTo>
                <a:cubicBezTo>
                  <a:pt x="1067594" y="124619"/>
                  <a:pt x="1073129" y="125586"/>
                  <a:pt x="1078707" y="126206"/>
                </a:cubicBezTo>
                <a:cubicBezTo>
                  <a:pt x="1087420" y="127174"/>
                  <a:pt x="1096221" y="127348"/>
                  <a:pt x="1104900" y="128588"/>
                </a:cubicBezTo>
                <a:cubicBezTo>
                  <a:pt x="1107385" y="128943"/>
                  <a:pt x="1109594" y="130425"/>
                  <a:pt x="1112044" y="130969"/>
                </a:cubicBezTo>
                <a:cubicBezTo>
                  <a:pt x="1116757" y="132016"/>
                  <a:pt x="1121560" y="132616"/>
                  <a:pt x="1126332" y="133350"/>
                </a:cubicBezTo>
                <a:cubicBezTo>
                  <a:pt x="1166065" y="139462"/>
                  <a:pt x="1121733" y="132185"/>
                  <a:pt x="1157288" y="138113"/>
                </a:cubicBezTo>
                <a:cubicBezTo>
                  <a:pt x="1159669" y="139700"/>
                  <a:pt x="1162408" y="140851"/>
                  <a:pt x="1164432" y="142875"/>
                </a:cubicBezTo>
                <a:cubicBezTo>
                  <a:pt x="1167238" y="145681"/>
                  <a:pt x="1171014" y="148471"/>
                  <a:pt x="1171575" y="152400"/>
                </a:cubicBezTo>
                <a:cubicBezTo>
                  <a:pt x="1171980" y="155233"/>
                  <a:pt x="1168837" y="157520"/>
                  <a:pt x="1166813" y="159544"/>
                </a:cubicBezTo>
                <a:cubicBezTo>
                  <a:pt x="1160728" y="165629"/>
                  <a:pt x="1155432" y="164808"/>
                  <a:pt x="1147763" y="169069"/>
                </a:cubicBezTo>
                <a:cubicBezTo>
                  <a:pt x="1144294" y="170997"/>
                  <a:pt x="1141413" y="173832"/>
                  <a:pt x="1138238" y="176213"/>
                </a:cubicBezTo>
                <a:cubicBezTo>
                  <a:pt x="1142973" y="199892"/>
                  <a:pt x="1138877" y="177209"/>
                  <a:pt x="1143000" y="214313"/>
                </a:cubicBezTo>
                <a:cubicBezTo>
                  <a:pt x="1143620" y="219891"/>
                  <a:pt x="1144588" y="225425"/>
                  <a:pt x="1145382" y="230981"/>
                </a:cubicBezTo>
                <a:cubicBezTo>
                  <a:pt x="1141164" y="344839"/>
                  <a:pt x="1145559" y="257237"/>
                  <a:pt x="1140619" y="321469"/>
                </a:cubicBezTo>
                <a:cubicBezTo>
                  <a:pt x="1139704" y="333367"/>
                  <a:pt x="1143021" y="346256"/>
                  <a:pt x="1138238" y="357188"/>
                </a:cubicBezTo>
                <a:cubicBezTo>
                  <a:pt x="1136303" y="361612"/>
                  <a:pt x="1125141" y="357188"/>
                  <a:pt x="1123950" y="359569"/>
                </a:cubicBezTo>
                <a:cubicBezTo>
                  <a:pt x="1122759" y="361950"/>
                  <a:pt x="1147763" y="370682"/>
                  <a:pt x="1131094" y="371476"/>
                </a:cubicBezTo>
                <a:cubicBezTo>
                  <a:pt x="1126404" y="372414"/>
                  <a:pt x="1087438" y="371873"/>
                  <a:pt x="1059657" y="371476"/>
                </a:cubicBezTo>
                <a:cubicBezTo>
                  <a:pt x="1031876" y="371079"/>
                  <a:pt x="992193" y="368515"/>
                  <a:pt x="964407" y="369094"/>
                </a:cubicBezTo>
                <a:lnTo>
                  <a:pt x="1143000" y="373857"/>
                </a:lnTo>
                <a:lnTo>
                  <a:pt x="471488" y="366713"/>
                </a:lnTo>
                <a:cubicBezTo>
                  <a:pt x="349648" y="364729"/>
                  <a:pt x="433388" y="362745"/>
                  <a:pt x="411957" y="361951"/>
                </a:cubicBezTo>
                <a:cubicBezTo>
                  <a:pt x="401251" y="360167"/>
                  <a:pt x="263526" y="362348"/>
                  <a:pt x="385763" y="364332"/>
                </a:cubicBezTo>
                <a:lnTo>
                  <a:pt x="1145382" y="373856"/>
                </a:lnTo>
                <a:cubicBezTo>
                  <a:pt x="1126332" y="374650"/>
                  <a:pt x="425847" y="371475"/>
                  <a:pt x="276225" y="369094"/>
                </a:cubicBezTo>
                <a:cubicBezTo>
                  <a:pt x="126603" y="366713"/>
                  <a:pt x="256778" y="361156"/>
                  <a:pt x="247650" y="359569"/>
                </a:cubicBezTo>
                <a:cubicBezTo>
                  <a:pt x="238522" y="357982"/>
                  <a:pt x="232569" y="358776"/>
                  <a:pt x="221457" y="359570"/>
                </a:cubicBezTo>
                <a:lnTo>
                  <a:pt x="207169" y="366713"/>
                </a:lnTo>
                <a:cubicBezTo>
                  <a:pt x="197623" y="366236"/>
                  <a:pt x="138144" y="369302"/>
                  <a:pt x="128588" y="369094"/>
                </a:cubicBezTo>
                <a:cubicBezTo>
                  <a:pt x="101607" y="368508"/>
                  <a:pt x="39688" y="362743"/>
                  <a:pt x="21432" y="3548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D856754-2CE7-07D0-8B92-3225CE97606F}"/>
              </a:ext>
            </a:extLst>
          </p:cNvPr>
          <p:cNvSpPr>
            <a:spLocks/>
          </p:cNvSpPr>
          <p:nvPr/>
        </p:nvSpPr>
        <p:spPr>
          <a:xfrm>
            <a:off x="1430174" y="6176963"/>
            <a:ext cx="750099" cy="320517"/>
          </a:xfrm>
          <a:custGeom>
            <a:avLst/>
            <a:gdLst>
              <a:gd name="connsiteX0" fmla="*/ 5 w 750099"/>
              <a:gd name="connsiteY0" fmla="*/ 47625 h 320517"/>
              <a:gd name="connsiteX1" fmla="*/ 21436 w 750099"/>
              <a:gd name="connsiteY1" fmla="*/ 45243 h 320517"/>
              <a:gd name="connsiteX2" fmla="*/ 83349 w 750099"/>
              <a:gd name="connsiteY2" fmla="*/ 40481 h 320517"/>
              <a:gd name="connsiteX3" fmla="*/ 114305 w 750099"/>
              <a:gd name="connsiteY3" fmla="*/ 35718 h 320517"/>
              <a:gd name="connsiteX4" fmla="*/ 135736 w 750099"/>
              <a:gd name="connsiteY4" fmla="*/ 33337 h 320517"/>
              <a:gd name="connsiteX5" fmla="*/ 159549 w 750099"/>
              <a:gd name="connsiteY5" fmla="*/ 28575 h 320517"/>
              <a:gd name="connsiteX6" fmla="*/ 183361 w 750099"/>
              <a:gd name="connsiteY6" fmla="*/ 26193 h 320517"/>
              <a:gd name="connsiteX7" fmla="*/ 197649 w 750099"/>
              <a:gd name="connsiteY7" fmla="*/ 23812 h 320517"/>
              <a:gd name="connsiteX8" fmla="*/ 221461 w 750099"/>
              <a:gd name="connsiteY8" fmla="*/ 21431 h 320517"/>
              <a:gd name="connsiteX9" fmla="*/ 235749 w 750099"/>
              <a:gd name="connsiteY9" fmla="*/ 19050 h 320517"/>
              <a:gd name="connsiteX10" fmla="*/ 247655 w 750099"/>
              <a:gd name="connsiteY10" fmla="*/ 16668 h 320517"/>
              <a:gd name="connsiteX11" fmla="*/ 271467 w 750099"/>
              <a:gd name="connsiteY11" fmla="*/ 14287 h 320517"/>
              <a:gd name="connsiteX12" fmla="*/ 316711 w 750099"/>
              <a:gd name="connsiteY12" fmla="*/ 7143 h 320517"/>
              <a:gd name="connsiteX13" fmla="*/ 359574 w 750099"/>
              <a:gd name="connsiteY13" fmla="*/ 0 h 320517"/>
              <a:gd name="connsiteX14" fmla="*/ 402436 w 750099"/>
              <a:gd name="connsiteY14" fmla="*/ 4762 h 320517"/>
              <a:gd name="connsiteX15" fmla="*/ 426249 w 750099"/>
              <a:gd name="connsiteY15" fmla="*/ 9525 h 320517"/>
              <a:gd name="connsiteX16" fmla="*/ 454824 w 750099"/>
              <a:gd name="connsiteY16" fmla="*/ 11906 h 320517"/>
              <a:gd name="connsiteX17" fmla="*/ 469111 w 750099"/>
              <a:gd name="connsiteY17" fmla="*/ 14287 h 320517"/>
              <a:gd name="connsiteX18" fmla="*/ 476255 w 750099"/>
              <a:gd name="connsiteY18" fmla="*/ 16668 h 320517"/>
              <a:gd name="connsiteX19" fmla="*/ 495305 w 750099"/>
              <a:gd name="connsiteY19" fmla="*/ 19050 h 320517"/>
              <a:gd name="connsiteX20" fmla="*/ 509592 w 750099"/>
              <a:gd name="connsiteY20" fmla="*/ 21431 h 320517"/>
              <a:gd name="connsiteX21" fmla="*/ 521499 w 750099"/>
              <a:gd name="connsiteY21" fmla="*/ 23812 h 320517"/>
              <a:gd name="connsiteX22" fmla="*/ 542930 w 750099"/>
              <a:gd name="connsiteY22" fmla="*/ 26193 h 320517"/>
              <a:gd name="connsiteX23" fmla="*/ 557217 w 750099"/>
              <a:gd name="connsiteY23" fmla="*/ 28575 h 320517"/>
              <a:gd name="connsiteX24" fmla="*/ 569124 w 750099"/>
              <a:gd name="connsiteY24" fmla="*/ 30956 h 320517"/>
              <a:gd name="connsiteX25" fmla="*/ 628655 w 750099"/>
              <a:gd name="connsiteY25" fmla="*/ 38100 h 320517"/>
              <a:gd name="connsiteX26" fmla="*/ 673899 w 750099"/>
              <a:gd name="connsiteY26" fmla="*/ 42862 h 320517"/>
              <a:gd name="connsiteX27" fmla="*/ 709617 w 750099"/>
              <a:gd name="connsiteY27" fmla="*/ 47625 h 320517"/>
              <a:gd name="connsiteX28" fmla="*/ 731049 w 750099"/>
              <a:gd name="connsiteY28" fmla="*/ 52387 h 320517"/>
              <a:gd name="connsiteX29" fmla="*/ 750099 w 750099"/>
              <a:gd name="connsiteY29" fmla="*/ 57150 h 320517"/>
              <a:gd name="connsiteX30" fmla="*/ 733430 w 750099"/>
              <a:gd name="connsiteY30" fmla="*/ 61912 h 320517"/>
              <a:gd name="connsiteX31" fmla="*/ 723905 w 750099"/>
              <a:gd name="connsiteY31" fmla="*/ 66675 h 320517"/>
              <a:gd name="connsiteX32" fmla="*/ 711999 w 750099"/>
              <a:gd name="connsiteY32" fmla="*/ 69056 h 320517"/>
              <a:gd name="connsiteX33" fmla="*/ 714380 w 750099"/>
              <a:gd name="connsiteY33" fmla="*/ 88106 h 320517"/>
              <a:gd name="connsiteX34" fmla="*/ 719142 w 750099"/>
              <a:gd name="connsiteY34" fmla="*/ 109537 h 320517"/>
              <a:gd name="connsiteX35" fmla="*/ 721524 w 750099"/>
              <a:gd name="connsiteY35" fmla="*/ 145256 h 320517"/>
              <a:gd name="connsiteX36" fmla="*/ 716761 w 750099"/>
              <a:gd name="connsiteY36" fmla="*/ 192881 h 320517"/>
              <a:gd name="connsiteX37" fmla="*/ 714380 w 750099"/>
              <a:gd name="connsiteY37" fmla="*/ 228600 h 320517"/>
              <a:gd name="connsiteX38" fmla="*/ 711999 w 750099"/>
              <a:gd name="connsiteY38" fmla="*/ 319087 h 320517"/>
              <a:gd name="connsiteX39" fmla="*/ 697711 w 750099"/>
              <a:gd name="connsiteY39" fmla="*/ 314325 h 320517"/>
              <a:gd name="connsiteX40" fmla="*/ 661992 w 750099"/>
              <a:gd name="connsiteY40" fmla="*/ 311943 h 320517"/>
              <a:gd name="connsiteX41" fmla="*/ 607224 w 750099"/>
              <a:gd name="connsiteY41" fmla="*/ 309562 h 320517"/>
              <a:gd name="connsiteX42" fmla="*/ 492924 w 750099"/>
              <a:gd name="connsiteY42" fmla="*/ 311943 h 320517"/>
              <a:gd name="connsiteX43" fmla="*/ 407199 w 750099"/>
              <a:gd name="connsiteY43" fmla="*/ 314325 h 320517"/>
              <a:gd name="connsiteX44" fmla="*/ 261942 w 750099"/>
              <a:gd name="connsiteY44" fmla="*/ 311943 h 320517"/>
              <a:gd name="connsiteX45" fmla="*/ 35724 w 750099"/>
              <a:gd name="connsiteY45" fmla="*/ 309562 h 320517"/>
              <a:gd name="connsiteX46" fmla="*/ 19055 w 750099"/>
              <a:gd name="connsiteY46" fmla="*/ 307181 h 320517"/>
              <a:gd name="connsiteX47" fmla="*/ 16674 w 750099"/>
              <a:gd name="connsiteY47" fmla="*/ 240506 h 320517"/>
              <a:gd name="connsiteX48" fmla="*/ 14292 w 750099"/>
              <a:gd name="connsiteY48" fmla="*/ 204787 h 320517"/>
              <a:gd name="connsiteX49" fmla="*/ 16674 w 750099"/>
              <a:gd name="connsiteY49" fmla="*/ 138112 h 320517"/>
              <a:gd name="connsiteX50" fmla="*/ 19055 w 750099"/>
              <a:gd name="connsiteY50" fmla="*/ 109537 h 320517"/>
              <a:gd name="connsiteX51" fmla="*/ 5 w 750099"/>
              <a:gd name="connsiteY51" fmla="*/ 47625 h 32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0099" h="320517">
                <a:moveTo>
                  <a:pt x="5" y="47625"/>
                </a:moveTo>
                <a:cubicBezTo>
                  <a:pt x="402" y="36909"/>
                  <a:pt x="14271" y="45816"/>
                  <a:pt x="21436" y="45243"/>
                </a:cubicBezTo>
                <a:cubicBezTo>
                  <a:pt x="61650" y="42025"/>
                  <a:pt x="50540" y="44340"/>
                  <a:pt x="83349" y="40481"/>
                </a:cubicBezTo>
                <a:cubicBezTo>
                  <a:pt x="119316" y="36250"/>
                  <a:pt x="81990" y="40027"/>
                  <a:pt x="114305" y="35718"/>
                </a:cubicBezTo>
                <a:cubicBezTo>
                  <a:pt x="121430" y="34768"/>
                  <a:pt x="128592" y="34131"/>
                  <a:pt x="135736" y="33337"/>
                </a:cubicBezTo>
                <a:cubicBezTo>
                  <a:pt x="145990" y="30774"/>
                  <a:pt x="147868" y="30035"/>
                  <a:pt x="159549" y="28575"/>
                </a:cubicBezTo>
                <a:cubicBezTo>
                  <a:pt x="167464" y="27585"/>
                  <a:pt x="175446" y="27183"/>
                  <a:pt x="183361" y="26193"/>
                </a:cubicBezTo>
                <a:cubicBezTo>
                  <a:pt x="188152" y="25594"/>
                  <a:pt x="192858" y="24411"/>
                  <a:pt x="197649" y="23812"/>
                </a:cubicBezTo>
                <a:cubicBezTo>
                  <a:pt x="205564" y="22823"/>
                  <a:pt x="213546" y="22420"/>
                  <a:pt x="221461" y="21431"/>
                </a:cubicBezTo>
                <a:cubicBezTo>
                  <a:pt x="226252" y="20832"/>
                  <a:pt x="230999" y="19914"/>
                  <a:pt x="235749" y="19050"/>
                </a:cubicBezTo>
                <a:cubicBezTo>
                  <a:pt x="239731" y="18326"/>
                  <a:pt x="243643" y="17203"/>
                  <a:pt x="247655" y="16668"/>
                </a:cubicBezTo>
                <a:cubicBezTo>
                  <a:pt x="255562" y="15614"/>
                  <a:pt x="263545" y="15219"/>
                  <a:pt x="271467" y="14287"/>
                </a:cubicBezTo>
                <a:cubicBezTo>
                  <a:pt x="290224" y="12081"/>
                  <a:pt x="295454" y="10179"/>
                  <a:pt x="316711" y="7143"/>
                </a:cubicBezTo>
                <a:cubicBezTo>
                  <a:pt x="353289" y="1918"/>
                  <a:pt x="339159" y="5103"/>
                  <a:pt x="359574" y="0"/>
                </a:cubicBezTo>
                <a:cubicBezTo>
                  <a:pt x="368745" y="917"/>
                  <a:pt x="392325" y="3077"/>
                  <a:pt x="402436" y="4762"/>
                </a:cubicBezTo>
                <a:cubicBezTo>
                  <a:pt x="426081" y="8702"/>
                  <a:pt x="394811" y="6032"/>
                  <a:pt x="426249" y="9525"/>
                </a:cubicBezTo>
                <a:cubicBezTo>
                  <a:pt x="435749" y="10581"/>
                  <a:pt x="445299" y="11112"/>
                  <a:pt x="454824" y="11906"/>
                </a:cubicBezTo>
                <a:cubicBezTo>
                  <a:pt x="459586" y="12700"/>
                  <a:pt x="464398" y="13240"/>
                  <a:pt x="469111" y="14287"/>
                </a:cubicBezTo>
                <a:cubicBezTo>
                  <a:pt x="471561" y="14831"/>
                  <a:pt x="473785" y="16219"/>
                  <a:pt x="476255" y="16668"/>
                </a:cubicBezTo>
                <a:cubicBezTo>
                  <a:pt x="482551" y="17813"/>
                  <a:pt x="488970" y="18145"/>
                  <a:pt x="495305" y="19050"/>
                </a:cubicBezTo>
                <a:cubicBezTo>
                  <a:pt x="500084" y="19733"/>
                  <a:pt x="504842" y="20567"/>
                  <a:pt x="509592" y="21431"/>
                </a:cubicBezTo>
                <a:cubicBezTo>
                  <a:pt x="513574" y="22155"/>
                  <a:pt x="517492" y="23240"/>
                  <a:pt x="521499" y="23812"/>
                </a:cubicBezTo>
                <a:cubicBezTo>
                  <a:pt x="528614" y="24828"/>
                  <a:pt x="535805" y="25243"/>
                  <a:pt x="542930" y="26193"/>
                </a:cubicBezTo>
                <a:cubicBezTo>
                  <a:pt x="547716" y="26831"/>
                  <a:pt x="552467" y="27711"/>
                  <a:pt x="557217" y="28575"/>
                </a:cubicBezTo>
                <a:cubicBezTo>
                  <a:pt x="561199" y="29299"/>
                  <a:pt x="565117" y="30384"/>
                  <a:pt x="569124" y="30956"/>
                </a:cubicBezTo>
                <a:cubicBezTo>
                  <a:pt x="598015" y="35083"/>
                  <a:pt x="603681" y="35162"/>
                  <a:pt x="628655" y="38100"/>
                </a:cubicBezTo>
                <a:cubicBezTo>
                  <a:pt x="664002" y="42259"/>
                  <a:pt x="630923" y="38956"/>
                  <a:pt x="673899" y="42862"/>
                </a:cubicBezTo>
                <a:cubicBezTo>
                  <a:pt x="698333" y="47748"/>
                  <a:pt x="672502" y="42985"/>
                  <a:pt x="709617" y="47625"/>
                </a:cubicBezTo>
                <a:cubicBezTo>
                  <a:pt x="735833" y="50902"/>
                  <a:pt x="714411" y="48228"/>
                  <a:pt x="731049" y="52387"/>
                </a:cubicBezTo>
                <a:lnTo>
                  <a:pt x="750099" y="57150"/>
                </a:lnTo>
                <a:cubicBezTo>
                  <a:pt x="745268" y="58358"/>
                  <a:pt x="738211" y="59863"/>
                  <a:pt x="733430" y="61912"/>
                </a:cubicBezTo>
                <a:cubicBezTo>
                  <a:pt x="730167" y="63310"/>
                  <a:pt x="727273" y="65552"/>
                  <a:pt x="723905" y="66675"/>
                </a:cubicBezTo>
                <a:cubicBezTo>
                  <a:pt x="720065" y="67955"/>
                  <a:pt x="715968" y="68262"/>
                  <a:pt x="711999" y="69056"/>
                </a:cubicBezTo>
                <a:cubicBezTo>
                  <a:pt x="712793" y="75406"/>
                  <a:pt x="713407" y="81781"/>
                  <a:pt x="714380" y="88106"/>
                </a:cubicBezTo>
                <a:cubicBezTo>
                  <a:pt x="715589" y="95965"/>
                  <a:pt x="717246" y="101953"/>
                  <a:pt x="719142" y="109537"/>
                </a:cubicBezTo>
                <a:cubicBezTo>
                  <a:pt x="719936" y="121443"/>
                  <a:pt x="721524" y="133323"/>
                  <a:pt x="721524" y="145256"/>
                </a:cubicBezTo>
                <a:cubicBezTo>
                  <a:pt x="721524" y="162118"/>
                  <a:pt x="719080" y="176646"/>
                  <a:pt x="716761" y="192881"/>
                </a:cubicBezTo>
                <a:cubicBezTo>
                  <a:pt x="715967" y="204787"/>
                  <a:pt x="714830" y="216676"/>
                  <a:pt x="714380" y="228600"/>
                </a:cubicBezTo>
                <a:cubicBezTo>
                  <a:pt x="713242" y="258751"/>
                  <a:pt x="717758" y="289469"/>
                  <a:pt x="711999" y="319087"/>
                </a:cubicBezTo>
                <a:cubicBezTo>
                  <a:pt x="711041" y="324015"/>
                  <a:pt x="702720" y="314659"/>
                  <a:pt x="697711" y="314325"/>
                </a:cubicBezTo>
                <a:lnTo>
                  <a:pt x="661992" y="311943"/>
                </a:lnTo>
                <a:lnTo>
                  <a:pt x="607224" y="309562"/>
                </a:lnTo>
                <a:lnTo>
                  <a:pt x="492924" y="311943"/>
                </a:lnTo>
                <a:cubicBezTo>
                  <a:pt x="464346" y="312623"/>
                  <a:pt x="435785" y="314325"/>
                  <a:pt x="407199" y="314325"/>
                </a:cubicBezTo>
                <a:cubicBezTo>
                  <a:pt x="358773" y="314325"/>
                  <a:pt x="310364" y="312564"/>
                  <a:pt x="261942" y="311943"/>
                </a:cubicBezTo>
                <a:lnTo>
                  <a:pt x="35724" y="309562"/>
                </a:lnTo>
                <a:cubicBezTo>
                  <a:pt x="30168" y="308768"/>
                  <a:pt x="20548" y="312592"/>
                  <a:pt x="19055" y="307181"/>
                </a:cubicBezTo>
                <a:cubicBezTo>
                  <a:pt x="13141" y="285743"/>
                  <a:pt x="17707" y="262721"/>
                  <a:pt x="16674" y="240506"/>
                </a:cubicBezTo>
                <a:cubicBezTo>
                  <a:pt x="16120" y="228586"/>
                  <a:pt x="15086" y="216693"/>
                  <a:pt x="14292" y="204787"/>
                </a:cubicBezTo>
                <a:cubicBezTo>
                  <a:pt x="15086" y="182562"/>
                  <a:pt x="15563" y="160323"/>
                  <a:pt x="16674" y="138112"/>
                </a:cubicBezTo>
                <a:cubicBezTo>
                  <a:pt x="17151" y="128566"/>
                  <a:pt x="18737" y="119090"/>
                  <a:pt x="19055" y="109537"/>
                </a:cubicBezTo>
                <a:cubicBezTo>
                  <a:pt x="19531" y="95258"/>
                  <a:pt x="-392" y="58341"/>
                  <a:pt x="5" y="47625"/>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A31E1CC-3040-1709-15F7-3DE0BB541186}"/>
              </a:ext>
            </a:extLst>
          </p:cNvPr>
          <p:cNvSpPr>
            <a:spLocks/>
          </p:cNvSpPr>
          <p:nvPr/>
        </p:nvSpPr>
        <p:spPr>
          <a:xfrm>
            <a:off x="8998302" y="6224586"/>
            <a:ext cx="1244283" cy="373856"/>
          </a:xfrm>
          <a:custGeom>
            <a:avLst/>
            <a:gdLst>
              <a:gd name="connsiteX0" fmla="*/ 674 w 1243909"/>
              <a:gd name="connsiteY0" fmla="*/ 130969 h 373856"/>
              <a:gd name="connsiteX1" fmla="*/ 12581 w 1243909"/>
              <a:gd name="connsiteY1" fmla="*/ 128587 h 373856"/>
              <a:gd name="connsiteX2" fmla="*/ 24487 w 1243909"/>
              <a:gd name="connsiteY2" fmla="*/ 123825 h 373856"/>
              <a:gd name="connsiteX3" fmla="*/ 45918 w 1243909"/>
              <a:gd name="connsiteY3" fmla="*/ 121444 h 373856"/>
              <a:gd name="connsiteX4" fmla="*/ 69731 w 1243909"/>
              <a:gd name="connsiteY4" fmla="*/ 116681 h 373856"/>
              <a:gd name="connsiteX5" fmla="*/ 107831 w 1243909"/>
              <a:gd name="connsiteY5" fmla="*/ 109537 h 373856"/>
              <a:gd name="connsiteX6" fmla="*/ 122118 w 1243909"/>
              <a:gd name="connsiteY6" fmla="*/ 107156 h 373856"/>
              <a:gd name="connsiteX7" fmla="*/ 131643 w 1243909"/>
              <a:gd name="connsiteY7" fmla="*/ 104775 h 373856"/>
              <a:gd name="connsiteX8" fmla="*/ 153074 w 1243909"/>
              <a:gd name="connsiteY8" fmla="*/ 100012 h 373856"/>
              <a:gd name="connsiteX9" fmla="*/ 160218 w 1243909"/>
              <a:gd name="connsiteY9" fmla="*/ 97631 h 373856"/>
              <a:gd name="connsiteX10" fmla="*/ 176887 w 1243909"/>
              <a:gd name="connsiteY10" fmla="*/ 95250 h 373856"/>
              <a:gd name="connsiteX11" fmla="*/ 205462 w 1243909"/>
              <a:gd name="connsiteY11" fmla="*/ 85725 h 373856"/>
              <a:gd name="connsiteX12" fmla="*/ 269756 w 1243909"/>
              <a:gd name="connsiteY12" fmla="*/ 76200 h 373856"/>
              <a:gd name="connsiteX13" fmla="*/ 303093 w 1243909"/>
              <a:gd name="connsiteY13" fmla="*/ 73819 h 373856"/>
              <a:gd name="connsiteX14" fmla="*/ 331668 w 1243909"/>
              <a:gd name="connsiteY14" fmla="*/ 69056 h 373856"/>
              <a:gd name="connsiteX15" fmla="*/ 350718 w 1243909"/>
              <a:gd name="connsiteY15" fmla="*/ 64294 h 373856"/>
              <a:gd name="connsiteX16" fmla="*/ 372149 w 1243909"/>
              <a:gd name="connsiteY16" fmla="*/ 61912 h 373856"/>
              <a:gd name="connsiteX17" fmla="*/ 407868 w 1243909"/>
              <a:gd name="connsiteY17" fmla="*/ 57150 h 373856"/>
              <a:gd name="connsiteX18" fmla="*/ 424537 w 1243909"/>
              <a:gd name="connsiteY18" fmla="*/ 52387 h 373856"/>
              <a:gd name="connsiteX19" fmla="*/ 457874 w 1243909"/>
              <a:gd name="connsiteY19" fmla="*/ 42862 h 373856"/>
              <a:gd name="connsiteX20" fmla="*/ 486449 w 1243909"/>
              <a:gd name="connsiteY20" fmla="*/ 38100 h 373856"/>
              <a:gd name="connsiteX21" fmla="*/ 505499 w 1243909"/>
              <a:gd name="connsiteY21" fmla="*/ 33337 h 373856"/>
              <a:gd name="connsiteX22" fmla="*/ 519787 w 1243909"/>
              <a:gd name="connsiteY22" fmla="*/ 30956 h 373856"/>
              <a:gd name="connsiteX23" fmla="*/ 545981 w 1243909"/>
              <a:gd name="connsiteY23" fmla="*/ 26194 h 373856"/>
              <a:gd name="connsiteX24" fmla="*/ 574556 w 1243909"/>
              <a:gd name="connsiteY24" fmla="*/ 19050 h 373856"/>
              <a:gd name="connsiteX25" fmla="*/ 591224 w 1243909"/>
              <a:gd name="connsiteY25" fmla="*/ 14287 h 373856"/>
              <a:gd name="connsiteX26" fmla="*/ 638849 w 1243909"/>
              <a:gd name="connsiteY26" fmla="*/ 0 h 373856"/>
              <a:gd name="connsiteX27" fmla="*/ 679331 w 1243909"/>
              <a:gd name="connsiteY27" fmla="*/ 9525 h 373856"/>
              <a:gd name="connsiteX28" fmla="*/ 717431 w 1243909"/>
              <a:gd name="connsiteY28" fmla="*/ 16669 h 373856"/>
              <a:gd name="connsiteX29" fmla="*/ 734099 w 1243909"/>
              <a:gd name="connsiteY29" fmla="*/ 21431 h 373856"/>
              <a:gd name="connsiteX30" fmla="*/ 753149 w 1243909"/>
              <a:gd name="connsiteY30" fmla="*/ 28575 h 373856"/>
              <a:gd name="connsiteX31" fmla="*/ 774581 w 1243909"/>
              <a:gd name="connsiteY31" fmla="*/ 33337 h 373856"/>
              <a:gd name="connsiteX32" fmla="*/ 793631 w 1243909"/>
              <a:gd name="connsiteY32" fmla="*/ 38100 h 373856"/>
              <a:gd name="connsiteX33" fmla="*/ 807918 w 1243909"/>
              <a:gd name="connsiteY33" fmla="*/ 42862 h 373856"/>
              <a:gd name="connsiteX34" fmla="*/ 862687 w 1243909"/>
              <a:gd name="connsiteY34" fmla="*/ 50006 h 373856"/>
              <a:gd name="connsiteX35" fmla="*/ 886499 w 1243909"/>
              <a:gd name="connsiteY35" fmla="*/ 54769 h 373856"/>
              <a:gd name="connsiteX36" fmla="*/ 929362 w 1243909"/>
              <a:gd name="connsiteY36" fmla="*/ 64294 h 373856"/>
              <a:gd name="connsiteX37" fmla="*/ 953174 w 1243909"/>
              <a:gd name="connsiteY37" fmla="*/ 69056 h 373856"/>
              <a:gd name="connsiteX38" fmla="*/ 969843 w 1243909"/>
              <a:gd name="connsiteY38" fmla="*/ 73819 h 373856"/>
              <a:gd name="connsiteX39" fmla="*/ 984131 w 1243909"/>
              <a:gd name="connsiteY39" fmla="*/ 76200 h 373856"/>
              <a:gd name="connsiteX40" fmla="*/ 1000799 w 1243909"/>
              <a:gd name="connsiteY40" fmla="*/ 80962 h 373856"/>
              <a:gd name="connsiteX41" fmla="*/ 1017468 w 1243909"/>
              <a:gd name="connsiteY41" fmla="*/ 83344 h 373856"/>
              <a:gd name="connsiteX42" fmla="*/ 1055568 w 1243909"/>
              <a:gd name="connsiteY42" fmla="*/ 95250 h 373856"/>
              <a:gd name="connsiteX43" fmla="*/ 1072237 w 1243909"/>
              <a:gd name="connsiteY43" fmla="*/ 97631 h 373856"/>
              <a:gd name="connsiteX44" fmla="*/ 1100812 w 1243909"/>
              <a:gd name="connsiteY44" fmla="*/ 107156 h 373856"/>
              <a:gd name="connsiteX45" fmla="*/ 1107956 w 1243909"/>
              <a:gd name="connsiteY45" fmla="*/ 109537 h 373856"/>
              <a:gd name="connsiteX46" fmla="*/ 1157962 w 1243909"/>
              <a:gd name="connsiteY46" fmla="*/ 116681 h 373856"/>
              <a:gd name="connsiteX47" fmla="*/ 1174631 w 1243909"/>
              <a:gd name="connsiteY47" fmla="*/ 121444 h 373856"/>
              <a:gd name="connsiteX48" fmla="*/ 1188918 w 1243909"/>
              <a:gd name="connsiteY48" fmla="*/ 123825 h 373856"/>
              <a:gd name="connsiteX49" fmla="*/ 1205587 w 1243909"/>
              <a:gd name="connsiteY49" fmla="*/ 128587 h 373856"/>
              <a:gd name="connsiteX50" fmla="*/ 1222256 w 1243909"/>
              <a:gd name="connsiteY50" fmla="*/ 130969 h 373856"/>
              <a:gd name="connsiteX51" fmla="*/ 1229399 w 1243909"/>
              <a:gd name="connsiteY51" fmla="*/ 133350 h 373856"/>
              <a:gd name="connsiteX52" fmla="*/ 1243687 w 1243909"/>
              <a:gd name="connsiteY52" fmla="*/ 135731 h 373856"/>
              <a:gd name="connsiteX53" fmla="*/ 1231781 w 1243909"/>
              <a:gd name="connsiteY53" fmla="*/ 138112 h 373856"/>
              <a:gd name="connsiteX54" fmla="*/ 1200824 w 1243909"/>
              <a:gd name="connsiteY54" fmla="*/ 140494 h 373856"/>
              <a:gd name="connsiteX55" fmla="*/ 1198443 w 1243909"/>
              <a:gd name="connsiteY55" fmla="*/ 252412 h 373856"/>
              <a:gd name="connsiteX56" fmla="*/ 1196062 w 1243909"/>
              <a:gd name="connsiteY56" fmla="*/ 264319 h 373856"/>
              <a:gd name="connsiteX57" fmla="*/ 1184156 w 1243909"/>
              <a:gd name="connsiteY57" fmla="*/ 369094 h 373856"/>
              <a:gd name="connsiteX58" fmla="*/ 1024612 w 1243909"/>
              <a:gd name="connsiteY58" fmla="*/ 366712 h 373856"/>
              <a:gd name="connsiteX59" fmla="*/ 991274 w 1243909"/>
              <a:gd name="connsiteY59" fmla="*/ 369094 h 373856"/>
              <a:gd name="connsiteX60" fmla="*/ 967462 w 1243909"/>
              <a:gd name="connsiteY60" fmla="*/ 371475 h 373856"/>
              <a:gd name="connsiteX61" fmla="*/ 934124 w 1243909"/>
              <a:gd name="connsiteY61" fmla="*/ 373856 h 373856"/>
              <a:gd name="connsiteX62" fmla="*/ 846018 w 1243909"/>
              <a:gd name="connsiteY62" fmla="*/ 371475 h 373856"/>
              <a:gd name="connsiteX63" fmla="*/ 805537 w 1243909"/>
              <a:gd name="connsiteY63" fmla="*/ 369094 h 373856"/>
              <a:gd name="connsiteX64" fmla="*/ 626943 w 1243909"/>
              <a:gd name="connsiteY64" fmla="*/ 366712 h 373856"/>
              <a:gd name="connsiteX65" fmla="*/ 310237 w 1243909"/>
              <a:gd name="connsiteY65" fmla="*/ 366712 h 373856"/>
              <a:gd name="connsiteX66" fmla="*/ 38774 w 1243909"/>
              <a:gd name="connsiteY66" fmla="*/ 364331 h 373856"/>
              <a:gd name="connsiteX67" fmla="*/ 36393 w 1243909"/>
              <a:gd name="connsiteY67" fmla="*/ 292894 h 373856"/>
              <a:gd name="connsiteX68" fmla="*/ 34012 w 1243909"/>
              <a:gd name="connsiteY68" fmla="*/ 245269 h 373856"/>
              <a:gd name="connsiteX69" fmla="*/ 674 w 1243909"/>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84530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8818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6437 w 1244283"/>
              <a:gd name="connsiteY57" fmla="*/ 371476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44283" h="373856">
                <a:moveTo>
                  <a:pt x="1048" y="130969"/>
                </a:moveTo>
                <a:cubicBezTo>
                  <a:pt x="-3714" y="121841"/>
                  <a:pt x="9078" y="129750"/>
                  <a:pt x="12955" y="128587"/>
                </a:cubicBezTo>
                <a:cubicBezTo>
                  <a:pt x="17049" y="127359"/>
                  <a:pt x="20682" y="124721"/>
                  <a:pt x="24861" y="123825"/>
                </a:cubicBezTo>
                <a:cubicBezTo>
                  <a:pt x="31889" y="122319"/>
                  <a:pt x="39192" y="122565"/>
                  <a:pt x="46292" y="121444"/>
                </a:cubicBezTo>
                <a:cubicBezTo>
                  <a:pt x="54288" y="120181"/>
                  <a:pt x="62120" y="118012"/>
                  <a:pt x="70105" y="116681"/>
                </a:cubicBezTo>
                <a:cubicBezTo>
                  <a:pt x="102592" y="111267"/>
                  <a:pt x="62530" y="118101"/>
                  <a:pt x="108205" y="109537"/>
                </a:cubicBezTo>
                <a:cubicBezTo>
                  <a:pt x="112950" y="108647"/>
                  <a:pt x="117758" y="108103"/>
                  <a:pt x="122492" y="107156"/>
                </a:cubicBezTo>
                <a:cubicBezTo>
                  <a:pt x="125701" y="106514"/>
                  <a:pt x="128822" y="105485"/>
                  <a:pt x="132017" y="104775"/>
                </a:cubicBezTo>
                <a:cubicBezTo>
                  <a:pt x="143082" y="102316"/>
                  <a:pt x="143272" y="102920"/>
                  <a:pt x="153448" y="100012"/>
                </a:cubicBezTo>
                <a:cubicBezTo>
                  <a:pt x="155862" y="99322"/>
                  <a:pt x="158131" y="98123"/>
                  <a:pt x="160592" y="97631"/>
                </a:cubicBezTo>
                <a:cubicBezTo>
                  <a:pt x="166096" y="96530"/>
                  <a:pt x="171705" y="96044"/>
                  <a:pt x="177261" y="95250"/>
                </a:cubicBezTo>
                <a:cubicBezTo>
                  <a:pt x="186786" y="92075"/>
                  <a:pt x="195991" y="87694"/>
                  <a:pt x="205836" y="85725"/>
                </a:cubicBezTo>
                <a:cubicBezTo>
                  <a:pt x="227029" y="81487"/>
                  <a:pt x="248575" y="77739"/>
                  <a:pt x="270130" y="76200"/>
                </a:cubicBezTo>
                <a:lnTo>
                  <a:pt x="303467" y="73819"/>
                </a:lnTo>
                <a:cubicBezTo>
                  <a:pt x="312992" y="72231"/>
                  <a:pt x="322674" y="71398"/>
                  <a:pt x="332042" y="69056"/>
                </a:cubicBezTo>
                <a:cubicBezTo>
                  <a:pt x="338392" y="67469"/>
                  <a:pt x="344646" y="65432"/>
                  <a:pt x="351092" y="64294"/>
                </a:cubicBezTo>
                <a:cubicBezTo>
                  <a:pt x="358170" y="63045"/>
                  <a:pt x="365385" y="62752"/>
                  <a:pt x="372523" y="61912"/>
                </a:cubicBezTo>
                <a:cubicBezTo>
                  <a:pt x="389979" y="59858"/>
                  <a:pt x="391521" y="59538"/>
                  <a:pt x="408242" y="57150"/>
                </a:cubicBezTo>
                <a:cubicBezTo>
                  <a:pt x="413798" y="55562"/>
                  <a:pt x="419388" y="54086"/>
                  <a:pt x="424911" y="52387"/>
                </a:cubicBezTo>
                <a:cubicBezTo>
                  <a:pt x="441761" y="47202"/>
                  <a:pt x="439083" y="46695"/>
                  <a:pt x="458248" y="42862"/>
                </a:cubicBezTo>
                <a:cubicBezTo>
                  <a:pt x="467717" y="40968"/>
                  <a:pt x="477455" y="40442"/>
                  <a:pt x="486823" y="38100"/>
                </a:cubicBezTo>
                <a:cubicBezTo>
                  <a:pt x="493173" y="36512"/>
                  <a:pt x="499473" y="34708"/>
                  <a:pt x="505873" y="33337"/>
                </a:cubicBezTo>
                <a:cubicBezTo>
                  <a:pt x="510594" y="32325"/>
                  <a:pt x="515411" y="31820"/>
                  <a:pt x="520161" y="30956"/>
                </a:cubicBezTo>
                <a:cubicBezTo>
                  <a:pt x="556771" y="24300"/>
                  <a:pt x="504251" y="33210"/>
                  <a:pt x="546355" y="26194"/>
                </a:cubicBezTo>
                <a:cubicBezTo>
                  <a:pt x="577727" y="15735"/>
                  <a:pt x="543664" y="26266"/>
                  <a:pt x="574930" y="19050"/>
                </a:cubicBezTo>
                <a:cubicBezTo>
                  <a:pt x="580560" y="17751"/>
                  <a:pt x="586007" y="15746"/>
                  <a:pt x="591598" y="14287"/>
                </a:cubicBezTo>
                <a:cubicBezTo>
                  <a:pt x="635033" y="2956"/>
                  <a:pt x="617476" y="10872"/>
                  <a:pt x="639223" y="0"/>
                </a:cubicBezTo>
                <a:cubicBezTo>
                  <a:pt x="671038" y="9089"/>
                  <a:pt x="639912" y="682"/>
                  <a:pt x="679705" y="9525"/>
                </a:cubicBezTo>
                <a:cubicBezTo>
                  <a:pt x="712177" y="16741"/>
                  <a:pt x="685207" y="12593"/>
                  <a:pt x="717805" y="16669"/>
                </a:cubicBezTo>
                <a:cubicBezTo>
                  <a:pt x="723361" y="18256"/>
                  <a:pt x="728991" y="19604"/>
                  <a:pt x="734473" y="21431"/>
                </a:cubicBezTo>
                <a:cubicBezTo>
                  <a:pt x="740907" y="23576"/>
                  <a:pt x="747017" y="26661"/>
                  <a:pt x="753523" y="28575"/>
                </a:cubicBezTo>
                <a:cubicBezTo>
                  <a:pt x="760544" y="30640"/>
                  <a:pt x="767831" y="31661"/>
                  <a:pt x="774955" y="33337"/>
                </a:cubicBezTo>
                <a:cubicBezTo>
                  <a:pt x="781326" y="34836"/>
                  <a:pt x="787711" y="36302"/>
                  <a:pt x="794005" y="38100"/>
                </a:cubicBezTo>
                <a:cubicBezTo>
                  <a:pt x="798832" y="39479"/>
                  <a:pt x="803406" y="41712"/>
                  <a:pt x="808292" y="42862"/>
                </a:cubicBezTo>
                <a:cubicBezTo>
                  <a:pt x="831367" y="48292"/>
                  <a:pt x="839129" y="48012"/>
                  <a:pt x="863061" y="50006"/>
                </a:cubicBezTo>
                <a:lnTo>
                  <a:pt x="886873" y="54769"/>
                </a:lnTo>
                <a:cubicBezTo>
                  <a:pt x="901184" y="57836"/>
                  <a:pt x="915384" y="61424"/>
                  <a:pt x="929736" y="64294"/>
                </a:cubicBezTo>
                <a:cubicBezTo>
                  <a:pt x="937673" y="65881"/>
                  <a:pt x="945669" y="67202"/>
                  <a:pt x="953548" y="69056"/>
                </a:cubicBezTo>
                <a:cubicBezTo>
                  <a:pt x="959173" y="70380"/>
                  <a:pt x="964586" y="72520"/>
                  <a:pt x="970217" y="73819"/>
                </a:cubicBezTo>
                <a:cubicBezTo>
                  <a:pt x="974922" y="74905"/>
                  <a:pt x="979800" y="75114"/>
                  <a:pt x="984505" y="76200"/>
                </a:cubicBezTo>
                <a:cubicBezTo>
                  <a:pt x="990135" y="77499"/>
                  <a:pt x="995523" y="79751"/>
                  <a:pt x="1001173" y="80962"/>
                </a:cubicBezTo>
                <a:cubicBezTo>
                  <a:pt x="1006661" y="82138"/>
                  <a:pt x="1012354" y="82168"/>
                  <a:pt x="1017842" y="83344"/>
                </a:cubicBezTo>
                <a:cubicBezTo>
                  <a:pt x="1042158" y="88555"/>
                  <a:pt x="1028499" y="88389"/>
                  <a:pt x="1055942" y="95250"/>
                </a:cubicBezTo>
                <a:cubicBezTo>
                  <a:pt x="1061387" y="96611"/>
                  <a:pt x="1067055" y="96837"/>
                  <a:pt x="1072611" y="97631"/>
                </a:cubicBezTo>
                <a:lnTo>
                  <a:pt x="1101186" y="107156"/>
                </a:lnTo>
                <a:cubicBezTo>
                  <a:pt x="1103567" y="107950"/>
                  <a:pt x="1105835" y="109260"/>
                  <a:pt x="1108330" y="109537"/>
                </a:cubicBezTo>
                <a:cubicBezTo>
                  <a:pt x="1124778" y="111365"/>
                  <a:pt x="1142208" y="112649"/>
                  <a:pt x="1158336" y="116681"/>
                </a:cubicBezTo>
                <a:cubicBezTo>
                  <a:pt x="1163942" y="118083"/>
                  <a:pt x="1169374" y="120145"/>
                  <a:pt x="1175005" y="121444"/>
                </a:cubicBezTo>
                <a:cubicBezTo>
                  <a:pt x="1179709" y="122530"/>
                  <a:pt x="1184579" y="122778"/>
                  <a:pt x="1189292" y="123825"/>
                </a:cubicBezTo>
                <a:cubicBezTo>
                  <a:pt x="1212260" y="128929"/>
                  <a:pt x="1177417" y="123397"/>
                  <a:pt x="1205961" y="128587"/>
                </a:cubicBezTo>
                <a:cubicBezTo>
                  <a:pt x="1211483" y="129591"/>
                  <a:pt x="1217074" y="130175"/>
                  <a:pt x="1222630" y="130969"/>
                </a:cubicBezTo>
                <a:cubicBezTo>
                  <a:pt x="1225011" y="131763"/>
                  <a:pt x="1227323" y="132806"/>
                  <a:pt x="1229773" y="133350"/>
                </a:cubicBezTo>
                <a:cubicBezTo>
                  <a:pt x="1234486" y="134397"/>
                  <a:pt x="1241901" y="131413"/>
                  <a:pt x="1244061" y="135731"/>
                </a:cubicBezTo>
                <a:cubicBezTo>
                  <a:pt x="1245872" y="139351"/>
                  <a:pt x="1236177" y="137665"/>
                  <a:pt x="1232155" y="138112"/>
                </a:cubicBezTo>
                <a:cubicBezTo>
                  <a:pt x="1221869" y="139255"/>
                  <a:pt x="1211517" y="139700"/>
                  <a:pt x="1201198" y="140494"/>
                </a:cubicBezTo>
                <a:cubicBezTo>
                  <a:pt x="1200404" y="177800"/>
                  <a:pt x="1200251" y="215125"/>
                  <a:pt x="1198817" y="252412"/>
                </a:cubicBezTo>
                <a:cubicBezTo>
                  <a:pt x="1198661" y="256457"/>
                  <a:pt x="1196833" y="244475"/>
                  <a:pt x="1196436" y="264319"/>
                </a:cubicBezTo>
                <a:cubicBezTo>
                  <a:pt x="1196039" y="284163"/>
                  <a:pt x="1200406" y="336551"/>
                  <a:pt x="1196437" y="371476"/>
                </a:cubicBezTo>
                <a:cubicBezTo>
                  <a:pt x="1098874" y="364506"/>
                  <a:pt x="1140129" y="363760"/>
                  <a:pt x="1024986" y="366712"/>
                </a:cubicBezTo>
                <a:lnTo>
                  <a:pt x="991648" y="369094"/>
                </a:lnTo>
                <a:cubicBezTo>
                  <a:pt x="983699" y="369757"/>
                  <a:pt x="975785" y="370813"/>
                  <a:pt x="967836" y="371475"/>
                </a:cubicBezTo>
                <a:cubicBezTo>
                  <a:pt x="956734" y="372400"/>
                  <a:pt x="945611" y="373062"/>
                  <a:pt x="934498" y="373856"/>
                </a:cubicBezTo>
                <a:lnTo>
                  <a:pt x="846392" y="371475"/>
                </a:lnTo>
                <a:cubicBezTo>
                  <a:pt x="832884" y="370975"/>
                  <a:pt x="819425" y="369388"/>
                  <a:pt x="805911" y="369094"/>
                </a:cubicBezTo>
                <a:lnTo>
                  <a:pt x="627317" y="366712"/>
                </a:lnTo>
                <a:cubicBezTo>
                  <a:pt x="481169" y="359405"/>
                  <a:pt x="646024" y="366712"/>
                  <a:pt x="310611" y="366712"/>
                </a:cubicBezTo>
                <a:lnTo>
                  <a:pt x="39148" y="364331"/>
                </a:lnTo>
                <a:cubicBezTo>
                  <a:pt x="38354" y="340519"/>
                  <a:pt x="37719" y="316701"/>
                  <a:pt x="36767" y="292894"/>
                </a:cubicBezTo>
                <a:cubicBezTo>
                  <a:pt x="36132" y="277012"/>
                  <a:pt x="41804" y="199248"/>
                  <a:pt x="41530" y="183356"/>
                </a:cubicBezTo>
                <a:cubicBezTo>
                  <a:pt x="36248" y="153198"/>
                  <a:pt x="5810" y="140097"/>
                  <a:pt x="1048" y="13096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04901AD-D02B-E449-3B49-1FB4D7E85AD6}"/>
              </a:ext>
            </a:extLst>
          </p:cNvPr>
          <p:cNvSpPr>
            <a:spLocks/>
          </p:cNvSpPr>
          <p:nvPr/>
        </p:nvSpPr>
        <p:spPr>
          <a:xfrm>
            <a:off x="7873453" y="785370"/>
            <a:ext cx="302827" cy="321813"/>
          </a:xfrm>
          <a:custGeom>
            <a:avLst/>
            <a:gdLst>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24165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9878 w 313158"/>
              <a:gd name="connsiteY24" fmla="*/ 78581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02827"/>
              <a:gd name="connsiteY0" fmla="*/ 316706 h 321813"/>
              <a:gd name="connsiteX1" fmla="*/ 295628 w 302827"/>
              <a:gd name="connsiteY1" fmla="*/ 252413 h 321813"/>
              <a:gd name="connsiteX2" fmla="*/ 300390 w 302827"/>
              <a:gd name="connsiteY2" fmla="*/ 145256 h 321813"/>
              <a:gd name="connsiteX3" fmla="*/ 298009 w 302827"/>
              <a:gd name="connsiteY3" fmla="*/ 69056 h 321813"/>
              <a:gd name="connsiteX4" fmla="*/ 295628 w 302827"/>
              <a:gd name="connsiteY4" fmla="*/ 54769 h 321813"/>
              <a:gd name="connsiteX5" fmla="*/ 262290 w 302827"/>
              <a:gd name="connsiteY5" fmla="*/ 45244 h 321813"/>
              <a:gd name="connsiteX6" fmla="*/ 252765 w 302827"/>
              <a:gd name="connsiteY6" fmla="*/ 40481 h 321813"/>
              <a:gd name="connsiteX7" fmla="*/ 243240 w 302827"/>
              <a:gd name="connsiteY7" fmla="*/ 38100 h 321813"/>
              <a:gd name="connsiteX8" fmla="*/ 236097 w 302827"/>
              <a:gd name="connsiteY8" fmla="*/ 33338 h 321813"/>
              <a:gd name="connsiteX9" fmla="*/ 221809 w 302827"/>
              <a:gd name="connsiteY9" fmla="*/ 28575 h 321813"/>
              <a:gd name="connsiteX10" fmla="*/ 214665 w 302827"/>
              <a:gd name="connsiteY10" fmla="*/ 26194 h 321813"/>
              <a:gd name="connsiteX11" fmla="*/ 207522 w 302827"/>
              <a:gd name="connsiteY11" fmla="*/ 23813 h 321813"/>
              <a:gd name="connsiteX12" fmla="*/ 190853 w 302827"/>
              <a:gd name="connsiteY12" fmla="*/ 16669 h 321813"/>
              <a:gd name="connsiteX13" fmla="*/ 181328 w 302827"/>
              <a:gd name="connsiteY13" fmla="*/ 11906 h 321813"/>
              <a:gd name="connsiteX14" fmla="*/ 162278 w 302827"/>
              <a:gd name="connsiteY14" fmla="*/ 4763 h 321813"/>
              <a:gd name="connsiteX15" fmla="*/ 155134 w 302827"/>
              <a:gd name="connsiteY15" fmla="*/ 0 h 321813"/>
              <a:gd name="connsiteX16" fmla="*/ 131322 w 302827"/>
              <a:gd name="connsiteY16" fmla="*/ 4763 h 321813"/>
              <a:gd name="connsiteX17" fmla="*/ 109890 w 302827"/>
              <a:gd name="connsiteY17" fmla="*/ 11906 h 321813"/>
              <a:gd name="connsiteX18" fmla="*/ 86078 w 302827"/>
              <a:gd name="connsiteY18" fmla="*/ 19050 h 321813"/>
              <a:gd name="connsiteX19" fmla="*/ 67028 w 302827"/>
              <a:gd name="connsiteY19" fmla="*/ 23813 h 321813"/>
              <a:gd name="connsiteX20" fmla="*/ 45597 w 302827"/>
              <a:gd name="connsiteY20" fmla="*/ 33338 h 321813"/>
              <a:gd name="connsiteX21" fmla="*/ 38453 w 302827"/>
              <a:gd name="connsiteY21" fmla="*/ 38100 h 321813"/>
              <a:gd name="connsiteX22" fmla="*/ 28928 w 302827"/>
              <a:gd name="connsiteY22" fmla="*/ 42863 h 321813"/>
              <a:gd name="connsiteX23" fmla="*/ 17022 w 302827"/>
              <a:gd name="connsiteY23" fmla="*/ 57150 h 321813"/>
              <a:gd name="connsiteX24" fmla="*/ 9878 w 302827"/>
              <a:gd name="connsiteY24" fmla="*/ 78581 h 321813"/>
              <a:gd name="connsiteX25" fmla="*/ 7496 w 302827"/>
              <a:gd name="connsiteY25" fmla="*/ 100012 h 321813"/>
              <a:gd name="connsiteX26" fmla="*/ 9878 w 302827"/>
              <a:gd name="connsiteY26" fmla="*/ 250031 h 321813"/>
              <a:gd name="connsiteX27" fmla="*/ 5115 w 302827"/>
              <a:gd name="connsiteY27" fmla="*/ 283369 h 321813"/>
              <a:gd name="connsiteX28" fmla="*/ 2734 w 302827"/>
              <a:gd name="connsiteY28" fmla="*/ 319088 h 321813"/>
              <a:gd name="connsiteX29" fmla="*/ 28928 w 302827"/>
              <a:gd name="connsiteY29" fmla="*/ 316706 h 321813"/>
              <a:gd name="connsiteX30" fmla="*/ 97984 w 302827"/>
              <a:gd name="connsiteY30" fmla="*/ 314325 h 321813"/>
              <a:gd name="connsiteX31" fmla="*/ 133703 w 302827"/>
              <a:gd name="connsiteY31" fmla="*/ 316706 h 321813"/>
              <a:gd name="connsiteX32" fmla="*/ 302772 w 302827"/>
              <a:gd name="connsiteY32" fmla="*/ 316706 h 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27" h="321813">
                <a:moveTo>
                  <a:pt x="302772" y="316706"/>
                </a:moveTo>
                <a:cubicBezTo>
                  <a:pt x="303566" y="313134"/>
                  <a:pt x="295628" y="302633"/>
                  <a:pt x="295628" y="252413"/>
                </a:cubicBezTo>
                <a:cubicBezTo>
                  <a:pt x="295628" y="237329"/>
                  <a:pt x="299431" y="164431"/>
                  <a:pt x="300390" y="145256"/>
                </a:cubicBezTo>
                <a:cubicBezTo>
                  <a:pt x="299596" y="119856"/>
                  <a:pt x="299345" y="94433"/>
                  <a:pt x="298009" y="69056"/>
                </a:cubicBezTo>
                <a:cubicBezTo>
                  <a:pt x="297755" y="64235"/>
                  <a:pt x="299217" y="57999"/>
                  <a:pt x="295628" y="54769"/>
                </a:cubicBezTo>
                <a:cubicBezTo>
                  <a:pt x="290813" y="50435"/>
                  <a:pt x="270586" y="46903"/>
                  <a:pt x="262290" y="45244"/>
                </a:cubicBezTo>
                <a:cubicBezTo>
                  <a:pt x="259115" y="43656"/>
                  <a:pt x="256089" y="41727"/>
                  <a:pt x="252765" y="40481"/>
                </a:cubicBezTo>
                <a:cubicBezTo>
                  <a:pt x="249701" y="39332"/>
                  <a:pt x="246248" y="39389"/>
                  <a:pt x="243240" y="38100"/>
                </a:cubicBezTo>
                <a:cubicBezTo>
                  <a:pt x="240610" y="36973"/>
                  <a:pt x="238712" y="34500"/>
                  <a:pt x="236097" y="33338"/>
                </a:cubicBezTo>
                <a:cubicBezTo>
                  <a:pt x="231509" y="31299"/>
                  <a:pt x="226572" y="30163"/>
                  <a:pt x="221809" y="28575"/>
                </a:cubicBezTo>
                <a:lnTo>
                  <a:pt x="214665" y="26194"/>
                </a:lnTo>
                <a:lnTo>
                  <a:pt x="207522" y="23813"/>
                </a:lnTo>
                <a:cubicBezTo>
                  <a:pt x="193043" y="14160"/>
                  <a:pt x="208428" y="23260"/>
                  <a:pt x="190853" y="16669"/>
                </a:cubicBezTo>
                <a:cubicBezTo>
                  <a:pt x="187529" y="15423"/>
                  <a:pt x="184591" y="13304"/>
                  <a:pt x="181328" y="11906"/>
                </a:cubicBezTo>
                <a:cubicBezTo>
                  <a:pt x="166896" y="5721"/>
                  <a:pt x="182019" y="14634"/>
                  <a:pt x="162278" y="4763"/>
                </a:cubicBezTo>
                <a:cubicBezTo>
                  <a:pt x="159718" y="3483"/>
                  <a:pt x="157515" y="1588"/>
                  <a:pt x="155134" y="0"/>
                </a:cubicBezTo>
                <a:cubicBezTo>
                  <a:pt x="150187" y="824"/>
                  <a:pt x="137011" y="2630"/>
                  <a:pt x="131322" y="4763"/>
                </a:cubicBezTo>
                <a:cubicBezTo>
                  <a:pt x="108795" y="13211"/>
                  <a:pt x="135976" y="6690"/>
                  <a:pt x="109890" y="11906"/>
                </a:cubicBezTo>
                <a:cubicBezTo>
                  <a:pt x="91133" y="19410"/>
                  <a:pt x="105104" y="14659"/>
                  <a:pt x="86078" y="19050"/>
                </a:cubicBezTo>
                <a:cubicBezTo>
                  <a:pt x="79700" y="20522"/>
                  <a:pt x="67028" y="23813"/>
                  <a:pt x="67028" y="23813"/>
                </a:cubicBezTo>
                <a:cubicBezTo>
                  <a:pt x="31672" y="45025"/>
                  <a:pt x="74210" y="21075"/>
                  <a:pt x="45597" y="33338"/>
                </a:cubicBezTo>
                <a:cubicBezTo>
                  <a:pt x="42967" y="34465"/>
                  <a:pt x="40938" y="36680"/>
                  <a:pt x="38453" y="38100"/>
                </a:cubicBezTo>
                <a:cubicBezTo>
                  <a:pt x="35371" y="39861"/>
                  <a:pt x="32103" y="41275"/>
                  <a:pt x="28928" y="42863"/>
                </a:cubicBezTo>
                <a:cubicBezTo>
                  <a:pt x="27340" y="47625"/>
                  <a:pt x="20197" y="51197"/>
                  <a:pt x="17022" y="57150"/>
                </a:cubicBezTo>
                <a:cubicBezTo>
                  <a:pt x="13847" y="63103"/>
                  <a:pt x="11466" y="71437"/>
                  <a:pt x="9878" y="78581"/>
                </a:cubicBezTo>
                <a:cubicBezTo>
                  <a:pt x="8290" y="85725"/>
                  <a:pt x="8290" y="96837"/>
                  <a:pt x="7496" y="100012"/>
                </a:cubicBezTo>
                <a:cubicBezTo>
                  <a:pt x="6888" y="132874"/>
                  <a:pt x="10275" y="219472"/>
                  <a:pt x="9878" y="250031"/>
                </a:cubicBezTo>
                <a:cubicBezTo>
                  <a:pt x="9481" y="280590"/>
                  <a:pt x="9797" y="227188"/>
                  <a:pt x="5115" y="283369"/>
                </a:cubicBezTo>
                <a:cubicBezTo>
                  <a:pt x="4124" y="295261"/>
                  <a:pt x="-4202" y="309378"/>
                  <a:pt x="2734" y="319088"/>
                </a:cubicBezTo>
                <a:cubicBezTo>
                  <a:pt x="7830" y="326222"/>
                  <a:pt x="20172" y="317144"/>
                  <a:pt x="28928" y="316706"/>
                </a:cubicBezTo>
                <a:cubicBezTo>
                  <a:pt x="51932" y="315556"/>
                  <a:pt x="74965" y="315119"/>
                  <a:pt x="97984" y="314325"/>
                </a:cubicBezTo>
                <a:cubicBezTo>
                  <a:pt x="109890" y="315119"/>
                  <a:pt x="121775" y="316375"/>
                  <a:pt x="133703" y="316706"/>
                </a:cubicBezTo>
                <a:cubicBezTo>
                  <a:pt x="224961" y="319241"/>
                  <a:pt x="301978" y="320278"/>
                  <a:pt x="302772" y="3167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EB0220F-A9A9-3BD9-81B5-395F33798750}"/>
              </a:ext>
            </a:extLst>
          </p:cNvPr>
          <p:cNvSpPr>
            <a:spLocks/>
          </p:cNvSpPr>
          <p:nvPr/>
        </p:nvSpPr>
        <p:spPr>
          <a:xfrm>
            <a:off x="9293861" y="785370"/>
            <a:ext cx="653163" cy="331093"/>
          </a:xfrm>
          <a:custGeom>
            <a:avLst/>
            <a:gdLst>
              <a:gd name="connsiteX0" fmla="*/ 38929 w 671464"/>
              <a:gd name="connsiteY0" fmla="*/ 97730 h 331093"/>
              <a:gd name="connsiteX1" fmla="*/ 38929 w 671464"/>
              <a:gd name="connsiteY1" fmla="*/ 66774 h 331093"/>
              <a:gd name="connsiteX2" fmla="*/ 41310 w 671464"/>
              <a:gd name="connsiteY2" fmla="*/ 54868 h 331093"/>
              <a:gd name="connsiteX3" fmla="*/ 53216 w 671464"/>
              <a:gd name="connsiteY3" fmla="*/ 47724 h 331093"/>
              <a:gd name="connsiteX4" fmla="*/ 134179 w 671464"/>
              <a:gd name="connsiteY4" fmla="*/ 54868 h 331093"/>
              <a:gd name="connsiteX5" fmla="*/ 136560 w 671464"/>
              <a:gd name="connsiteY5" fmla="*/ 64393 h 331093"/>
              <a:gd name="connsiteX6" fmla="*/ 148466 w 671464"/>
              <a:gd name="connsiteY6" fmla="*/ 62011 h 331093"/>
              <a:gd name="connsiteX7" fmla="*/ 162754 w 671464"/>
              <a:gd name="connsiteY7" fmla="*/ 59630 h 331093"/>
              <a:gd name="connsiteX8" fmla="*/ 186566 w 671464"/>
              <a:gd name="connsiteY8" fmla="*/ 47724 h 331093"/>
              <a:gd name="connsiteX9" fmla="*/ 196091 w 671464"/>
              <a:gd name="connsiteY9" fmla="*/ 42961 h 331093"/>
              <a:gd name="connsiteX10" fmla="*/ 205616 w 671464"/>
              <a:gd name="connsiteY10" fmla="*/ 40580 h 331093"/>
              <a:gd name="connsiteX11" fmla="*/ 227048 w 671464"/>
              <a:gd name="connsiteY11" fmla="*/ 31055 h 331093"/>
              <a:gd name="connsiteX12" fmla="*/ 236573 w 671464"/>
              <a:gd name="connsiteY12" fmla="*/ 28674 h 331093"/>
              <a:gd name="connsiteX13" fmla="*/ 260385 w 671464"/>
              <a:gd name="connsiteY13" fmla="*/ 19149 h 331093"/>
              <a:gd name="connsiteX14" fmla="*/ 272291 w 671464"/>
              <a:gd name="connsiteY14" fmla="*/ 16768 h 331093"/>
              <a:gd name="connsiteX15" fmla="*/ 293723 w 671464"/>
              <a:gd name="connsiteY15" fmla="*/ 9624 h 331093"/>
              <a:gd name="connsiteX16" fmla="*/ 300866 w 671464"/>
              <a:gd name="connsiteY16" fmla="*/ 7243 h 331093"/>
              <a:gd name="connsiteX17" fmla="*/ 317535 w 671464"/>
              <a:gd name="connsiteY17" fmla="*/ 99 h 331093"/>
              <a:gd name="connsiteX18" fmla="*/ 343729 w 671464"/>
              <a:gd name="connsiteY18" fmla="*/ 7243 h 331093"/>
              <a:gd name="connsiteX19" fmla="*/ 355635 w 671464"/>
              <a:gd name="connsiteY19" fmla="*/ 9624 h 331093"/>
              <a:gd name="connsiteX20" fmla="*/ 372304 w 671464"/>
              <a:gd name="connsiteY20" fmla="*/ 14386 h 331093"/>
              <a:gd name="connsiteX21" fmla="*/ 381829 w 671464"/>
              <a:gd name="connsiteY21" fmla="*/ 19149 h 331093"/>
              <a:gd name="connsiteX22" fmla="*/ 398498 w 671464"/>
              <a:gd name="connsiteY22" fmla="*/ 23911 h 331093"/>
              <a:gd name="connsiteX23" fmla="*/ 422310 w 671464"/>
              <a:gd name="connsiteY23" fmla="*/ 33436 h 331093"/>
              <a:gd name="connsiteX24" fmla="*/ 436598 w 671464"/>
              <a:gd name="connsiteY24" fmla="*/ 38199 h 331093"/>
              <a:gd name="connsiteX25" fmla="*/ 446123 w 671464"/>
              <a:gd name="connsiteY25" fmla="*/ 42961 h 331093"/>
              <a:gd name="connsiteX26" fmla="*/ 472316 w 671464"/>
              <a:gd name="connsiteY26" fmla="*/ 52486 h 331093"/>
              <a:gd name="connsiteX27" fmla="*/ 484223 w 671464"/>
              <a:gd name="connsiteY27" fmla="*/ 57249 h 331093"/>
              <a:gd name="connsiteX28" fmla="*/ 498510 w 671464"/>
              <a:gd name="connsiteY28" fmla="*/ 59630 h 331093"/>
              <a:gd name="connsiteX29" fmla="*/ 510416 w 671464"/>
              <a:gd name="connsiteY29" fmla="*/ 64393 h 331093"/>
              <a:gd name="connsiteX30" fmla="*/ 519941 w 671464"/>
              <a:gd name="connsiteY30" fmla="*/ 66774 h 331093"/>
              <a:gd name="connsiteX31" fmla="*/ 531848 w 671464"/>
              <a:gd name="connsiteY31" fmla="*/ 73918 h 331093"/>
              <a:gd name="connsiteX32" fmla="*/ 543754 w 671464"/>
              <a:gd name="connsiteY32" fmla="*/ 76299 h 331093"/>
              <a:gd name="connsiteX33" fmla="*/ 558041 w 671464"/>
              <a:gd name="connsiteY33" fmla="*/ 81061 h 331093"/>
              <a:gd name="connsiteX34" fmla="*/ 567566 w 671464"/>
              <a:gd name="connsiteY34" fmla="*/ 85824 h 331093"/>
              <a:gd name="connsiteX35" fmla="*/ 577091 w 671464"/>
              <a:gd name="connsiteY35" fmla="*/ 88205 h 331093"/>
              <a:gd name="connsiteX36" fmla="*/ 588998 w 671464"/>
              <a:gd name="connsiteY36" fmla="*/ 92968 h 331093"/>
              <a:gd name="connsiteX37" fmla="*/ 598523 w 671464"/>
              <a:gd name="connsiteY37" fmla="*/ 95349 h 331093"/>
              <a:gd name="connsiteX38" fmla="*/ 608048 w 671464"/>
              <a:gd name="connsiteY38" fmla="*/ 100111 h 331093"/>
              <a:gd name="connsiteX39" fmla="*/ 622335 w 671464"/>
              <a:gd name="connsiteY39" fmla="*/ 102493 h 331093"/>
              <a:gd name="connsiteX40" fmla="*/ 653291 w 671464"/>
              <a:gd name="connsiteY40" fmla="*/ 114399 h 331093"/>
              <a:gd name="connsiteX41" fmla="*/ 658054 w 671464"/>
              <a:gd name="connsiteY41" fmla="*/ 181074 h 331093"/>
              <a:gd name="connsiteX42" fmla="*/ 660435 w 671464"/>
              <a:gd name="connsiteY42" fmla="*/ 190599 h 331093"/>
              <a:gd name="connsiteX43" fmla="*/ 641385 w 671464"/>
              <a:gd name="connsiteY43" fmla="*/ 319186 h 331093"/>
              <a:gd name="connsiteX44" fmla="*/ 531848 w 671464"/>
              <a:gd name="connsiteY44" fmla="*/ 323949 h 331093"/>
              <a:gd name="connsiteX45" fmla="*/ 508035 w 671464"/>
              <a:gd name="connsiteY45" fmla="*/ 326330 h 331093"/>
              <a:gd name="connsiteX46" fmla="*/ 393735 w 671464"/>
              <a:gd name="connsiteY46" fmla="*/ 328711 h 331093"/>
              <a:gd name="connsiteX47" fmla="*/ 296104 w 671464"/>
              <a:gd name="connsiteY47" fmla="*/ 326330 h 331093"/>
              <a:gd name="connsiteX48" fmla="*/ 255623 w 671464"/>
              <a:gd name="connsiteY48" fmla="*/ 323949 h 331093"/>
              <a:gd name="connsiteX49" fmla="*/ 146085 w 671464"/>
              <a:gd name="connsiteY49" fmla="*/ 326330 h 331093"/>
              <a:gd name="connsiteX50" fmla="*/ 119891 w 671464"/>
              <a:gd name="connsiteY50" fmla="*/ 328711 h 331093"/>
              <a:gd name="connsiteX51" fmla="*/ 96079 w 671464"/>
              <a:gd name="connsiteY51" fmla="*/ 331093 h 331093"/>
              <a:gd name="connsiteX52" fmla="*/ 10354 w 671464"/>
              <a:gd name="connsiteY52" fmla="*/ 328711 h 331093"/>
              <a:gd name="connsiteX53" fmla="*/ 829 w 671464"/>
              <a:gd name="connsiteY53" fmla="*/ 326330 h 331093"/>
              <a:gd name="connsiteX54" fmla="*/ 15116 w 671464"/>
              <a:gd name="connsiteY54" fmla="*/ 126305 h 331093"/>
              <a:gd name="connsiteX55" fmla="*/ 24641 w 671464"/>
              <a:gd name="connsiteY55" fmla="*/ 119161 h 331093"/>
              <a:gd name="connsiteX56" fmla="*/ 41310 w 671464"/>
              <a:gd name="connsiteY56" fmla="*/ 107255 h 331093"/>
              <a:gd name="connsiteX57" fmla="*/ 38929 w 671464"/>
              <a:gd name="connsiteY57" fmla="*/ 97730 h 331093"/>
              <a:gd name="connsiteX0" fmla="*/ 38929 w 662561"/>
              <a:gd name="connsiteY0" fmla="*/ 97730 h 331093"/>
              <a:gd name="connsiteX1" fmla="*/ 38929 w 662561"/>
              <a:gd name="connsiteY1" fmla="*/ 66774 h 331093"/>
              <a:gd name="connsiteX2" fmla="*/ 41310 w 662561"/>
              <a:gd name="connsiteY2" fmla="*/ 54868 h 331093"/>
              <a:gd name="connsiteX3" fmla="*/ 53216 w 662561"/>
              <a:gd name="connsiteY3" fmla="*/ 47724 h 331093"/>
              <a:gd name="connsiteX4" fmla="*/ 134179 w 662561"/>
              <a:gd name="connsiteY4" fmla="*/ 54868 h 331093"/>
              <a:gd name="connsiteX5" fmla="*/ 136560 w 662561"/>
              <a:gd name="connsiteY5" fmla="*/ 64393 h 331093"/>
              <a:gd name="connsiteX6" fmla="*/ 148466 w 662561"/>
              <a:gd name="connsiteY6" fmla="*/ 62011 h 331093"/>
              <a:gd name="connsiteX7" fmla="*/ 162754 w 662561"/>
              <a:gd name="connsiteY7" fmla="*/ 59630 h 331093"/>
              <a:gd name="connsiteX8" fmla="*/ 186566 w 662561"/>
              <a:gd name="connsiteY8" fmla="*/ 47724 h 331093"/>
              <a:gd name="connsiteX9" fmla="*/ 196091 w 662561"/>
              <a:gd name="connsiteY9" fmla="*/ 42961 h 331093"/>
              <a:gd name="connsiteX10" fmla="*/ 205616 w 662561"/>
              <a:gd name="connsiteY10" fmla="*/ 40580 h 331093"/>
              <a:gd name="connsiteX11" fmla="*/ 227048 w 662561"/>
              <a:gd name="connsiteY11" fmla="*/ 31055 h 331093"/>
              <a:gd name="connsiteX12" fmla="*/ 236573 w 662561"/>
              <a:gd name="connsiteY12" fmla="*/ 28674 h 331093"/>
              <a:gd name="connsiteX13" fmla="*/ 260385 w 662561"/>
              <a:gd name="connsiteY13" fmla="*/ 19149 h 331093"/>
              <a:gd name="connsiteX14" fmla="*/ 272291 w 662561"/>
              <a:gd name="connsiteY14" fmla="*/ 16768 h 331093"/>
              <a:gd name="connsiteX15" fmla="*/ 293723 w 662561"/>
              <a:gd name="connsiteY15" fmla="*/ 9624 h 331093"/>
              <a:gd name="connsiteX16" fmla="*/ 300866 w 662561"/>
              <a:gd name="connsiteY16" fmla="*/ 7243 h 331093"/>
              <a:gd name="connsiteX17" fmla="*/ 317535 w 662561"/>
              <a:gd name="connsiteY17" fmla="*/ 99 h 331093"/>
              <a:gd name="connsiteX18" fmla="*/ 343729 w 662561"/>
              <a:gd name="connsiteY18" fmla="*/ 7243 h 331093"/>
              <a:gd name="connsiteX19" fmla="*/ 355635 w 662561"/>
              <a:gd name="connsiteY19" fmla="*/ 9624 h 331093"/>
              <a:gd name="connsiteX20" fmla="*/ 372304 w 662561"/>
              <a:gd name="connsiteY20" fmla="*/ 14386 h 331093"/>
              <a:gd name="connsiteX21" fmla="*/ 381829 w 662561"/>
              <a:gd name="connsiteY21" fmla="*/ 19149 h 331093"/>
              <a:gd name="connsiteX22" fmla="*/ 398498 w 662561"/>
              <a:gd name="connsiteY22" fmla="*/ 23911 h 331093"/>
              <a:gd name="connsiteX23" fmla="*/ 422310 w 662561"/>
              <a:gd name="connsiteY23" fmla="*/ 33436 h 331093"/>
              <a:gd name="connsiteX24" fmla="*/ 436598 w 662561"/>
              <a:gd name="connsiteY24" fmla="*/ 38199 h 331093"/>
              <a:gd name="connsiteX25" fmla="*/ 446123 w 662561"/>
              <a:gd name="connsiteY25" fmla="*/ 42961 h 331093"/>
              <a:gd name="connsiteX26" fmla="*/ 472316 w 662561"/>
              <a:gd name="connsiteY26" fmla="*/ 52486 h 331093"/>
              <a:gd name="connsiteX27" fmla="*/ 484223 w 662561"/>
              <a:gd name="connsiteY27" fmla="*/ 57249 h 331093"/>
              <a:gd name="connsiteX28" fmla="*/ 498510 w 662561"/>
              <a:gd name="connsiteY28" fmla="*/ 59630 h 331093"/>
              <a:gd name="connsiteX29" fmla="*/ 510416 w 662561"/>
              <a:gd name="connsiteY29" fmla="*/ 64393 h 331093"/>
              <a:gd name="connsiteX30" fmla="*/ 519941 w 662561"/>
              <a:gd name="connsiteY30" fmla="*/ 66774 h 331093"/>
              <a:gd name="connsiteX31" fmla="*/ 531848 w 662561"/>
              <a:gd name="connsiteY31" fmla="*/ 73918 h 331093"/>
              <a:gd name="connsiteX32" fmla="*/ 543754 w 662561"/>
              <a:gd name="connsiteY32" fmla="*/ 76299 h 331093"/>
              <a:gd name="connsiteX33" fmla="*/ 558041 w 662561"/>
              <a:gd name="connsiteY33" fmla="*/ 81061 h 331093"/>
              <a:gd name="connsiteX34" fmla="*/ 567566 w 662561"/>
              <a:gd name="connsiteY34" fmla="*/ 85824 h 331093"/>
              <a:gd name="connsiteX35" fmla="*/ 577091 w 662561"/>
              <a:gd name="connsiteY35" fmla="*/ 88205 h 331093"/>
              <a:gd name="connsiteX36" fmla="*/ 588998 w 662561"/>
              <a:gd name="connsiteY36" fmla="*/ 92968 h 331093"/>
              <a:gd name="connsiteX37" fmla="*/ 598523 w 662561"/>
              <a:gd name="connsiteY37" fmla="*/ 95349 h 331093"/>
              <a:gd name="connsiteX38" fmla="*/ 608048 w 662561"/>
              <a:gd name="connsiteY38" fmla="*/ 100111 h 331093"/>
              <a:gd name="connsiteX39" fmla="*/ 622335 w 662561"/>
              <a:gd name="connsiteY39" fmla="*/ 102493 h 331093"/>
              <a:gd name="connsiteX40" fmla="*/ 653291 w 662561"/>
              <a:gd name="connsiteY40" fmla="*/ 114399 h 331093"/>
              <a:gd name="connsiteX41" fmla="*/ 658054 w 662561"/>
              <a:gd name="connsiteY41" fmla="*/ 181074 h 331093"/>
              <a:gd name="connsiteX42" fmla="*/ 660435 w 662561"/>
              <a:gd name="connsiteY42" fmla="*/ 190599 h 331093"/>
              <a:gd name="connsiteX43" fmla="*/ 641385 w 662561"/>
              <a:gd name="connsiteY43" fmla="*/ 319186 h 331093"/>
              <a:gd name="connsiteX44" fmla="*/ 531848 w 662561"/>
              <a:gd name="connsiteY44" fmla="*/ 323949 h 331093"/>
              <a:gd name="connsiteX45" fmla="*/ 508035 w 662561"/>
              <a:gd name="connsiteY45" fmla="*/ 326330 h 331093"/>
              <a:gd name="connsiteX46" fmla="*/ 393735 w 662561"/>
              <a:gd name="connsiteY46" fmla="*/ 328711 h 331093"/>
              <a:gd name="connsiteX47" fmla="*/ 296104 w 662561"/>
              <a:gd name="connsiteY47" fmla="*/ 326330 h 331093"/>
              <a:gd name="connsiteX48" fmla="*/ 255623 w 662561"/>
              <a:gd name="connsiteY48" fmla="*/ 323949 h 331093"/>
              <a:gd name="connsiteX49" fmla="*/ 146085 w 662561"/>
              <a:gd name="connsiteY49" fmla="*/ 326330 h 331093"/>
              <a:gd name="connsiteX50" fmla="*/ 119891 w 662561"/>
              <a:gd name="connsiteY50" fmla="*/ 328711 h 331093"/>
              <a:gd name="connsiteX51" fmla="*/ 96079 w 662561"/>
              <a:gd name="connsiteY51" fmla="*/ 331093 h 331093"/>
              <a:gd name="connsiteX52" fmla="*/ 10354 w 662561"/>
              <a:gd name="connsiteY52" fmla="*/ 328711 h 331093"/>
              <a:gd name="connsiteX53" fmla="*/ 829 w 662561"/>
              <a:gd name="connsiteY53" fmla="*/ 326330 h 331093"/>
              <a:gd name="connsiteX54" fmla="*/ 15116 w 662561"/>
              <a:gd name="connsiteY54" fmla="*/ 126305 h 331093"/>
              <a:gd name="connsiteX55" fmla="*/ 24641 w 662561"/>
              <a:gd name="connsiteY55" fmla="*/ 119161 h 331093"/>
              <a:gd name="connsiteX56" fmla="*/ 41310 w 662561"/>
              <a:gd name="connsiteY56" fmla="*/ 107255 h 331093"/>
              <a:gd name="connsiteX57" fmla="*/ 38929 w 662561"/>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62011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54867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03351 w 653163"/>
              <a:gd name="connsiteY4" fmla="*/ 42961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10495 w 653163"/>
              <a:gd name="connsiteY4" fmla="*/ 45342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53163" h="331093">
                <a:moveTo>
                  <a:pt x="29531" y="97730"/>
                </a:moveTo>
                <a:cubicBezTo>
                  <a:pt x="29134" y="90983"/>
                  <a:pt x="26272" y="87960"/>
                  <a:pt x="29531" y="66774"/>
                </a:cubicBezTo>
                <a:cubicBezTo>
                  <a:pt x="30146" y="62774"/>
                  <a:pt x="29484" y="58106"/>
                  <a:pt x="31912" y="54868"/>
                </a:cubicBezTo>
                <a:cubicBezTo>
                  <a:pt x="34689" y="51165"/>
                  <a:pt x="39849" y="50105"/>
                  <a:pt x="43818" y="47724"/>
                </a:cubicBezTo>
                <a:cubicBezTo>
                  <a:pt x="55327" y="46930"/>
                  <a:pt x="97001" y="44151"/>
                  <a:pt x="110495" y="45342"/>
                </a:cubicBezTo>
                <a:cubicBezTo>
                  <a:pt x="123989" y="46533"/>
                  <a:pt x="122003" y="51693"/>
                  <a:pt x="124781" y="54868"/>
                </a:cubicBezTo>
                <a:cubicBezTo>
                  <a:pt x="127559" y="58043"/>
                  <a:pt x="124781" y="64393"/>
                  <a:pt x="127162" y="64393"/>
                </a:cubicBezTo>
                <a:cubicBezTo>
                  <a:pt x="129543" y="64393"/>
                  <a:pt x="135086" y="55591"/>
                  <a:pt x="139068" y="54867"/>
                </a:cubicBezTo>
                <a:cubicBezTo>
                  <a:pt x="143818" y="54003"/>
                  <a:pt x="148593" y="60424"/>
                  <a:pt x="153356" y="59630"/>
                </a:cubicBezTo>
                <a:cubicBezTo>
                  <a:pt x="173943" y="47277"/>
                  <a:pt x="156332" y="56985"/>
                  <a:pt x="177168" y="47724"/>
                </a:cubicBezTo>
                <a:cubicBezTo>
                  <a:pt x="180412" y="46282"/>
                  <a:pt x="183369" y="44207"/>
                  <a:pt x="186693" y="42961"/>
                </a:cubicBezTo>
                <a:cubicBezTo>
                  <a:pt x="189757" y="41812"/>
                  <a:pt x="193113" y="41615"/>
                  <a:pt x="196218" y="40580"/>
                </a:cubicBezTo>
                <a:cubicBezTo>
                  <a:pt x="235306" y="27553"/>
                  <a:pt x="184467" y="43499"/>
                  <a:pt x="217650" y="31055"/>
                </a:cubicBezTo>
                <a:cubicBezTo>
                  <a:pt x="220714" y="29906"/>
                  <a:pt x="224000" y="29468"/>
                  <a:pt x="227175" y="28674"/>
                </a:cubicBezTo>
                <a:cubicBezTo>
                  <a:pt x="237862" y="23330"/>
                  <a:pt x="238039" y="22680"/>
                  <a:pt x="250987" y="19149"/>
                </a:cubicBezTo>
                <a:cubicBezTo>
                  <a:pt x="254892" y="18084"/>
                  <a:pt x="259001" y="17880"/>
                  <a:pt x="262893" y="16768"/>
                </a:cubicBezTo>
                <a:cubicBezTo>
                  <a:pt x="270134" y="14699"/>
                  <a:pt x="277181" y="12005"/>
                  <a:pt x="284325" y="9624"/>
                </a:cubicBezTo>
                <a:lnTo>
                  <a:pt x="291468" y="7243"/>
                </a:lnTo>
                <a:cubicBezTo>
                  <a:pt x="296181" y="4101"/>
                  <a:pt x="301729" y="-755"/>
                  <a:pt x="308137" y="99"/>
                </a:cubicBezTo>
                <a:cubicBezTo>
                  <a:pt x="317108" y="1295"/>
                  <a:pt x="325551" y="5048"/>
                  <a:pt x="334331" y="7243"/>
                </a:cubicBezTo>
                <a:cubicBezTo>
                  <a:pt x="338257" y="8225"/>
                  <a:pt x="342286" y="8746"/>
                  <a:pt x="346237" y="9624"/>
                </a:cubicBezTo>
                <a:cubicBezTo>
                  <a:pt x="350418" y="10553"/>
                  <a:pt x="358624" y="12551"/>
                  <a:pt x="362906" y="14386"/>
                </a:cubicBezTo>
                <a:cubicBezTo>
                  <a:pt x="366169" y="15784"/>
                  <a:pt x="369095" y="17936"/>
                  <a:pt x="372431" y="19149"/>
                </a:cubicBezTo>
                <a:cubicBezTo>
                  <a:pt x="377862" y="21124"/>
                  <a:pt x="383651" y="21988"/>
                  <a:pt x="389100" y="23911"/>
                </a:cubicBezTo>
                <a:cubicBezTo>
                  <a:pt x="397161" y="26756"/>
                  <a:pt x="404802" y="30732"/>
                  <a:pt x="412912" y="33436"/>
                </a:cubicBezTo>
                <a:cubicBezTo>
                  <a:pt x="417675" y="35024"/>
                  <a:pt x="422539" y="36335"/>
                  <a:pt x="427200" y="38199"/>
                </a:cubicBezTo>
                <a:cubicBezTo>
                  <a:pt x="430496" y="39517"/>
                  <a:pt x="433481" y="41519"/>
                  <a:pt x="436725" y="42961"/>
                </a:cubicBezTo>
                <a:cubicBezTo>
                  <a:pt x="450050" y="48883"/>
                  <a:pt x="448383" y="47200"/>
                  <a:pt x="462918" y="52486"/>
                </a:cubicBezTo>
                <a:cubicBezTo>
                  <a:pt x="466935" y="53947"/>
                  <a:pt x="470701" y="56124"/>
                  <a:pt x="474825" y="57249"/>
                </a:cubicBezTo>
                <a:cubicBezTo>
                  <a:pt x="479483" y="58519"/>
                  <a:pt x="484350" y="58836"/>
                  <a:pt x="489112" y="59630"/>
                </a:cubicBezTo>
                <a:cubicBezTo>
                  <a:pt x="493081" y="61218"/>
                  <a:pt x="496963" y="63041"/>
                  <a:pt x="501018" y="64393"/>
                </a:cubicBezTo>
                <a:cubicBezTo>
                  <a:pt x="504123" y="65428"/>
                  <a:pt x="507552" y="65445"/>
                  <a:pt x="510543" y="66774"/>
                </a:cubicBezTo>
                <a:cubicBezTo>
                  <a:pt x="514773" y="68654"/>
                  <a:pt x="518152" y="72199"/>
                  <a:pt x="522450" y="73918"/>
                </a:cubicBezTo>
                <a:cubicBezTo>
                  <a:pt x="526208" y="75421"/>
                  <a:pt x="530451" y="75234"/>
                  <a:pt x="534356" y="76299"/>
                </a:cubicBezTo>
                <a:cubicBezTo>
                  <a:pt x="539199" y="77620"/>
                  <a:pt x="543982" y="79197"/>
                  <a:pt x="548643" y="81061"/>
                </a:cubicBezTo>
                <a:cubicBezTo>
                  <a:pt x="551939" y="82379"/>
                  <a:pt x="554844" y="84578"/>
                  <a:pt x="558168" y="85824"/>
                </a:cubicBezTo>
                <a:cubicBezTo>
                  <a:pt x="561232" y="86973"/>
                  <a:pt x="564588" y="87170"/>
                  <a:pt x="567693" y="88205"/>
                </a:cubicBezTo>
                <a:cubicBezTo>
                  <a:pt x="571748" y="89557"/>
                  <a:pt x="575545" y="91616"/>
                  <a:pt x="579600" y="92968"/>
                </a:cubicBezTo>
                <a:cubicBezTo>
                  <a:pt x="582705" y="94003"/>
                  <a:pt x="586061" y="94200"/>
                  <a:pt x="589125" y="95349"/>
                </a:cubicBezTo>
                <a:cubicBezTo>
                  <a:pt x="592449" y="96595"/>
                  <a:pt x="595250" y="99091"/>
                  <a:pt x="598650" y="100111"/>
                </a:cubicBezTo>
                <a:cubicBezTo>
                  <a:pt x="603274" y="101498"/>
                  <a:pt x="608233" y="101407"/>
                  <a:pt x="612937" y="102493"/>
                </a:cubicBezTo>
                <a:cubicBezTo>
                  <a:pt x="630283" y="106496"/>
                  <a:pt x="628531" y="106718"/>
                  <a:pt x="643893" y="114399"/>
                </a:cubicBezTo>
                <a:cubicBezTo>
                  <a:pt x="652843" y="141242"/>
                  <a:pt x="643909" y="112241"/>
                  <a:pt x="648656" y="181074"/>
                </a:cubicBezTo>
                <a:cubicBezTo>
                  <a:pt x="648881" y="184339"/>
                  <a:pt x="650243" y="187424"/>
                  <a:pt x="651037" y="190599"/>
                </a:cubicBezTo>
                <a:cubicBezTo>
                  <a:pt x="646100" y="326393"/>
                  <a:pt x="667934" y="331133"/>
                  <a:pt x="631987" y="319186"/>
                </a:cubicBezTo>
                <a:cubicBezTo>
                  <a:pt x="591098" y="320596"/>
                  <a:pt x="561465" y="321059"/>
                  <a:pt x="522450" y="323949"/>
                </a:cubicBezTo>
                <a:cubicBezTo>
                  <a:pt x="514495" y="324538"/>
                  <a:pt x="506610" y="326055"/>
                  <a:pt x="498637" y="326330"/>
                </a:cubicBezTo>
                <a:cubicBezTo>
                  <a:pt x="460551" y="327643"/>
                  <a:pt x="422437" y="327917"/>
                  <a:pt x="384337" y="328711"/>
                </a:cubicBezTo>
                <a:lnTo>
                  <a:pt x="286706" y="326330"/>
                </a:lnTo>
                <a:cubicBezTo>
                  <a:pt x="273197" y="325864"/>
                  <a:pt x="259742" y="323949"/>
                  <a:pt x="246225" y="323949"/>
                </a:cubicBezTo>
                <a:cubicBezTo>
                  <a:pt x="209704" y="323949"/>
                  <a:pt x="173200" y="325536"/>
                  <a:pt x="136687" y="326330"/>
                </a:cubicBezTo>
                <a:lnTo>
                  <a:pt x="110493" y="328711"/>
                </a:lnTo>
                <a:cubicBezTo>
                  <a:pt x="102552" y="329467"/>
                  <a:pt x="94658" y="331093"/>
                  <a:pt x="86681" y="331093"/>
                </a:cubicBezTo>
                <a:cubicBezTo>
                  <a:pt x="58095" y="331093"/>
                  <a:pt x="29531" y="329505"/>
                  <a:pt x="956" y="328711"/>
                </a:cubicBezTo>
                <a:cubicBezTo>
                  <a:pt x="-2219" y="327917"/>
                  <a:pt x="3550" y="331978"/>
                  <a:pt x="3337" y="328712"/>
                </a:cubicBezTo>
                <a:cubicBezTo>
                  <a:pt x="87" y="278874"/>
                  <a:pt x="3734" y="161230"/>
                  <a:pt x="5718" y="126305"/>
                </a:cubicBezTo>
                <a:cubicBezTo>
                  <a:pt x="7702" y="91380"/>
                  <a:pt x="12230" y="121744"/>
                  <a:pt x="15243" y="119161"/>
                </a:cubicBezTo>
                <a:cubicBezTo>
                  <a:pt x="26130" y="109830"/>
                  <a:pt x="18076" y="113185"/>
                  <a:pt x="31912" y="107255"/>
                </a:cubicBezTo>
                <a:cubicBezTo>
                  <a:pt x="39809" y="103871"/>
                  <a:pt x="29928" y="104477"/>
                  <a:pt x="29531" y="9773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A8CC797-B4F3-388E-01A6-531D22A9F04E}"/>
              </a:ext>
            </a:extLst>
          </p:cNvPr>
          <p:cNvSpPr>
            <a:spLocks/>
          </p:cNvSpPr>
          <p:nvPr/>
        </p:nvSpPr>
        <p:spPr>
          <a:xfrm>
            <a:off x="10500415" y="1431608"/>
            <a:ext cx="921416" cy="368193"/>
          </a:xfrm>
          <a:custGeom>
            <a:avLst/>
            <a:gdLst>
              <a:gd name="connsiteX0" fmla="*/ 2381 w 922593"/>
              <a:gd name="connsiteY0" fmla="*/ 138112 h 367398"/>
              <a:gd name="connsiteX1" fmla="*/ 23812 w 922593"/>
              <a:gd name="connsiteY1" fmla="*/ 130968 h 367398"/>
              <a:gd name="connsiteX2" fmla="*/ 28575 w 922593"/>
              <a:gd name="connsiteY2" fmla="*/ 123825 h 367398"/>
              <a:gd name="connsiteX3" fmla="*/ 38100 w 922593"/>
              <a:gd name="connsiteY3" fmla="*/ 119062 h 367398"/>
              <a:gd name="connsiteX4" fmla="*/ 52387 w 922593"/>
              <a:gd name="connsiteY4" fmla="*/ 111918 h 367398"/>
              <a:gd name="connsiteX5" fmla="*/ 61912 w 922593"/>
              <a:gd name="connsiteY5" fmla="*/ 107156 h 367398"/>
              <a:gd name="connsiteX6" fmla="*/ 69056 w 922593"/>
              <a:gd name="connsiteY6" fmla="*/ 102393 h 367398"/>
              <a:gd name="connsiteX7" fmla="*/ 80962 w 922593"/>
              <a:gd name="connsiteY7" fmla="*/ 100012 h 367398"/>
              <a:gd name="connsiteX8" fmla="*/ 92868 w 922593"/>
              <a:gd name="connsiteY8" fmla="*/ 95250 h 367398"/>
              <a:gd name="connsiteX9" fmla="*/ 104775 w 922593"/>
              <a:gd name="connsiteY9" fmla="*/ 92868 h 367398"/>
              <a:gd name="connsiteX10" fmla="*/ 145256 w 922593"/>
              <a:gd name="connsiteY10" fmla="*/ 88106 h 367398"/>
              <a:gd name="connsiteX11" fmla="*/ 159543 w 922593"/>
              <a:gd name="connsiteY11" fmla="*/ 85725 h 367398"/>
              <a:gd name="connsiteX12" fmla="*/ 173831 w 922593"/>
              <a:gd name="connsiteY12" fmla="*/ 80962 h 367398"/>
              <a:gd name="connsiteX13" fmla="*/ 185737 w 922593"/>
              <a:gd name="connsiteY13" fmla="*/ 78581 h 367398"/>
              <a:gd name="connsiteX14" fmla="*/ 214312 w 922593"/>
              <a:gd name="connsiteY14" fmla="*/ 66675 h 367398"/>
              <a:gd name="connsiteX15" fmla="*/ 230981 w 922593"/>
              <a:gd name="connsiteY15" fmla="*/ 59531 h 367398"/>
              <a:gd name="connsiteX16" fmla="*/ 254793 w 922593"/>
              <a:gd name="connsiteY16" fmla="*/ 50006 h 367398"/>
              <a:gd name="connsiteX17" fmla="*/ 271462 w 922593"/>
              <a:gd name="connsiteY17" fmla="*/ 42862 h 367398"/>
              <a:gd name="connsiteX18" fmla="*/ 290512 w 922593"/>
              <a:gd name="connsiteY18" fmla="*/ 40481 h 367398"/>
              <a:gd name="connsiteX19" fmla="*/ 335756 w 922593"/>
              <a:gd name="connsiteY19" fmla="*/ 28575 h 367398"/>
              <a:gd name="connsiteX20" fmla="*/ 354806 w 922593"/>
              <a:gd name="connsiteY20" fmla="*/ 26193 h 367398"/>
              <a:gd name="connsiteX21" fmla="*/ 390525 w 922593"/>
              <a:gd name="connsiteY21" fmla="*/ 16668 h 367398"/>
              <a:gd name="connsiteX22" fmla="*/ 404812 w 922593"/>
              <a:gd name="connsiteY22" fmla="*/ 14287 h 367398"/>
              <a:gd name="connsiteX23" fmla="*/ 419100 w 922593"/>
              <a:gd name="connsiteY23" fmla="*/ 9525 h 367398"/>
              <a:gd name="connsiteX24" fmla="*/ 450056 w 922593"/>
              <a:gd name="connsiteY24" fmla="*/ 4762 h 367398"/>
              <a:gd name="connsiteX25" fmla="*/ 466725 w 922593"/>
              <a:gd name="connsiteY25" fmla="*/ 0 h 367398"/>
              <a:gd name="connsiteX26" fmla="*/ 485775 w 922593"/>
              <a:gd name="connsiteY26" fmla="*/ 2381 h 367398"/>
              <a:gd name="connsiteX27" fmla="*/ 504825 w 922593"/>
              <a:gd name="connsiteY27" fmla="*/ 7143 h 367398"/>
              <a:gd name="connsiteX28" fmla="*/ 554831 w 922593"/>
              <a:gd name="connsiteY28" fmla="*/ 21431 h 367398"/>
              <a:gd name="connsiteX29" fmla="*/ 578643 w 922593"/>
              <a:gd name="connsiteY29" fmla="*/ 28575 h 367398"/>
              <a:gd name="connsiteX30" fmla="*/ 607218 w 922593"/>
              <a:gd name="connsiteY30" fmla="*/ 35718 h 367398"/>
              <a:gd name="connsiteX31" fmla="*/ 650081 w 922593"/>
              <a:gd name="connsiteY31" fmla="*/ 45243 h 367398"/>
              <a:gd name="connsiteX32" fmla="*/ 688181 w 922593"/>
              <a:gd name="connsiteY32" fmla="*/ 57150 h 367398"/>
              <a:gd name="connsiteX33" fmla="*/ 707231 w 922593"/>
              <a:gd name="connsiteY33" fmla="*/ 59531 h 367398"/>
              <a:gd name="connsiteX34" fmla="*/ 742950 w 922593"/>
              <a:gd name="connsiteY34" fmla="*/ 66675 h 367398"/>
              <a:gd name="connsiteX35" fmla="*/ 783431 w 922593"/>
              <a:gd name="connsiteY35" fmla="*/ 76200 h 367398"/>
              <a:gd name="connsiteX36" fmla="*/ 807243 w 922593"/>
              <a:gd name="connsiteY36" fmla="*/ 83343 h 367398"/>
              <a:gd name="connsiteX37" fmla="*/ 828675 w 922593"/>
              <a:gd name="connsiteY37" fmla="*/ 88106 h 367398"/>
              <a:gd name="connsiteX38" fmla="*/ 845343 w 922593"/>
              <a:gd name="connsiteY38" fmla="*/ 92868 h 367398"/>
              <a:gd name="connsiteX39" fmla="*/ 857250 w 922593"/>
              <a:gd name="connsiteY39" fmla="*/ 95250 h 367398"/>
              <a:gd name="connsiteX40" fmla="*/ 881062 w 922593"/>
              <a:gd name="connsiteY40" fmla="*/ 102393 h 367398"/>
              <a:gd name="connsiteX41" fmla="*/ 892968 w 922593"/>
              <a:gd name="connsiteY41" fmla="*/ 107156 h 367398"/>
              <a:gd name="connsiteX42" fmla="*/ 900112 w 922593"/>
              <a:gd name="connsiteY42" fmla="*/ 111918 h 367398"/>
              <a:gd name="connsiteX43" fmla="*/ 904875 w 922593"/>
              <a:gd name="connsiteY43" fmla="*/ 130968 h 367398"/>
              <a:gd name="connsiteX44" fmla="*/ 909637 w 922593"/>
              <a:gd name="connsiteY44" fmla="*/ 157162 h 367398"/>
              <a:gd name="connsiteX45" fmla="*/ 914400 w 922593"/>
              <a:gd name="connsiteY45" fmla="*/ 183356 h 367398"/>
              <a:gd name="connsiteX46" fmla="*/ 912018 w 922593"/>
              <a:gd name="connsiteY46" fmla="*/ 307181 h 367398"/>
              <a:gd name="connsiteX47" fmla="*/ 921543 w 922593"/>
              <a:gd name="connsiteY47" fmla="*/ 364331 h 367398"/>
              <a:gd name="connsiteX48" fmla="*/ 897731 w 922593"/>
              <a:gd name="connsiteY48" fmla="*/ 361950 h 367398"/>
              <a:gd name="connsiteX49" fmla="*/ 857250 w 922593"/>
              <a:gd name="connsiteY49" fmla="*/ 357187 h 367398"/>
              <a:gd name="connsiteX50" fmla="*/ 709612 w 922593"/>
              <a:gd name="connsiteY50" fmla="*/ 352425 h 367398"/>
              <a:gd name="connsiteX51" fmla="*/ 576262 w 922593"/>
              <a:gd name="connsiteY51" fmla="*/ 357187 h 367398"/>
              <a:gd name="connsiteX52" fmla="*/ 561975 w 922593"/>
              <a:gd name="connsiteY52" fmla="*/ 359568 h 367398"/>
              <a:gd name="connsiteX53" fmla="*/ 435768 w 922593"/>
              <a:gd name="connsiteY53" fmla="*/ 357187 h 367398"/>
              <a:gd name="connsiteX54" fmla="*/ 364331 w 922593"/>
              <a:gd name="connsiteY54" fmla="*/ 354806 h 367398"/>
              <a:gd name="connsiteX55" fmla="*/ 316706 w 922593"/>
              <a:gd name="connsiteY55" fmla="*/ 352425 h 367398"/>
              <a:gd name="connsiteX56" fmla="*/ 38100 w 922593"/>
              <a:gd name="connsiteY56" fmla="*/ 347662 h 367398"/>
              <a:gd name="connsiteX57" fmla="*/ 19050 w 922593"/>
              <a:gd name="connsiteY57" fmla="*/ 345281 h 367398"/>
              <a:gd name="connsiteX58" fmla="*/ 16668 w 922593"/>
              <a:gd name="connsiteY58" fmla="*/ 333375 h 367398"/>
              <a:gd name="connsiteX59" fmla="*/ 9525 w 922593"/>
              <a:gd name="connsiteY59" fmla="*/ 321468 h 367398"/>
              <a:gd name="connsiteX60" fmla="*/ 7143 w 922593"/>
              <a:gd name="connsiteY60" fmla="*/ 302418 h 367398"/>
              <a:gd name="connsiteX61" fmla="*/ 0 w 922593"/>
              <a:gd name="connsiteY61" fmla="*/ 269081 h 367398"/>
              <a:gd name="connsiteX62" fmla="*/ 7143 w 922593"/>
              <a:gd name="connsiteY62" fmla="*/ 202406 h 367398"/>
              <a:gd name="connsiteX63" fmla="*/ 9525 w 922593"/>
              <a:gd name="connsiteY63" fmla="*/ 195262 h 367398"/>
              <a:gd name="connsiteX64" fmla="*/ 2381 w 922593"/>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95262 h 367398"/>
              <a:gd name="connsiteX64" fmla="*/ 309 w 920521"/>
              <a:gd name="connsiteY64" fmla="*/ 138112 h 367398"/>
              <a:gd name="connsiteX0" fmla="*/ 56 w 920268"/>
              <a:gd name="connsiteY0" fmla="*/ 138112 h 367398"/>
              <a:gd name="connsiteX1" fmla="*/ 21487 w 920268"/>
              <a:gd name="connsiteY1" fmla="*/ 130968 h 367398"/>
              <a:gd name="connsiteX2" fmla="*/ 26250 w 920268"/>
              <a:gd name="connsiteY2" fmla="*/ 123825 h 367398"/>
              <a:gd name="connsiteX3" fmla="*/ 35775 w 920268"/>
              <a:gd name="connsiteY3" fmla="*/ 119062 h 367398"/>
              <a:gd name="connsiteX4" fmla="*/ 50062 w 920268"/>
              <a:gd name="connsiteY4" fmla="*/ 111918 h 367398"/>
              <a:gd name="connsiteX5" fmla="*/ 59587 w 920268"/>
              <a:gd name="connsiteY5" fmla="*/ 107156 h 367398"/>
              <a:gd name="connsiteX6" fmla="*/ 66731 w 920268"/>
              <a:gd name="connsiteY6" fmla="*/ 102393 h 367398"/>
              <a:gd name="connsiteX7" fmla="*/ 78637 w 920268"/>
              <a:gd name="connsiteY7" fmla="*/ 100012 h 367398"/>
              <a:gd name="connsiteX8" fmla="*/ 90543 w 920268"/>
              <a:gd name="connsiteY8" fmla="*/ 95250 h 367398"/>
              <a:gd name="connsiteX9" fmla="*/ 102450 w 920268"/>
              <a:gd name="connsiteY9" fmla="*/ 92868 h 367398"/>
              <a:gd name="connsiteX10" fmla="*/ 142931 w 920268"/>
              <a:gd name="connsiteY10" fmla="*/ 88106 h 367398"/>
              <a:gd name="connsiteX11" fmla="*/ 157218 w 920268"/>
              <a:gd name="connsiteY11" fmla="*/ 85725 h 367398"/>
              <a:gd name="connsiteX12" fmla="*/ 171506 w 920268"/>
              <a:gd name="connsiteY12" fmla="*/ 80962 h 367398"/>
              <a:gd name="connsiteX13" fmla="*/ 183412 w 920268"/>
              <a:gd name="connsiteY13" fmla="*/ 78581 h 367398"/>
              <a:gd name="connsiteX14" fmla="*/ 211987 w 920268"/>
              <a:gd name="connsiteY14" fmla="*/ 66675 h 367398"/>
              <a:gd name="connsiteX15" fmla="*/ 228656 w 920268"/>
              <a:gd name="connsiteY15" fmla="*/ 59531 h 367398"/>
              <a:gd name="connsiteX16" fmla="*/ 252468 w 920268"/>
              <a:gd name="connsiteY16" fmla="*/ 50006 h 367398"/>
              <a:gd name="connsiteX17" fmla="*/ 269137 w 920268"/>
              <a:gd name="connsiteY17" fmla="*/ 42862 h 367398"/>
              <a:gd name="connsiteX18" fmla="*/ 288187 w 920268"/>
              <a:gd name="connsiteY18" fmla="*/ 40481 h 367398"/>
              <a:gd name="connsiteX19" fmla="*/ 333431 w 920268"/>
              <a:gd name="connsiteY19" fmla="*/ 28575 h 367398"/>
              <a:gd name="connsiteX20" fmla="*/ 352481 w 920268"/>
              <a:gd name="connsiteY20" fmla="*/ 26193 h 367398"/>
              <a:gd name="connsiteX21" fmla="*/ 388200 w 920268"/>
              <a:gd name="connsiteY21" fmla="*/ 16668 h 367398"/>
              <a:gd name="connsiteX22" fmla="*/ 402487 w 920268"/>
              <a:gd name="connsiteY22" fmla="*/ 14287 h 367398"/>
              <a:gd name="connsiteX23" fmla="*/ 416775 w 920268"/>
              <a:gd name="connsiteY23" fmla="*/ 9525 h 367398"/>
              <a:gd name="connsiteX24" fmla="*/ 447731 w 920268"/>
              <a:gd name="connsiteY24" fmla="*/ 4762 h 367398"/>
              <a:gd name="connsiteX25" fmla="*/ 464400 w 920268"/>
              <a:gd name="connsiteY25" fmla="*/ 0 h 367398"/>
              <a:gd name="connsiteX26" fmla="*/ 483450 w 920268"/>
              <a:gd name="connsiteY26" fmla="*/ 2381 h 367398"/>
              <a:gd name="connsiteX27" fmla="*/ 502500 w 920268"/>
              <a:gd name="connsiteY27" fmla="*/ 7143 h 367398"/>
              <a:gd name="connsiteX28" fmla="*/ 552506 w 920268"/>
              <a:gd name="connsiteY28" fmla="*/ 21431 h 367398"/>
              <a:gd name="connsiteX29" fmla="*/ 576318 w 920268"/>
              <a:gd name="connsiteY29" fmla="*/ 28575 h 367398"/>
              <a:gd name="connsiteX30" fmla="*/ 604893 w 920268"/>
              <a:gd name="connsiteY30" fmla="*/ 35718 h 367398"/>
              <a:gd name="connsiteX31" fmla="*/ 647756 w 920268"/>
              <a:gd name="connsiteY31" fmla="*/ 45243 h 367398"/>
              <a:gd name="connsiteX32" fmla="*/ 685856 w 920268"/>
              <a:gd name="connsiteY32" fmla="*/ 57150 h 367398"/>
              <a:gd name="connsiteX33" fmla="*/ 704906 w 920268"/>
              <a:gd name="connsiteY33" fmla="*/ 59531 h 367398"/>
              <a:gd name="connsiteX34" fmla="*/ 740625 w 920268"/>
              <a:gd name="connsiteY34" fmla="*/ 66675 h 367398"/>
              <a:gd name="connsiteX35" fmla="*/ 781106 w 920268"/>
              <a:gd name="connsiteY35" fmla="*/ 76200 h 367398"/>
              <a:gd name="connsiteX36" fmla="*/ 804918 w 920268"/>
              <a:gd name="connsiteY36" fmla="*/ 83343 h 367398"/>
              <a:gd name="connsiteX37" fmla="*/ 826350 w 920268"/>
              <a:gd name="connsiteY37" fmla="*/ 88106 h 367398"/>
              <a:gd name="connsiteX38" fmla="*/ 843018 w 920268"/>
              <a:gd name="connsiteY38" fmla="*/ 92868 h 367398"/>
              <a:gd name="connsiteX39" fmla="*/ 854925 w 920268"/>
              <a:gd name="connsiteY39" fmla="*/ 95250 h 367398"/>
              <a:gd name="connsiteX40" fmla="*/ 878737 w 920268"/>
              <a:gd name="connsiteY40" fmla="*/ 102393 h 367398"/>
              <a:gd name="connsiteX41" fmla="*/ 890643 w 920268"/>
              <a:gd name="connsiteY41" fmla="*/ 107156 h 367398"/>
              <a:gd name="connsiteX42" fmla="*/ 897787 w 920268"/>
              <a:gd name="connsiteY42" fmla="*/ 111918 h 367398"/>
              <a:gd name="connsiteX43" fmla="*/ 902550 w 920268"/>
              <a:gd name="connsiteY43" fmla="*/ 130968 h 367398"/>
              <a:gd name="connsiteX44" fmla="*/ 907312 w 920268"/>
              <a:gd name="connsiteY44" fmla="*/ 157162 h 367398"/>
              <a:gd name="connsiteX45" fmla="*/ 912075 w 920268"/>
              <a:gd name="connsiteY45" fmla="*/ 183356 h 367398"/>
              <a:gd name="connsiteX46" fmla="*/ 909693 w 920268"/>
              <a:gd name="connsiteY46" fmla="*/ 307181 h 367398"/>
              <a:gd name="connsiteX47" fmla="*/ 919218 w 920268"/>
              <a:gd name="connsiteY47" fmla="*/ 364331 h 367398"/>
              <a:gd name="connsiteX48" fmla="*/ 895406 w 920268"/>
              <a:gd name="connsiteY48" fmla="*/ 361950 h 367398"/>
              <a:gd name="connsiteX49" fmla="*/ 854925 w 920268"/>
              <a:gd name="connsiteY49" fmla="*/ 357187 h 367398"/>
              <a:gd name="connsiteX50" fmla="*/ 707287 w 920268"/>
              <a:gd name="connsiteY50" fmla="*/ 352425 h 367398"/>
              <a:gd name="connsiteX51" fmla="*/ 573937 w 920268"/>
              <a:gd name="connsiteY51" fmla="*/ 357187 h 367398"/>
              <a:gd name="connsiteX52" fmla="*/ 559650 w 920268"/>
              <a:gd name="connsiteY52" fmla="*/ 359568 h 367398"/>
              <a:gd name="connsiteX53" fmla="*/ 433443 w 920268"/>
              <a:gd name="connsiteY53" fmla="*/ 357187 h 367398"/>
              <a:gd name="connsiteX54" fmla="*/ 362006 w 920268"/>
              <a:gd name="connsiteY54" fmla="*/ 354806 h 367398"/>
              <a:gd name="connsiteX55" fmla="*/ 314381 w 920268"/>
              <a:gd name="connsiteY55" fmla="*/ 352425 h 367398"/>
              <a:gd name="connsiteX56" fmla="*/ 35775 w 920268"/>
              <a:gd name="connsiteY56" fmla="*/ 347662 h 367398"/>
              <a:gd name="connsiteX57" fmla="*/ 16725 w 920268"/>
              <a:gd name="connsiteY57" fmla="*/ 345281 h 367398"/>
              <a:gd name="connsiteX58" fmla="*/ 14343 w 920268"/>
              <a:gd name="connsiteY58" fmla="*/ 333375 h 367398"/>
              <a:gd name="connsiteX59" fmla="*/ 7200 w 920268"/>
              <a:gd name="connsiteY59" fmla="*/ 321468 h 367398"/>
              <a:gd name="connsiteX60" fmla="*/ 4818 w 920268"/>
              <a:gd name="connsiteY60" fmla="*/ 302418 h 367398"/>
              <a:gd name="connsiteX61" fmla="*/ 7200 w 920268"/>
              <a:gd name="connsiteY61" fmla="*/ 269081 h 367398"/>
              <a:gd name="connsiteX62" fmla="*/ 4818 w 920268"/>
              <a:gd name="connsiteY62" fmla="*/ 202406 h 367398"/>
              <a:gd name="connsiteX63" fmla="*/ 14344 w 920268"/>
              <a:gd name="connsiteY63" fmla="*/ 195262 h 367398"/>
              <a:gd name="connsiteX64" fmla="*/ 56 w 920268"/>
              <a:gd name="connsiteY64" fmla="*/ 138112 h 367398"/>
              <a:gd name="connsiteX0" fmla="*/ 480 w 920692"/>
              <a:gd name="connsiteY0" fmla="*/ 138112 h 367398"/>
              <a:gd name="connsiteX1" fmla="*/ 21911 w 920692"/>
              <a:gd name="connsiteY1" fmla="*/ 130968 h 367398"/>
              <a:gd name="connsiteX2" fmla="*/ 26674 w 920692"/>
              <a:gd name="connsiteY2" fmla="*/ 123825 h 367398"/>
              <a:gd name="connsiteX3" fmla="*/ 36199 w 920692"/>
              <a:gd name="connsiteY3" fmla="*/ 119062 h 367398"/>
              <a:gd name="connsiteX4" fmla="*/ 50486 w 920692"/>
              <a:gd name="connsiteY4" fmla="*/ 111918 h 367398"/>
              <a:gd name="connsiteX5" fmla="*/ 60011 w 920692"/>
              <a:gd name="connsiteY5" fmla="*/ 107156 h 367398"/>
              <a:gd name="connsiteX6" fmla="*/ 67155 w 920692"/>
              <a:gd name="connsiteY6" fmla="*/ 102393 h 367398"/>
              <a:gd name="connsiteX7" fmla="*/ 79061 w 920692"/>
              <a:gd name="connsiteY7" fmla="*/ 100012 h 367398"/>
              <a:gd name="connsiteX8" fmla="*/ 90967 w 920692"/>
              <a:gd name="connsiteY8" fmla="*/ 95250 h 367398"/>
              <a:gd name="connsiteX9" fmla="*/ 102874 w 920692"/>
              <a:gd name="connsiteY9" fmla="*/ 92868 h 367398"/>
              <a:gd name="connsiteX10" fmla="*/ 143355 w 920692"/>
              <a:gd name="connsiteY10" fmla="*/ 88106 h 367398"/>
              <a:gd name="connsiteX11" fmla="*/ 157642 w 920692"/>
              <a:gd name="connsiteY11" fmla="*/ 85725 h 367398"/>
              <a:gd name="connsiteX12" fmla="*/ 171930 w 920692"/>
              <a:gd name="connsiteY12" fmla="*/ 80962 h 367398"/>
              <a:gd name="connsiteX13" fmla="*/ 183836 w 920692"/>
              <a:gd name="connsiteY13" fmla="*/ 78581 h 367398"/>
              <a:gd name="connsiteX14" fmla="*/ 212411 w 920692"/>
              <a:gd name="connsiteY14" fmla="*/ 66675 h 367398"/>
              <a:gd name="connsiteX15" fmla="*/ 229080 w 920692"/>
              <a:gd name="connsiteY15" fmla="*/ 59531 h 367398"/>
              <a:gd name="connsiteX16" fmla="*/ 252892 w 920692"/>
              <a:gd name="connsiteY16" fmla="*/ 50006 h 367398"/>
              <a:gd name="connsiteX17" fmla="*/ 269561 w 920692"/>
              <a:gd name="connsiteY17" fmla="*/ 42862 h 367398"/>
              <a:gd name="connsiteX18" fmla="*/ 288611 w 920692"/>
              <a:gd name="connsiteY18" fmla="*/ 40481 h 367398"/>
              <a:gd name="connsiteX19" fmla="*/ 333855 w 920692"/>
              <a:gd name="connsiteY19" fmla="*/ 28575 h 367398"/>
              <a:gd name="connsiteX20" fmla="*/ 352905 w 920692"/>
              <a:gd name="connsiteY20" fmla="*/ 26193 h 367398"/>
              <a:gd name="connsiteX21" fmla="*/ 388624 w 920692"/>
              <a:gd name="connsiteY21" fmla="*/ 16668 h 367398"/>
              <a:gd name="connsiteX22" fmla="*/ 402911 w 920692"/>
              <a:gd name="connsiteY22" fmla="*/ 14287 h 367398"/>
              <a:gd name="connsiteX23" fmla="*/ 417199 w 920692"/>
              <a:gd name="connsiteY23" fmla="*/ 9525 h 367398"/>
              <a:gd name="connsiteX24" fmla="*/ 448155 w 920692"/>
              <a:gd name="connsiteY24" fmla="*/ 4762 h 367398"/>
              <a:gd name="connsiteX25" fmla="*/ 464824 w 920692"/>
              <a:gd name="connsiteY25" fmla="*/ 0 h 367398"/>
              <a:gd name="connsiteX26" fmla="*/ 483874 w 920692"/>
              <a:gd name="connsiteY26" fmla="*/ 2381 h 367398"/>
              <a:gd name="connsiteX27" fmla="*/ 502924 w 920692"/>
              <a:gd name="connsiteY27" fmla="*/ 7143 h 367398"/>
              <a:gd name="connsiteX28" fmla="*/ 552930 w 920692"/>
              <a:gd name="connsiteY28" fmla="*/ 21431 h 367398"/>
              <a:gd name="connsiteX29" fmla="*/ 576742 w 920692"/>
              <a:gd name="connsiteY29" fmla="*/ 28575 h 367398"/>
              <a:gd name="connsiteX30" fmla="*/ 605317 w 920692"/>
              <a:gd name="connsiteY30" fmla="*/ 35718 h 367398"/>
              <a:gd name="connsiteX31" fmla="*/ 648180 w 920692"/>
              <a:gd name="connsiteY31" fmla="*/ 45243 h 367398"/>
              <a:gd name="connsiteX32" fmla="*/ 686280 w 920692"/>
              <a:gd name="connsiteY32" fmla="*/ 57150 h 367398"/>
              <a:gd name="connsiteX33" fmla="*/ 705330 w 920692"/>
              <a:gd name="connsiteY33" fmla="*/ 59531 h 367398"/>
              <a:gd name="connsiteX34" fmla="*/ 741049 w 920692"/>
              <a:gd name="connsiteY34" fmla="*/ 66675 h 367398"/>
              <a:gd name="connsiteX35" fmla="*/ 781530 w 920692"/>
              <a:gd name="connsiteY35" fmla="*/ 76200 h 367398"/>
              <a:gd name="connsiteX36" fmla="*/ 805342 w 920692"/>
              <a:gd name="connsiteY36" fmla="*/ 83343 h 367398"/>
              <a:gd name="connsiteX37" fmla="*/ 826774 w 920692"/>
              <a:gd name="connsiteY37" fmla="*/ 88106 h 367398"/>
              <a:gd name="connsiteX38" fmla="*/ 843442 w 920692"/>
              <a:gd name="connsiteY38" fmla="*/ 92868 h 367398"/>
              <a:gd name="connsiteX39" fmla="*/ 855349 w 920692"/>
              <a:gd name="connsiteY39" fmla="*/ 95250 h 367398"/>
              <a:gd name="connsiteX40" fmla="*/ 879161 w 920692"/>
              <a:gd name="connsiteY40" fmla="*/ 102393 h 367398"/>
              <a:gd name="connsiteX41" fmla="*/ 891067 w 920692"/>
              <a:gd name="connsiteY41" fmla="*/ 107156 h 367398"/>
              <a:gd name="connsiteX42" fmla="*/ 898211 w 920692"/>
              <a:gd name="connsiteY42" fmla="*/ 111918 h 367398"/>
              <a:gd name="connsiteX43" fmla="*/ 902974 w 920692"/>
              <a:gd name="connsiteY43" fmla="*/ 130968 h 367398"/>
              <a:gd name="connsiteX44" fmla="*/ 907736 w 920692"/>
              <a:gd name="connsiteY44" fmla="*/ 157162 h 367398"/>
              <a:gd name="connsiteX45" fmla="*/ 912499 w 920692"/>
              <a:gd name="connsiteY45" fmla="*/ 183356 h 367398"/>
              <a:gd name="connsiteX46" fmla="*/ 910117 w 920692"/>
              <a:gd name="connsiteY46" fmla="*/ 307181 h 367398"/>
              <a:gd name="connsiteX47" fmla="*/ 919642 w 920692"/>
              <a:gd name="connsiteY47" fmla="*/ 364331 h 367398"/>
              <a:gd name="connsiteX48" fmla="*/ 895830 w 920692"/>
              <a:gd name="connsiteY48" fmla="*/ 361950 h 367398"/>
              <a:gd name="connsiteX49" fmla="*/ 855349 w 920692"/>
              <a:gd name="connsiteY49" fmla="*/ 357187 h 367398"/>
              <a:gd name="connsiteX50" fmla="*/ 707711 w 920692"/>
              <a:gd name="connsiteY50" fmla="*/ 352425 h 367398"/>
              <a:gd name="connsiteX51" fmla="*/ 574361 w 920692"/>
              <a:gd name="connsiteY51" fmla="*/ 357187 h 367398"/>
              <a:gd name="connsiteX52" fmla="*/ 560074 w 920692"/>
              <a:gd name="connsiteY52" fmla="*/ 359568 h 367398"/>
              <a:gd name="connsiteX53" fmla="*/ 433867 w 920692"/>
              <a:gd name="connsiteY53" fmla="*/ 357187 h 367398"/>
              <a:gd name="connsiteX54" fmla="*/ 362430 w 920692"/>
              <a:gd name="connsiteY54" fmla="*/ 354806 h 367398"/>
              <a:gd name="connsiteX55" fmla="*/ 314805 w 920692"/>
              <a:gd name="connsiteY55" fmla="*/ 352425 h 367398"/>
              <a:gd name="connsiteX56" fmla="*/ 36199 w 920692"/>
              <a:gd name="connsiteY56" fmla="*/ 347662 h 367398"/>
              <a:gd name="connsiteX57" fmla="*/ 17149 w 920692"/>
              <a:gd name="connsiteY57" fmla="*/ 345281 h 367398"/>
              <a:gd name="connsiteX58" fmla="*/ 14767 w 920692"/>
              <a:gd name="connsiteY58" fmla="*/ 333375 h 367398"/>
              <a:gd name="connsiteX59" fmla="*/ 7624 w 920692"/>
              <a:gd name="connsiteY59" fmla="*/ 321468 h 367398"/>
              <a:gd name="connsiteX60" fmla="*/ 5242 w 920692"/>
              <a:gd name="connsiteY60" fmla="*/ 302418 h 367398"/>
              <a:gd name="connsiteX61" fmla="*/ 7624 w 920692"/>
              <a:gd name="connsiteY61" fmla="*/ 269081 h 367398"/>
              <a:gd name="connsiteX62" fmla="*/ 5242 w 920692"/>
              <a:gd name="connsiteY62" fmla="*/ 202406 h 367398"/>
              <a:gd name="connsiteX63" fmla="*/ 5243 w 920692"/>
              <a:gd name="connsiteY63" fmla="*/ 192881 h 367398"/>
              <a:gd name="connsiteX64" fmla="*/ 480 w 920692"/>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21741 w 920521"/>
              <a:gd name="connsiteY59" fmla="*/ 328612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1416"/>
              <a:gd name="connsiteY0" fmla="*/ 138112 h 368193"/>
              <a:gd name="connsiteX1" fmla="*/ 21740 w 921416"/>
              <a:gd name="connsiteY1" fmla="*/ 130968 h 368193"/>
              <a:gd name="connsiteX2" fmla="*/ 26503 w 921416"/>
              <a:gd name="connsiteY2" fmla="*/ 123825 h 368193"/>
              <a:gd name="connsiteX3" fmla="*/ 36028 w 921416"/>
              <a:gd name="connsiteY3" fmla="*/ 119062 h 368193"/>
              <a:gd name="connsiteX4" fmla="*/ 50315 w 921416"/>
              <a:gd name="connsiteY4" fmla="*/ 111918 h 368193"/>
              <a:gd name="connsiteX5" fmla="*/ 59840 w 921416"/>
              <a:gd name="connsiteY5" fmla="*/ 107156 h 368193"/>
              <a:gd name="connsiteX6" fmla="*/ 66984 w 921416"/>
              <a:gd name="connsiteY6" fmla="*/ 102393 h 368193"/>
              <a:gd name="connsiteX7" fmla="*/ 78890 w 921416"/>
              <a:gd name="connsiteY7" fmla="*/ 100012 h 368193"/>
              <a:gd name="connsiteX8" fmla="*/ 90796 w 921416"/>
              <a:gd name="connsiteY8" fmla="*/ 95250 h 368193"/>
              <a:gd name="connsiteX9" fmla="*/ 102703 w 921416"/>
              <a:gd name="connsiteY9" fmla="*/ 92868 h 368193"/>
              <a:gd name="connsiteX10" fmla="*/ 143184 w 921416"/>
              <a:gd name="connsiteY10" fmla="*/ 88106 h 368193"/>
              <a:gd name="connsiteX11" fmla="*/ 157471 w 921416"/>
              <a:gd name="connsiteY11" fmla="*/ 85725 h 368193"/>
              <a:gd name="connsiteX12" fmla="*/ 171759 w 921416"/>
              <a:gd name="connsiteY12" fmla="*/ 80962 h 368193"/>
              <a:gd name="connsiteX13" fmla="*/ 183665 w 921416"/>
              <a:gd name="connsiteY13" fmla="*/ 78581 h 368193"/>
              <a:gd name="connsiteX14" fmla="*/ 212240 w 921416"/>
              <a:gd name="connsiteY14" fmla="*/ 66675 h 368193"/>
              <a:gd name="connsiteX15" fmla="*/ 228909 w 921416"/>
              <a:gd name="connsiteY15" fmla="*/ 59531 h 368193"/>
              <a:gd name="connsiteX16" fmla="*/ 252721 w 921416"/>
              <a:gd name="connsiteY16" fmla="*/ 50006 h 368193"/>
              <a:gd name="connsiteX17" fmla="*/ 269390 w 921416"/>
              <a:gd name="connsiteY17" fmla="*/ 42862 h 368193"/>
              <a:gd name="connsiteX18" fmla="*/ 288440 w 921416"/>
              <a:gd name="connsiteY18" fmla="*/ 40481 h 368193"/>
              <a:gd name="connsiteX19" fmla="*/ 333684 w 921416"/>
              <a:gd name="connsiteY19" fmla="*/ 28575 h 368193"/>
              <a:gd name="connsiteX20" fmla="*/ 352734 w 921416"/>
              <a:gd name="connsiteY20" fmla="*/ 26193 h 368193"/>
              <a:gd name="connsiteX21" fmla="*/ 388453 w 921416"/>
              <a:gd name="connsiteY21" fmla="*/ 16668 h 368193"/>
              <a:gd name="connsiteX22" fmla="*/ 402740 w 921416"/>
              <a:gd name="connsiteY22" fmla="*/ 14287 h 368193"/>
              <a:gd name="connsiteX23" fmla="*/ 417028 w 921416"/>
              <a:gd name="connsiteY23" fmla="*/ 9525 h 368193"/>
              <a:gd name="connsiteX24" fmla="*/ 447984 w 921416"/>
              <a:gd name="connsiteY24" fmla="*/ 4762 h 368193"/>
              <a:gd name="connsiteX25" fmla="*/ 464653 w 921416"/>
              <a:gd name="connsiteY25" fmla="*/ 0 h 368193"/>
              <a:gd name="connsiteX26" fmla="*/ 483703 w 921416"/>
              <a:gd name="connsiteY26" fmla="*/ 2381 h 368193"/>
              <a:gd name="connsiteX27" fmla="*/ 502753 w 921416"/>
              <a:gd name="connsiteY27" fmla="*/ 7143 h 368193"/>
              <a:gd name="connsiteX28" fmla="*/ 552759 w 921416"/>
              <a:gd name="connsiteY28" fmla="*/ 21431 h 368193"/>
              <a:gd name="connsiteX29" fmla="*/ 576571 w 921416"/>
              <a:gd name="connsiteY29" fmla="*/ 28575 h 368193"/>
              <a:gd name="connsiteX30" fmla="*/ 605146 w 921416"/>
              <a:gd name="connsiteY30" fmla="*/ 35718 h 368193"/>
              <a:gd name="connsiteX31" fmla="*/ 648009 w 921416"/>
              <a:gd name="connsiteY31" fmla="*/ 45243 h 368193"/>
              <a:gd name="connsiteX32" fmla="*/ 686109 w 921416"/>
              <a:gd name="connsiteY32" fmla="*/ 57150 h 368193"/>
              <a:gd name="connsiteX33" fmla="*/ 705159 w 921416"/>
              <a:gd name="connsiteY33" fmla="*/ 59531 h 368193"/>
              <a:gd name="connsiteX34" fmla="*/ 740878 w 921416"/>
              <a:gd name="connsiteY34" fmla="*/ 66675 h 368193"/>
              <a:gd name="connsiteX35" fmla="*/ 781359 w 921416"/>
              <a:gd name="connsiteY35" fmla="*/ 76200 h 368193"/>
              <a:gd name="connsiteX36" fmla="*/ 805171 w 921416"/>
              <a:gd name="connsiteY36" fmla="*/ 83343 h 368193"/>
              <a:gd name="connsiteX37" fmla="*/ 826603 w 921416"/>
              <a:gd name="connsiteY37" fmla="*/ 88106 h 368193"/>
              <a:gd name="connsiteX38" fmla="*/ 843271 w 921416"/>
              <a:gd name="connsiteY38" fmla="*/ 92868 h 368193"/>
              <a:gd name="connsiteX39" fmla="*/ 855178 w 921416"/>
              <a:gd name="connsiteY39" fmla="*/ 95250 h 368193"/>
              <a:gd name="connsiteX40" fmla="*/ 878990 w 921416"/>
              <a:gd name="connsiteY40" fmla="*/ 102393 h 368193"/>
              <a:gd name="connsiteX41" fmla="*/ 890896 w 921416"/>
              <a:gd name="connsiteY41" fmla="*/ 107156 h 368193"/>
              <a:gd name="connsiteX42" fmla="*/ 898040 w 921416"/>
              <a:gd name="connsiteY42" fmla="*/ 111918 h 368193"/>
              <a:gd name="connsiteX43" fmla="*/ 902803 w 921416"/>
              <a:gd name="connsiteY43" fmla="*/ 130968 h 368193"/>
              <a:gd name="connsiteX44" fmla="*/ 907565 w 921416"/>
              <a:gd name="connsiteY44" fmla="*/ 157162 h 368193"/>
              <a:gd name="connsiteX45" fmla="*/ 912328 w 921416"/>
              <a:gd name="connsiteY45" fmla="*/ 183356 h 368193"/>
              <a:gd name="connsiteX46" fmla="*/ 919471 w 921416"/>
              <a:gd name="connsiteY46" fmla="*/ 304799 h 368193"/>
              <a:gd name="connsiteX47" fmla="*/ 919471 w 921416"/>
              <a:gd name="connsiteY47" fmla="*/ 364331 h 368193"/>
              <a:gd name="connsiteX48" fmla="*/ 895659 w 921416"/>
              <a:gd name="connsiteY48" fmla="*/ 361950 h 368193"/>
              <a:gd name="connsiteX49" fmla="*/ 855178 w 921416"/>
              <a:gd name="connsiteY49" fmla="*/ 357187 h 368193"/>
              <a:gd name="connsiteX50" fmla="*/ 707540 w 921416"/>
              <a:gd name="connsiteY50" fmla="*/ 352425 h 368193"/>
              <a:gd name="connsiteX51" fmla="*/ 574190 w 921416"/>
              <a:gd name="connsiteY51" fmla="*/ 357187 h 368193"/>
              <a:gd name="connsiteX52" fmla="*/ 559903 w 921416"/>
              <a:gd name="connsiteY52" fmla="*/ 359568 h 368193"/>
              <a:gd name="connsiteX53" fmla="*/ 433696 w 921416"/>
              <a:gd name="connsiteY53" fmla="*/ 357187 h 368193"/>
              <a:gd name="connsiteX54" fmla="*/ 362259 w 921416"/>
              <a:gd name="connsiteY54" fmla="*/ 354806 h 368193"/>
              <a:gd name="connsiteX55" fmla="*/ 314634 w 921416"/>
              <a:gd name="connsiteY55" fmla="*/ 352425 h 368193"/>
              <a:gd name="connsiteX56" fmla="*/ 36028 w 921416"/>
              <a:gd name="connsiteY56" fmla="*/ 347662 h 368193"/>
              <a:gd name="connsiteX57" fmla="*/ 16978 w 921416"/>
              <a:gd name="connsiteY57" fmla="*/ 345281 h 368193"/>
              <a:gd name="connsiteX58" fmla="*/ 14596 w 921416"/>
              <a:gd name="connsiteY58" fmla="*/ 333375 h 368193"/>
              <a:gd name="connsiteX59" fmla="*/ 21741 w 921416"/>
              <a:gd name="connsiteY59" fmla="*/ 328612 h 368193"/>
              <a:gd name="connsiteX60" fmla="*/ 24122 w 921416"/>
              <a:gd name="connsiteY60" fmla="*/ 304799 h 368193"/>
              <a:gd name="connsiteX61" fmla="*/ 14597 w 921416"/>
              <a:gd name="connsiteY61" fmla="*/ 266700 h 368193"/>
              <a:gd name="connsiteX62" fmla="*/ 5071 w 921416"/>
              <a:gd name="connsiteY62" fmla="*/ 202406 h 368193"/>
              <a:gd name="connsiteX63" fmla="*/ 7453 w 921416"/>
              <a:gd name="connsiteY63" fmla="*/ 180975 h 368193"/>
              <a:gd name="connsiteX64" fmla="*/ 309 w 921416"/>
              <a:gd name="connsiteY64" fmla="*/ 138112 h 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1416" h="368193">
                <a:moveTo>
                  <a:pt x="309" y="138112"/>
                </a:moveTo>
                <a:cubicBezTo>
                  <a:pt x="2690" y="129778"/>
                  <a:pt x="15512" y="136158"/>
                  <a:pt x="21740" y="130968"/>
                </a:cubicBezTo>
                <a:cubicBezTo>
                  <a:pt x="23939" y="129136"/>
                  <a:pt x="24304" y="125657"/>
                  <a:pt x="26503" y="123825"/>
                </a:cubicBezTo>
                <a:cubicBezTo>
                  <a:pt x="29230" y="121553"/>
                  <a:pt x="32946" y="120823"/>
                  <a:pt x="36028" y="119062"/>
                </a:cubicBezTo>
                <a:cubicBezTo>
                  <a:pt x="58897" y="105994"/>
                  <a:pt x="28494" y="121270"/>
                  <a:pt x="50315" y="111918"/>
                </a:cubicBezTo>
                <a:cubicBezTo>
                  <a:pt x="53578" y="110520"/>
                  <a:pt x="56758" y="108917"/>
                  <a:pt x="59840" y="107156"/>
                </a:cubicBezTo>
                <a:cubicBezTo>
                  <a:pt x="62325" y="105736"/>
                  <a:pt x="64304" y="103398"/>
                  <a:pt x="66984" y="102393"/>
                </a:cubicBezTo>
                <a:cubicBezTo>
                  <a:pt x="70774" y="100972"/>
                  <a:pt x="75013" y="101175"/>
                  <a:pt x="78890" y="100012"/>
                </a:cubicBezTo>
                <a:cubicBezTo>
                  <a:pt x="82984" y="98784"/>
                  <a:pt x="86702" y="96478"/>
                  <a:pt x="90796" y="95250"/>
                </a:cubicBezTo>
                <a:cubicBezTo>
                  <a:pt x="94673" y="94087"/>
                  <a:pt x="98721" y="93592"/>
                  <a:pt x="102703" y="92868"/>
                </a:cubicBezTo>
                <a:cubicBezTo>
                  <a:pt x="127325" y="88391"/>
                  <a:pt x="109119" y="92113"/>
                  <a:pt x="143184" y="88106"/>
                </a:cubicBezTo>
                <a:cubicBezTo>
                  <a:pt x="147979" y="87542"/>
                  <a:pt x="152709" y="86519"/>
                  <a:pt x="157471" y="85725"/>
                </a:cubicBezTo>
                <a:cubicBezTo>
                  <a:pt x="162234" y="84137"/>
                  <a:pt x="166916" y="82283"/>
                  <a:pt x="171759" y="80962"/>
                </a:cubicBezTo>
                <a:cubicBezTo>
                  <a:pt x="175664" y="79897"/>
                  <a:pt x="179848" y="79928"/>
                  <a:pt x="183665" y="78581"/>
                </a:cubicBezTo>
                <a:cubicBezTo>
                  <a:pt x="193395" y="75147"/>
                  <a:pt x="202730" y="70679"/>
                  <a:pt x="212240" y="66675"/>
                </a:cubicBezTo>
                <a:lnTo>
                  <a:pt x="228909" y="59531"/>
                </a:lnTo>
                <a:cubicBezTo>
                  <a:pt x="236800" y="56243"/>
                  <a:pt x="244830" y="53294"/>
                  <a:pt x="252721" y="50006"/>
                </a:cubicBezTo>
                <a:cubicBezTo>
                  <a:pt x="258301" y="47681"/>
                  <a:pt x="263392" y="43612"/>
                  <a:pt x="269390" y="42862"/>
                </a:cubicBezTo>
                <a:lnTo>
                  <a:pt x="288440" y="40481"/>
                </a:lnTo>
                <a:cubicBezTo>
                  <a:pt x="306888" y="34947"/>
                  <a:pt x="315090" y="31856"/>
                  <a:pt x="333684" y="28575"/>
                </a:cubicBezTo>
                <a:cubicBezTo>
                  <a:pt x="339986" y="27463"/>
                  <a:pt x="346384" y="26987"/>
                  <a:pt x="352734" y="26193"/>
                </a:cubicBezTo>
                <a:cubicBezTo>
                  <a:pt x="364801" y="22746"/>
                  <a:pt x="376138" y="19307"/>
                  <a:pt x="388453" y="16668"/>
                </a:cubicBezTo>
                <a:cubicBezTo>
                  <a:pt x="393174" y="15656"/>
                  <a:pt x="398056" y="15458"/>
                  <a:pt x="402740" y="14287"/>
                </a:cubicBezTo>
                <a:cubicBezTo>
                  <a:pt x="407610" y="13070"/>
                  <a:pt x="412158" y="10743"/>
                  <a:pt x="417028" y="9525"/>
                </a:cubicBezTo>
                <a:cubicBezTo>
                  <a:pt x="423185" y="7986"/>
                  <a:pt x="442423" y="5773"/>
                  <a:pt x="447984" y="4762"/>
                </a:cubicBezTo>
                <a:cubicBezTo>
                  <a:pt x="454562" y="3566"/>
                  <a:pt x="458533" y="2040"/>
                  <a:pt x="464653" y="0"/>
                </a:cubicBezTo>
                <a:cubicBezTo>
                  <a:pt x="471003" y="794"/>
                  <a:pt x="477413" y="1202"/>
                  <a:pt x="483703" y="2381"/>
                </a:cubicBezTo>
                <a:cubicBezTo>
                  <a:pt x="490136" y="3587"/>
                  <a:pt x="496443" y="5402"/>
                  <a:pt x="502753" y="7143"/>
                </a:cubicBezTo>
                <a:lnTo>
                  <a:pt x="552759" y="21431"/>
                </a:lnTo>
                <a:cubicBezTo>
                  <a:pt x="560696" y="23812"/>
                  <a:pt x="568576" y="26395"/>
                  <a:pt x="576571" y="28575"/>
                </a:cubicBezTo>
                <a:cubicBezTo>
                  <a:pt x="586043" y="31158"/>
                  <a:pt x="595572" y="33542"/>
                  <a:pt x="605146" y="35718"/>
                </a:cubicBezTo>
                <a:cubicBezTo>
                  <a:pt x="625731" y="40396"/>
                  <a:pt x="628906" y="39624"/>
                  <a:pt x="648009" y="45243"/>
                </a:cubicBezTo>
                <a:cubicBezTo>
                  <a:pt x="657759" y="48111"/>
                  <a:pt x="675371" y="55002"/>
                  <a:pt x="686109" y="57150"/>
                </a:cubicBezTo>
                <a:cubicBezTo>
                  <a:pt x="692384" y="58405"/>
                  <a:pt x="698869" y="58352"/>
                  <a:pt x="705159" y="59531"/>
                </a:cubicBezTo>
                <a:cubicBezTo>
                  <a:pt x="763992" y="70561"/>
                  <a:pt x="688284" y="59159"/>
                  <a:pt x="740878" y="66675"/>
                </a:cubicBezTo>
                <a:cubicBezTo>
                  <a:pt x="795684" y="84942"/>
                  <a:pt x="731632" y="65149"/>
                  <a:pt x="781359" y="76200"/>
                </a:cubicBezTo>
                <a:cubicBezTo>
                  <a:pt x="789448" y="77998"/>
                  <a:pt x="797157" y="81234"/>
                  <a:pt x="805171" y="83343"/>
                </a:cubicBezTo>
                <a:cubicBezTo>
                  <a:pt x="812248" y="85205"/>
                  <a:pt x="819503" y="86331"/>
                  <a:pt x="826603" y="88106"/>
                </a:cubicBezTo>
                <a:cubicBezTo>
                  <a:pt x="832209" y="89507"/>
                  <a:pt x="837665" y="91467"/>
                  <a:pt x="843271" y="92868"/>
                </a:cubicBezTo>
                <a:cubicBezTo>
                  <a:pt x="847198" y="93850"/>
                  <a:pt x="851227" y="94372"/>
                  <a:pt x="855178" y="95250"/>
                </a:cubicBezTo>
                <a:cubicBezTo>
                  <a:pt x="863072" y="97004"/>
                  <a:pt x="871570" y="99425"/>
                  <a:pt x="878990" y="102393"/>
                </a:cubicBezTo>
                <a:cubicBezTo>
                  <a:pt x="882959" y="103981"/>
                  <a:pt x="887073" y="105244"/>
                  <a:pt x="890896" y="107156"/>
                </a:cubicBezTo>
                <a:cubicBezTo>
                  <a:pt x="893456" y="108436"/>
                  <a:pt x="895659" y="110331"/>
                  <a:pt x="898040" y="111918"/>
                </a:cubicBezTo>
                <a:cubicBezTo>
                  <a:pt x="899628" y="118268"/>
                  <a:pt x="901727" y="124512"/>
                  <a:pt x="902803" y="130968"/>
                </a:cubicBezTo>
                <a:cubicBezTo>
                  <a:pt x="909819" y="173072"/>
                  <a:pt x="900909" y="120552"/>
                  <a:pt x="907565" y="157162"/>
                </a:cubicBezTo>
                <a:cubicBezTo>
                  <a:pt x="913645" y="190605"/>
                  <a:pt x="906456" y="154006"/>
                  <a:pt x="912328" y="183356"/>
                </a:cubicBezTo>
                <a:cubicBezTo>
                  <a:pt x="911534" y="224631"/>
                  <a:pt x="917843" y="263548"/>
                  <a:pt x="919471" y="304799"/>
                </a:cubicBezTo>
                <a:cubicBezTo>
                  <a:pt x="920233" y="324097"/>
                  <a:pt x="923440" y="354806"/>
                  <a:pt x="919471" y="364331"/>
                </a:cubicBezTo>
                <a:cubicBezTo>
                  <a:pt x="915502" y="373856"/>
                  <a:pt x="903581" y="362882"/>
                  <a:pt x="895659" y="361950"/>
                </a:cubicBezTo>
                <a:cubicBezTo>
                  <a:pt x="863076" y="358116"/>
                  <a:pt x="895969" y="360586"/>
                  <a:pt x="855178" y="357187"/>
                </a:cubicBezTo>
                <a:cubicBezTo>
                  <a:pt x="797420" y="352374"/>
                  <a:pt x="786488" y="354070"/>
                  <a:pt x="707540" y="352425"/>
                </a:cubicBezTo>
                <a:cubicBezTo>
                  <a:pt x="666026" y="353368"/>
                  <a:pt x="617656" y="352358"/>
                  <a:pt x="574190" y="357187"/>
                </a:cubicBezTo>
                <a:cubicBezTo>
                  <a:pt x="569392" y="357720"/>
                  <a:pt x="564665" y="358774"/>
                  <a:pt x="559903" y="359568"/>
                </a:cubicBezTo>
                <a:lnTo>
                  <a:pt x="433696" y="357187"/>
                </a:lnTo>
                <a:lnTo>
                  <a:pt x="362259" y="354806"/>
                </a:lnTo>
                <a:cubicBezTo>
                  <a:pt x="346377" y="354171"/>
                  <a:pt x="330522" y="352886"/>
                  <a:pt x="314634" y="352425"/>
                </a:cubicBezTo>
                <a:cubicBezTo>
                  <a:pt x="246414" y="350447"/>
                  <a:pt x="94715" y="348525"/>
                  <a:pt x="36028" y="347662"/>
                </a:cubicBezTo>
                <a:cubicBezTo>
                  <a:pt x="29678" y="346868"/>
                  <a:pt x="22303" y="348831"/>
                  <a:pt x="16978" y="345281"/>
                </a:cubicBezTo>
                <a:cubicBezTo>
                  <a:pt x="13610" y="343036"/>
                  <a:pt x="13802" y="336153"/>
                  <a:pt x="14596" y="333375"/>
                </a:cubicBezTo>
                <a:cubicBezTo>
                  <a:pt x="15390" y="330597"/>
                  <a:pt x="24122" y="332581"/>
                  <a:pt x="21741" y="328612"/>
                </a:cubicBezTo>
                <a:cubicBezTo>
                  <a:pt x="20947" y="322262"/>
                  <a:pt x="25313" y="315118"/>
                  <a:pt x="24122" y="304799"/>
                </a:cubicBezTo>
                <a:cubicBezTo>
                  <a:pt x="22931" y="294480"/>
                  <a:pt x="22383" y="321212"/>
                  <a:pt x="14597" y="266700"/>
                </a:cubicBezTo>
                <a:cubicBezTo>
                  <a:pt x="14738" y="265222"/>
                  <a:pt x="2050" y="217511"/>
                  <a:pt x="5071" y="202406"/>
                </a:cubicBezTo>
                <a:cubicBezTo>
                  <a:pt x="5563" y="199945"/>
                  <a:pt x="6763" y="183389"/>
                  <a:pt x="7453" y="180975"/>
                </a:cubicBezTo>
                <a:cubicBezTo>
                  <a:pt x="10219" y="171295"/>
                  <a:pt x="-2072" y="146446"/>
                  <a:pt x="309" y="138112"/>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3" name="TextBox 52">
            <a:extLst>
              <a:ext uri="{FF2B5EF4-FFF2-40B4-BE49-F238E27FC236}">
                <a16:creationId xmlns:a16="http://schemas.microsoft.com/office/drawing/2014/main" id="{64277742-1E1D-EBB3-DB22-C5339A6CA254}"/>
              </a:ext>
            </a:extLst>
          </p:cNvPr>
          <p:cNvSpPr txBox="1">
            <a:spLocks/>
          </p:cNvSpPr>
          <p:nvPr/>
        </p:nvSpPr>
        <p:spPr>
          <a:xfrm>
            <a:off x="4432136" y="140602"/>
            <a:ext cx="3610295" cy="369332"/>
          </a:xfrm>
          <a:prstGeom prst="rect">
            <a:avLst/>
          </a:prstGeom>
          <a:noFill/>
        </p:spPr>
        <p:txBody>
          <a:bodyPr wrap="square" rtlCol="0">
            <a:spAutoFit/>
          </a:bodyPr>
          <a:lstStyle/>
          <a:p>
            <a:r>
              <a:rPr lang="en-US" dirty="0"/>
              <a:t>Solar Responders</a:t>
            </a:r>
          </a:p>
        </p:txBody>
      </p:sp>
      <p:grpSp>
        <p:nvGrpSpPr>
          <p:cNvPr id="69" name="Group 68">
            <a:extLst>
              <a:ext uri="{FF2B5EF4-FFF2-40B4-BE49-F238E27FC236}">
                <a16:creationId xmlns:a16="http://schemas.microsoft.com/office/drawing/2014/main" id="{1956FAB0-1073-FB28-6A08-60BDA56175F6}"/>
              </a:ext>
            </a:extLst>
          </p:cNvPr>
          <p:cNvGrpSpPr>
            <a:grpSpLocks noGrp="1" noUngrp="1" noRot="1" noMove="1" noResize="1"/>
          </p:cNvGrpSpPr>
          <p:nvPr/>
        </p:nvGrpSpPr>
        <p:grpSpPr>
          <a:xfrm>
            <a:off x="70349" y="4753012"/>
            <a:ext cx="1297556" cy="2050105"/>
            <a:chOff x="70349" y="4753012"/>
            <a:chExt cx="1297556" cy="2050105"/>
          </a:xfrm>
        </p:grpSpPr>
        <p:sp>
          <p:nvSpPr>
            <p:cNvPr id="54" name="Rectangle 53">
              <a:extLst>
                <a:ext uri="{FF2B5EF4-FFF2-40B4-BE49-F238E27FC236}">
                  <a16:creationId xmlns:a16="http://schemas.microsoft.com/office/drawing/2014/main" id="{45B250E2-6FDC-1744-6B54-A3C66DBBFF66}"/>
                </a:ext>
              </a:extLst>
            </p:cNvPr>
            <p:cNvSpPr>
              <a:spLocks noGrp="1" noRot="1" noMove="1" noResize="1" noEditPoints="1" noAdjustHandles="1" noChangeArrowheads="1" noChangeShapeType="1"/>
            </p:cNvSpPr>
            <p:nvPr/>
          </p:nvSpPr>
          <p:spPr>
            <a:xfrm>
              <a:off x="70349" y="4753012"/>
              <a:ext cx="1297556" cy="2050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Legend:</a:t>
              </a:r>
            </a:p>
          </p:txBody>
        </p:sp>
        <p:sp>
          <p:nvSpPr>
            <p:cNvPr id="55" name="Rectangle 54">
              <a:extLst>
                <a:ext uri="{FF2B5EF4-FFF2-40B4-BE49-F238E27FC236}">
                  <a16:creationId xmlns:a16="http://schemas.microsoft.com/office/drawing/2014/main" id="{ACAFF3FC-C287-67F5-C246-8C8AEFBFE878}"/>
                </a:ext>
              </a:extLst>
            </p:cNvPr>
            <p:cNvSpPr>
              <a:spLocks noGrp="1" noRot="1" noMove="1" noResize="1" noEditPoints="1" noAdjustHandles="1" noChangeArrowheads="1" noChangeShapeType="1"/>
            </p:cNvSpPr>
            <p:nvPr/>
          </p:nvSpPr>
          <p:spPr>
            <a:xfrm>
              <a:off x="142955" y="5200979"/>
              <a:ext cx="251030" cy="228709"/>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08EBFEB-8E44-EF11-C5BB-B731050DFF07}"/>
                </a:ext>
              </a:extLst>
            </p:cNvPr>
            <p:cNvSpPr>
              <a:spLocks noGrp="1" noRot="1" noMove="1" noResize="1" noEditPoints="1" noAdjustHandles="1" noChangeArrowheads="1" noChangeShapeType="1"/>
            </p:cNvSpPr>
            <p:nvPr/>
          </p:nvSpPr>
          <p:spPr>
            <a:xfrm>
              <a:off x="143803" y="5765205"/>
              <a:ext cx="251030" cy="228709"/>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A8422D-3166-AE91-AC9C-E0B43A55B5EB}"/>
                </a:ext>
              </a:extLst>
            </p:cNvPr>
            <p:cNvSpPr>
              <a:spLocks noGrp="1" noRot="1" noMove="1" noResize="1" noEditPoints="1" noAdjustHandles="1" noChangeArrowheads="1" noChangeShapeType="1"/>
            </p:cNvSpPr>
            <p:nvPr/>
          </p:nvSpPr>
          <p:spPr>
            <a:xfrm>
              <a:off x="142955" y="6355714"/>
              <a:ext cx="251030" cy="2287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8607A5C-4F71-E0D1-6150-42C8D29F6360}"/>
                </a:ext>
              </a:extLst>
            </p:cNvPr>
            <p:cNvSpPr txBox="1">
              <a:spLocks noGrp="1" noRot="1" noMove="1" noResize="1" noEditPoints="1" noAdjustHandles="1" noChangeArrowheads="1" noChangeShapeType="1"/>
            </p:cNvSpPr>
            <p:nvPr/>
          </p:nvSpPr>
          <p:spPr>
            <a:xfrm>
              <a:off x="373679" y="5084282"/>
              <a:ext cx="947211" cy="461665"/>
            </a:xfrm>
            <a:prstGeom prst="rect">
              <a:avLst/>
            </a:prstGeom>
            <a:noFill/>
          </p:spPr>
          <p:txBody>
            <a:bodyPr wrap="square" rtlCol="0">
              <a:spAutoFit/>
            </a:bodyPr>
            <a:lstStyle/>
            <a:p>
              <a:r>
                <a:rPr lang="en-US" sz="1200" dirty="0"/>
                <a:t>Solar info available</a:t>
              </a:r>
            </a:p>
          </p:txBody>
        </p:sp>
        <p:sp>
          <p:nvSpPr>
            <p:cNvPr id="59" name="TextBox 58">
              <a:extLst>
                <a:ext uri="{FF2B5EF4-FFF2-40B4-BE49-F238E27FC236}">
                  <a16:creationId xmlns:a16="http://schemas.microsoft.com/office/drawing/2014/main" id="{ECA33195-D875-8FCF-8080-7499CEA24883}"/>
                </a:ext>
              </a:extLst>
            </p:cNvPr>
            <p:cNvSpPr txBox="1">
              <a:spLocks noGrp="1" noRot="1" noMove="1" noResize="1" noEditPoints="1" noAdjustHandles="1" noChangeArrowheads="1" noChangeShapeType="1"/>
            </p:cNvSpPr>
            <p:nvPr/>
          </p:nvSpPr>
          <p:spPr>
            <a:xfrm>
              <a:off x="381419" y="5542357"/>
              <a:ext cx="939471" cy="646331"/>
            </a:xfrm>
            <a:prstGeom prst="rect">
              <a:avLst/>
            </a:prstGeom>
            <a:noFill/>
          </p:spPr>
          <p:txBody>
            <a:bodyPr wrap="square" rtlCol="0">
              <a:spAutoFit/>
            </a:bodyPr>
            <a:lstStyle/>
            <a:p>
              <a:r>
                <a:rPr lang="en-US" sz="1200" dirty="0"/>
                <a:t>Confirmed no solar panels</a:t>
              </a:r>
            </a:p>
          </p:txBody>
        </p:sp>
        <p:sp>
          <p:nvSpPr>
            <p:cNvPr id="60" name="TextBox 59">
              <a:extLst>
                <a:ext uri="{FF2B5EF4-FFF2-40B4-BE49-F238E27FC236}">
                  <a16:creationId xmlns:a16="http://schemas.microsoft.com/office/drawing/2014/main" id="{E80BF4D7-17BA-0EB3-D6BF-E07E00166103}"/>
                </a:ext>
              </a:extLst>
            </p:cNvPr>
            <p:cNvSpPr txBox="1">
              <a:spLocks noGrp="1" noRot="1" noMove="1" noResize="1" noEditPoints="1" noAdjustHandles="1" noChangeArrowheads="1" noChangeShapeType="1"/>
            </p:cNvSpPr>
            <p:nvPr/>
          </p:nvSpPr>
          <p:spPr>
            <a:xfrm>
              <a:off x="381419" y="6146904"/>
              <a:ext cx="939470" cy="646331"/>
            </a:xfrm>
            <a:prstGeom prst="rect">
              <a:avLst/>
            </a:prstGeom>
            <a:noFill/>
          </p:spPr>
          <p:txBody>
            <a:bodyPr wrap="square" rtlCol="0">
              <a:spAutoFit/>
            </a:bodyPr>
            <a:lstStyle/>
            <a:p>
              <a:r>
                <a:rPr lang="en-US" sz="1200" dirty="0"/>
                <a:t>Solar information unknown</a:t>
              </a:r>
            </a:p>
          </p:txBody>
        </p:sp>
      </p:grpSp>
      <p:pic>
        <p:nvPicPr>
          <p:cNvPr id="62" name="Picture 61" descr="A compass with a red needle&#10;&#10;Description automatically generated">
            <a:extLst>
              <a:ext uri="{FF2B5EF4-FFF2-40B4-BE49-F238E27FC236}">
                <a16:creationId xmlns:a16="http://schemas.microsoft.com/office/drawing/2014/main" id="{0AFAD332-0BDF-878A-5809-DB9B551D1EDC}"/>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9610"/>
          <a:stretch/>
        </p:blipFill>
        <p:spPr>
          <a:xfrm>
            <a:off x="11359652" y="735935"/>
            <a:ext cx="762000" cy="757201"/>
          </a:xfrm>
          <a:prstGeom prst="rect">
            <a:avLst/>
          </a:prstGeom>
        </p:spPr>
      </p:pic>
      <p:grpSp>
        <p:nvGrpSpPr>
          <p:cNvPr id="68" name="Group 67">
            <a:extLst>
              <a:ext uri="{FF2B5EF4-FFF2-40B4-BE49-F238E27FC236}">
                <a16:creationId xmlns:a16="http://schemas.microsoft.com/office/drawing/2014/main" id="{D8FC1249-6C6F-D7D7-E383-AFEADD81BDFD}"/>
              </a:ext>
            </a:extLst>
          </p:cNvPr>
          <p:cNvGrpSpPr/>
          <p:nvPr/>
        </p:nvGrpSpPr>
        <p:grpSpPr>
          <a:xfrm>
            <a:off x="11483322" y="1494059"/>
            <a:ext cx="514660" cy="1243394"/>
            <a:chOff x="6277273" y="2369320"/>
            <a:chExt cx="890344" cy="1852727"/>
          </a:xfrm>
        </p:grpSpPr>
        <p:pic>
          <p:nvPicPr>
            <p:cNvPr id="64" name="Picture 63" descr="A screenshot of a map&#10;&#10;Description automatically generated">
              <a:extLst>
                <a:ext uri="{FF2B5EF4-FFF2-40B4-BE49-F238E27FC236}">
                  <a16:creationId xmlns:a16="http://schemas.microsoft.com/office/drawing/2014/main" id="{1D236987-8CB9-7A77-3CD1-75DA4CAAE6A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76299" t="44140" r="8219" b="29374"/>
            <a:stretch/>
          </p:blipFill>
          <p:spPr>
            <a:xfrm>
              <a:off x="6277274" y="2369320"/>
              <a:ext cx="890343" cy="1852727"/>
            </a:xfrm>
            <a:prstGeom prst="rect">
              <a:avLst/>
            </a:prstGeom>
          </p:spPr>
        </p:pic>
        <p:sp>
          <p:nvSpPr>
            <p:cNvPr id="67" name="Isosceles Triangle 66">
              <a:extLst>
                <a:ext uri="{FF2B5EF4-FFF2-40B4-BE49-F238E27FC236}">
                  <a16:creationId xmlns:a16="http://schemas.microsoft.com/office/drawing/2014/main" id="{A335C65C-4292-C79D-9E11-7F2C6B4B2CB9}"/>
                </a:ext>
              </a:extLst>
            </p:cNvPr>
            <p:cNvSpPr/>
            <p:nvPr/>
          </p:nvSpPr>
          <p:spPr>
            <a:xfrm rot="5400000">
              <a:off x="6191400" y="3162453"/>
              <a:ext cx="352423" cy="180677"/>
            </a:xfrm>
            <a:prstGeom prst="triangle">
              <a:avLst>
                <a:gd name="adj" fmla="val 5202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3" name="Rectangle 2">
            <a:extLst>
              <a:ext uri="{FF2B5EF4-FFF2-40B4-BE49-F238E27FC236}">
                <a16:creationId xmlns:a16="http://schemas.microsoft.com/office/drawing/2014/main" id="{6942D6A9-6BDB-6EEB-ED18-916572D73AB6}"/>
              </a:ext>
            </a:extLst>
          </p:cNvPr>
          <p:cNvSpPr/>
          <p:nvPr/>
        </p:nvSpPr>
        <p:spPr>
          <a:xfrm>
            <a:off x="1812447" y="1915603"/>
            <a:ext cx="1660397" cy="937652"/>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Solar Info:</a:t>
            </a:r>
          </a:p>
          <a:p>
            <a:pPr algn="ctr"/>
            <a:endParaRPr lang="en-US" sz="900" u="sng" dirty="0">
              <a:solidFill>
                <a:schemeClr val="tx1"/>
              </a:solidFill>
            </a:endParaRPr>
          </a:p>
          <a:p>
            <a:r>
              <a:rPr lang="en-US" sz="900" dirty="0">
                <a:solidFill>
                  <a:schemeClr val="tx1"/>
                </a:solidFill>
              </a:rPr>
              <a:t>Brand: SunPower</a:t>
            </a:r>
          </a:p>
          <a:p>
            <a:r>
              <a:rPr lang="en-US" sz="900" dirty="0">
                <a:solidFill>
                  <a:schemeClr val="tx1"/>
                </a:solidFill>
              </a:rPr>
              <a:t>Serial Number: </a:t>
            </a:r>
            <a:r>
              <a:rPr lang="en-US" sz="900" b="0" i="0" dirty="0">
                <a:solidFill>
                  <a:schemeClr val="tx1"/>
                </a:solidFill>
                <a:effectLst/>
              </a:rPr>
              <a:t>mfn59nt5643v</a:t>
            </a:r>
            <a:endParaRPr lang="en-US" sz="900" dirty="0">
              <a:solidFill>
                <a:schemeClr val="tx1"/>
              </a:solidFill>
            </a:endParaRPr>
          </a:p>
          <a:p>
            <a:r>
              <a:rPr lang="en-US" sz="900" dirty="0">
                <a:solidFill>
                  <a:schemeClr val="tx1"/>
                </a:solidFill>
              </a:rPr>
              <a:t>Location: Roof-East</a:t>
            </a:r>
          </a:p>
          <a:p>
            <a:r>
              <a:rPr lang="en-US" sz="900" dirty="0">
                <a:solidFill>
                  <a:schemeClr val="tx1"/>
                </a:solidFill>
              </a:rPr>
              <a:t>Backup Batteries: yes</a:t>
            </a:r>
          </a:p>
          <a:p>
            <a:pPr algn="ctr"/>
            <a:endParaRPr lang="en-US" sz="900" u="sng" dirty="0">
              <a:solidFill>
                <a:schemeClr val="tx1"/>
              </a:solidFill>
            </a:endParaRPr>
          </a:p>
        </p:txBody>
      </p:sp>
      <p:pic>
        <p:nvPicPr>
          <p:cNvPr id="5" name="Content Placeholder 10" descr="A black and white symbol&#10;&#10;Description automatically generated">
            <a:hlinkClick r:id="rId9" action="ppaction://hlinksldjump"/>
            <a:extLst>
              <a:ext uri="{FF2B5EF4-FFF2-40B4-BE49-F238E27FC236}">
                <a16:creationId xmlns:a16="http://schemas.microsoft.com/office/drawing/2014/main" id="{52F34F1E-6DFB-62E5-7CE0-2976B94D13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pic>
        <p:nvPicPr>
          <p:cNvPr id="6" name="Picture 5" descr="A black background with a black square&#10;&#10;Description automatically generated with medium confidence">
            <a:hlinkClick r:id="rId11" action="ppaction://hlinksldjump"/>
            <a:extLst>
              <a:ext uri="{FF2B5EF4-FFF2-40B4-BE49-F238E27FC236}">
                <a16:creationId xmlns:a16="http://schemas.microsoft.com/office/drawing/2014/main" id="{EA23D5EB-036D-9764-57C5-F327C902F8B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61123" y="58033"/>
            <a:ext cx="526915" cy="526915"/>
          </a:xfrm>
          <a:prstGeom prst="rect">
            <a:avLst/>
          </a:prstGeom>
        </p:spPr>
      </p:pic>
      <p:sp>
        <p:nvSpPr>
          <p:cNvPr id="7" name="Rectangle 6">
            <a:hlinkHover r:id="rId9" action="ppaction://hlinksldjump"/>
            <a:extLst>
              <a:ext uri="{FF2B5EF4-FFF2-40B4-BE49-F238E27FC236}">
                <a16:creationId xmlns:a16="http://schemas.microsoft.com/office/drawing/2014/main" id="{19007B29-3222-ABE9-51D5-1D907DF45C57}"/>
              </a:ext>
            </a:extLst>
          </p:cNvPr>
          <p:cNvSpPr>
            <a:spLocks/>
          </p:cNvSpPr>
          <p:nvPr/>
        </p:nvSpPr>
        <p:spPr>
          <a:xfrm>
            <a:off x="0" y="0"/>
            <a:ext cx="12185163"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hlinkClick r:id="rId14" action="ppaction://hlinksldjump"/>
            <a:extLst>
              <a:ext uri="{FF2B5EF4-FFF2-40B4-BE49-F238E27FC236}">
                <a16:creationId xmlns:a16="http://schemas.microsoft.com/office/drawing/2014/main" id="{9515EB8E-2BB9-1E42-3930-E4E836971F80}"/>
              </a:ext>
            </a:extLst>
          </p:cNvPr>
          <p:cNvSpPr>
            <a:spLocks/>
          </p:cNvSpPr>
          <p:nvPr/>
        </p:nvSpPr>
        <p:spPr>
          <a:xfrm>
            <a:off x="2369783" y="2897505"/>
            <a:ext cx="545726" cy="266700"/>
          </a:xfrm>
          <a:custGeom>
            <a:avLst/>
            <a:gdLst>
              <a:gd name="connsiteX0" fmla="*/ 4703 w 547533"/>
              <a:gd name="connsiteY0" fmla="*/ 9525 h 266700"/>
              <a:gd name="connsiteX1" fmla="*/ 21371 w 547533"/>
              <a:gd name="connsiteY1" fmla="*/ 23813 h 266700"/>
              <a:gd name="connsiteX2" fmla="*/ 18990 w 547533"/>
              <a:gd name="connsiteY2" fmla="*/ 47625 h 266700"/>
              <a:gd name="connsiteX3" fmla="*/ 14228 w 547533"/>
              <a:gd name="connsiteY3" fmla="*/ 71438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1371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8514 w 547533"/>
              <a:gd name="connsiteY5" fmla="*/ 102393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26134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4327 w 545726"/>
              <a:gd name="connsiteY4" fmla="*/ 95250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1945 w 545726"/>
              <a:gd name="connsiteY4" fmla="*/ 97631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5726" h="266700">
                <a:moveTo>
                  <a:pt x="2896" y="9525"/>
                </a:moveTo>
                <a:cubicBezTo>
                  <a:pt x="-8216" y="13494"/>
                  <a:pt x="15992" y="17066"/>
                  <a:pt x="19564" y="23813"/>
                </a:cubicBezTo>
                <a:cubicBezTo>
                  <a:pt x="23136" y="30560"/>
                  <a:pt x="24327" y="41673"/>
                  <a:pt x="24327" y="50007"/>
                </a:cubicBezTo>
                <a:cubicBezTo>
                  <a:pt x="24327" y="58341"/>
                  <a:pt x="23387" y="62351"/>
                  <a:pt x="19565" y="73819"/>
                </a:cubicBezTo>
                <a:cubicBezTo>
                  <a:pt x="20359" y="81756"/>
                  <a:pt x="21152" y="81359"/>
                  <a:pt x="21945" y="97631"/>
                </a:cubicBezTo>
                <a:cubicBezTo>
                  <a:pt x="22739" y="113903"/>
                  <a:pt x="24723" y="166687"/>
                  <a:pt x="24326" y="171449"/>
                </a:cubicBezTo>
                <a:cubicBezTo>
                  <a:pt x="23929" y="176211"/>
                  <a:pt x="18770" y="118269"/>
                  <a:pt x="19564" y="126206"/>
                </a:cubicBezTo>
                <a:cubicBezTo>
                  <a:pt x="17649" y="147275"/>
                  <a:pt x="22670" y="192255"/>
                  <a:pt x="24327" y="207169"/>
                </a:cubicBezTo>
                <a:cubicBezTo>
                  <a:pt x="26326" y="225158"/>
                  <a:pt x="24327" y="242094"/>
                  <a:pt x="29089" y="259556"/>
                </a:cubicBezTo>
                <a:lnTo>
                  <a:pt x="167202" y="257175"/>
                </a:lnTo>
                <a:cubicBezTo>
                  <a:pt x="183097" y="257175"/>
                  <a:pt x="198945" y="258921"/>
                  <a:pt x="214827" y="259556"/>
                </a:cubicBezTo>
                <a:lnTo>
                  <a:pt x="286264" y="261938"/>
                </a:lnTo>
                <a:cubicBezTo>
                  <a:pt x="357185" y="267393"/>
                  <a:pt x="271844" y="261938"/>
                  <a:pt x="395802" y="261938"/>
                </a:cubicBezTo>
                <a:cubicBezTo>
                  <a:pt x="408013" y="261938"/>
                  <a:pt x="493935" y="265965"/>
                  <a:pt x="510102" y="266700"/>
                </a:cubicBezTo>
                <a:cubicBezTo>
                  <a:pt x="521109" y="263949"/>
                  <a:pt x="522008" y="266773"/>
                  <a:pt x="522008" y="252413"/>
                </a:cubicBezTo>
                <a:cubicBezTo>
                  <a:pt x="522008" y="180300"/>
                  <a:pt x="522241" y="187836"/>
                  <a:pt x="517246" y="142875"/>
                </a:cubicBezTo>
                <a:cubicBezTo>
                  <a:pt x="525977" y="142081"/>
                  <a:pt x="536923" y="146359"/>
                  <a:pt x="543439" y="140494"/>
                </a:cubicBezTo>
                <a:cubicBezTo>
                  <a:pt x="548196" y="136213"/>
                  <a:pt x="544608" y="126769"/>
                  <a:pt x="541058" y="121444"/>
                </a:cubicBezTo>
                <a:cubicBezTo>
                  <a:pt x="538813" y="118076"/>
                  <a:pt x="533144" y="119728"/>
                  <a:pt x="529152" y="119063"/>
                </a:cubicBezTo>
                <a:cubicBezTo>
                  <a:pt x="523616" y="118140"/>
                  <a:pt x="518039" y="117475"/>
                  <a:pt x="512483" y="116681"/>
                </a:cubicBezTo>
                <a:cubicBezTo>
                  <a:pt x="510102" y="115887"/>
                  <a:pt x="507646" y="115289"/>
                  <a:pt x="505339" y="114300"/>
                </a:cubicBezTo>
                <a:cubicBezTo>
                  <a:pt x="502076" y="112902"/>
                  <a:pt x="499138" y="110784"/>
                  <a:pt x="495814" y="109538"/>
                </a:cubicBezTo>
                <a:cubicBezTo>
                  <a:pt x="488471" y="106784"/>
                  <a:pt x="481944" y="107043"/>
                  <a:pt x="474383" y="104775"/>
                </a:cubicBezTo>
                <a:cubicBezTo>
                  <a:pt x="472565" y="104230"/>
                  <a:pt x="459239" y="98341"/>
                  <a:pt x="455333" y="97631"/>
                </a:cubicBezTo>
                <a:cubicBezTo>
                  <a:pt x="449037" y="96486"/>
                  <a:pt x="442633" y="96044"/>
                  <a:pt x="436283" y="95250"/>
                </a:cubicBezTo>
                <a:cubicBezTo>
                  <a:pt x="419128" y="89532"/>
                  <a:pt x="440579" y="96479"/>
                  <a:pt x="419614" y="90488"/>
                </a:cubicBezTo>
                <a:cubicBezTo>
                  <a:pt x="402523" y="85604"/>
                  <a:pt x="424783" y="90568"/>
                  <a:pt x="400564" y="85725"/>
                </a:cubicBezTo>
                <a:cubicBezTo>
                  <a:pt x="386091" y="76076"/>
                  <a:pt x="401466" y="85170"/>
                  <a:pt x="383896" y="78581"/>
                </a:cubicBezTo>
                <a:cubicBezTo>
                  <a:pt x="364935" y="71470"/>
                  <a:pt x="383467" y="72780"/>
                  <a:pt x="352939" y="66675"/>
                </a:cubicBezTo>
                <a:cubicBezTo>
                  <a:pt x="345002" y="65088"/>
                  <a:pt x="336806" y="64473"/>
                  <a:pt x="329127" y="61913"/>
                </a:cubicBezTo>
                <a:cubicBezTo>
                  <a:pt x="312806" y="56471"/>
                  <a:pt x="333051" y="62893"/>
                  <a:pt x="310077" y="57150"/>
                </a:cubicBezTo>
                <a:cubicBezTo>
                  <a:pt x="307642" y="56541"/>
                  <a:pt x="305347" y="55459"/>
                  <a:pt x="302933" y="54769"/>
                </a:cubicBezTo>
                <a:cubicBezTo>
                  <a:pt x="299786" y="53870"/>
                  <a:pt x="296555" y="53287"/>
                  <a:pt x="293408" y="52388"/>
                </a:cubicBezTo>
                <a:cubicBezTo>
                  <a:pt x="290994" y="51698"/>
                  <a:pt x="288678" y="50696"/>
                  <a:pt x="286264" y="50006"/>
                </a:cubicBezTo>
                <a:cubicBezTo>
                  <a:pt x="278423" y="47765"/>
                  <a:pt x="273010" y="46879"/>
                  <a:pt x="264833" y="45244"/>
                </a:cubicBezTo>
                <a:cubicBezTo>
                  <a:pt x="260864" y="43656"/>
                  <a:pt x="256982" y="41833"/>
                  <a:pt x="252927" y="40481"/>
                </a:cubicBezTo>
                <a:cubicBezTo>
                  <a:pt x="243308" y="37275"/>
                  <a:pt x="241871" y="38549"/>
                  <a:pt x="231496" y="35719"/>
                </a:cubicBezTo>
                <a:cubicBezTo>
                  <a:pt x="202730" y="27874"/>
                  <a:pt x="232411" y="33128"/>
                  <a:pt x="200539" y="28575"/>
                </a:cubicBezTo>
                <a:cubicBezTo>
                  <a:pt x="188162" y="24449"/>
                  <a:pt x="187971" y="24058"/>
                  <a:pt x="169583" y="21431"/>
                </a:cubicBezTo>
                <a:cubicBezTo>
                  <a:pt x="164027" y="20637"/>
                  <a:pt x="158436" y="20054"/>
                  <a:pt x="152914" y="19050"/>
                </a:cubicBezTo>
                <a:cubicBezTo>
                  <a:pt x="124415" y="13869"/>
                  <a:pt x="159177" y="19384"/>
                  <a:pt x="136246" y="14288"/>
                </a:cubicBezTo>
                <a:cubicBezTo>
                  <a:pt x="131533" y="13240"/>
                  <a:pt x="126721" y="12700"/>
                  <a:pt x="121958" y="11906"/>
                </a:cubicBezTo>
                <a:cubicBezTo>
                  <a:pt x="118783" y="10319"/>
                  <a:pt x="115801" y="8267"/>
                  <a:pt x="112433" y="7144"/>
                </a:cubicBezTo>
                <a:cubicBezTo>
                  <a:pt x="106223" y="5074"/>
                  <a:pt x="99593" y="4451"/>
                  <a:pt x="93383" y="2381"/>
                </a:cubicBezTo>
                <a:lnTo>
                  <a:pt x="86239" y="0"/>
                </a:lnTo>
                <a:cubicBezTo>
                  <a:pt x="30703" y="3267"/>
                  <a:pt x="14008" y="5556"/>
                  <a:pt x="2896" y="9525"/>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80276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C4C13A-E84F-4C37-BB7E-A581B321C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8E212E7-238A-4F81-A7D5-1873B4938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solar panel farm">
            <a:extLst>
              <a:ext uri="{FF2B5EF4-FFF2-40B4-BE49-F238E27FC236}">
                <a16:creationId xmlns:a16="http://schemas.microsoft.com/office/drawing/2014/main" id="{5713B31B-1FF6-7EC7-5ED1-7D79EB621460}"/>
              </a:ext>
            </a:extLst>
          </p:cNvPr>
          <p:cNvPicPr>
            <a:picLocks noChangeAspect="1"/>
          </p:cNvPicPr>
          <p:nvPr/>
        </p:nvPicPr>
        <p:blipFill rotWithShape="1">
          <a:blip r:embed="rId2">
            <a:alphaModFix amt="60000"/>
          </a:blip>
          <a:srcRect t="15094"/>
          <a:stretch/>
        </p:blipFill>
        <p:spPr>
          <a:xfrm>
            <a:off x="-1" y="10"/>
            <a:ext cx="12192001" cy="6857990"/>
          </a:xfrm>
          <a:prstGeom prst="rect">
            <a:avLst/>
          </a:prstGeom>
        </p:spPr>
      </p:pic>
      <p:sp>
        <p:nvSpPr>
          <p:cNvPr id="2" name="Title 1">
            <a:extLst>
              <a:ext uri="{FF2B5EF4-FFF2-40B4-BE49-F238E27FC236}">
                <a16:creationId xmlns:a16="http://schemas.microsoft.com/office/drawing/2014/main" id="{74014DD4-E220-27E8-8F41-3C89AE287D69}"/>
              </a:ext>
            </a:extLst>
          </p:cNvPr>
          <p:cNvSpPr>
            <a:spLocks noGrp="1"/>
          </p:cNvSpPr>
          <p:nvPr>
            <p:ph type="title"/>
          </p:nvPr>
        </p:nvSpPr>
        <p:spPr>
          <a:xfrm>
            <a:off x="841248" y="1523878"/>
            <a:ext cx="7955671" cy="3810245"/>
          </a:xfrm>
        </p:spPr>
        <p:txBody>
          <a:bodyPr vert="horz" lIns="91440" tIns="45720" rIns="91440" bIns="45720" rtlCol="0" anchor="ctr">
            <a:normAutofit/>
          </a:bodyPr>
          <a:lstStyle/>
          <a:p>
            <a:r>
              <a:rPr lang="en-US" sz="5200">
                <a:solidFill>
                  <a:srgbClr val="FFFFFF"/>
                </a:solidFill>
              </a:rPr>
              <a:t>Our Problem</a:t>
            </a:r>
          </a:p>
        </p:txBody>
      </p:sp>
      <p:sp>
        <p:nvSpPr>
          <p:cNvPr id="3" name="Content Placeholder 2">
            <a:extLst>
              <a:ext uri="{FF2B5EF4-FFF2-40B4-BE49-F238E27FC236}">
                <a16:creationId xmlns:a16="http://schemas.microsoft.com/office/drawing/2014/main" id="{A8C0C8F5-D4FF-ADC2-E6E1-24A1BE7A7CEA}"/>
              </a:ext>
            </a:extLst>
          </p:cNvPr>
          <p:cNvSpPr>
            <a:spLocks noGrp="1"/>
          </p:cNvSpPr>
          <p:nvPr>
            <p:ph idx="1"/>
          </p:nvPr>
        </p:nvSpPr>
        <p:spPr>
          <a:xfrm>
            <a:off x="4695825" y="1523878"/>
            <a:ext cx="6654927" cy="3810245"/>
          </a:xfrm>
        </p:spPr>
        <p:txBody>
          <a:bodyPr vert="horz" lIns="91440" tIns="45720" rIns="91440" bIns="45720" rtlCol="0" anchor="ctr">
            <a:normAutofit/>
          </a:bodyPr>
          <a:lstStyle/>
          <a:p>
            <a:pPr marL="0" indent="0">
              <a:buNone/>
            </a:pPr>
            <a:r>
              <a:rPr lang="en-US" sz="2400" dirty="0">
                <a:solidFill>
                  <a:srgbClr val="FFFFFF"/>
                </a:solidFill>
              </a:rPr>
              <a:t>When researching solar panels, we learned that there is no centralized database for first responders and dispatchers to quickly access allowing them to relay information pertaining the specific information to fight fires with solar panels on site. </a:t>
            </a:r>
          </a:p>
        </p:txBody>
      </p:sp>
    </p:spTree>
    <p:extLst>
      <p:ext uri="{BB962C8B-B14F-4D97-AF65-F5344CB8AC3E}">
        <p14:creationId xmlns:p14="http://schemas.microsoft.com/office/powerpoint/2010/main" val="173828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171E47-7D37-52ED-C9F3-EC892EE90BE6}"/>
              </a:ext>
            </a:extLst>
          </p:cNvPr>
          <p:cNvGrpSpPr/>
          <p:nvPr/>
        </p:nvGrpSpPr>
        <p:grpSpPr>
          <a:xfrm>
            <a:off x="688135" y="54883"/>
            <a:ext cx="3626122" cy="570754"/>
            <a:chOff x="1943787" y="14125"/>
            <a:chExt cx="3673634" cy="614589"/>
          </a:xfrm>
        </p:grpSpPr>
        <p:sp>
          <p:nvSpPr>
            <p:cNvPr id="12" name="Rectangle 11">
              <a:extLst>
                <a:ext uri="{FF2B5EF4-FFF2-40B4-BE49-F238E27FC236}">
                  <a16:creationId xmlns:a16="http://schemas.microsoft.com/office/drawing/2014/main" id="{9FF238A7-8524-A2BA-7BE7-2B4E7276BCEC}"/>
                </a:ext>
              </a:extLst>
            </p:cNvPr>
            <p:cNvSpPr/>
            <p:nvPr/>
          </p:nvSpPr>
          <p:spPr>
            <a:xfrm>
              <a:off x="1959821" y="14125"/>
              <a:ext cx="3657600" cy="6145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955929-E551-5688-6D51-F5A302C14072}"/>
                </a:ext>
              </a:extLst>
            </p:cNvPr>
            <p:cNvSpPr txBox="1">
              <a:spLocks/>
            </p:cNvSpPr>
            <p:nvPr/>
          </p:nvSpPr>
          <p:spPr>
            <a:xfrm>
              <a:off x="1943787" y="116466"/>
              <a:ext cx="3657600" cy="369332"/>
            </a:xfrm>
            <a:prstGeom prst="rect">
              <a:avLst/>
            </a:prstGeom>
            <a:noFill/>
          </p:spPr>
          <p:txBody>
            <a:bodyPr wrap="square" rtlCol="0">
              <a:spAutoFit/>
            </a:bodyPr>
            <a:lstStyle/>
            <a:p>
              <a:r>
                <a:rPr lang="en-US" dirty="0"/>
                <a:t>Search…</a:t>
              </a:r>
            </a:p>
          </p:txBody>
        </p:sp>
      </p:grpSp>
      <p:pic>
        <p:nvPicPr>
          <p:cNvPr id="16" name="Picture 15" descr="A map of a town&#10;&#10;Description automatically generated">
            <a:extLst>
              <a:ext uri="{FF2B5EF4-FFF2-40B4-BE49-F238E27FC236}">
                <a16:creationId xmlns:a16="http://schemas.microsoft.com/office/drawing/2014/main" id="{F72C2293-F7C0-60E3-32C6-8C6E4E2CC17E}"/>
              </a:ext>
            </a:extLst>
          </p:cNvPr>
          <p:cNvPicPr>
            <a:picLocks noChangeAspect="1"/>
          </p:cNvPicPr>
          <p:nvPr/>
        </p:nvPicPr>
        <p:blipFill rotWithShape="1">
          <a:blip r:embed="rId2">
            <a:extLst>
              <a:ext uri="{28A0092B-C50C-407E-A947-70E740481C1C}">
                <a14:useLocalDpi xmlns:a14="http://schemas.microsoft.com/office/drawing/2010/main" val="0"/>
              </a:ext>
            </a:extLst>
          </a:blip>
          <a:srcRect l="14183" t="545" r="14243"/>
          <a:stretch/>
        </p:blipFill>
        <p:spPr>
          <a:xfrm>
            <a:off x="832349" y="756722"/>
            <a:ext cx="11289302" cy="6025608"/>
          </a:xfrm>
          <a:prstGeom prst="rect">
            <a:avLst/>
          </a:prstGeom>
          <a:ln>
            <a:noFill/>
          </a:ln>
        </p:spPr>
      </p:pic>
      <p:pic>
        <p:nvPicPr>
          <p:cNvPr id="18" name="Picture 17" descr="A black and white gear&#10;&#10;Description automatically generated">
            <a:extLst>
              <a:ext uri="{FF2B5EF4-FFF2-40B4-BE49-F238E27FC236}">
                <a16:creationId xmlns:a16="http://schemas.microsoft.com/office/drawing/2014/main" id="{1ACD4927-5981-6786-056A-8595152342A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557333" y="36043"/>
            <a:ext cx="627830" cy="570754"/>
          </a:xfrm>
          <a:prstGeom prst="rect">
            <a:avLst/>
          </a:prstGeom>
        </p:spPr>
      </p:pic>
      <p:sp>
        <p:nvSpPr>
          <p:cNvPr id="25" name="Rectangle 24">
            <a:extLst>
              <a:ext uri="{FF2B5EF4-FFF2-40B4-BE49-F238E27FC236}">
                <a16:creationId xmlns:a16="http://schemas.microsoft.com/office/drawing/2014/main" id="{C33B4081-E6FC-2751-2168-48CBF05DB259}"/>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9A96B70-B16F-6AC8-5CEB-949F89286AD9}"/>
              </a:ext>
            </a:extLst>
          </p:cNvPr>
          <p:cNvSpPr/>
          <p:nvPr/>
        </p:nvSpPr>
        <p:spPr>
          <a:xfrm>
            <a:off x="7411453" y="2616868"/>
            <a:ext cx="981134" cy="360948"/>
          </a:xfrm>
          <a:custGeom>
            <a:avLst/>
            <a:gdLst>
              <a:gd name="connsiteX0" fmla="*/ 878305 w 981134"/>
              <a:gd name="connsiteY0" fmla="*/ 126332 h 360948"/>
              <a:gd name="connsiteX1" fmla="*/ 944479 w 981134"/>
              <a:gd name="connsiteY1" fmla="*/ 144379 h 360948"/>
              <a:gd name="connsiteX2" fmla="*/ 962526 w 981134"/>
              <a:gd name="connsiteY2" fmla="*/ 150395 h 360948"/>
              <a:gd name="connsiteX3" fmla="*/ 974558 w 981134"/>
              <a:gd name="connsiteY3" fmla="*/ 168443 h 360948"/>
              <a:gd name="connsiteX4" fmla="*/ 974558 w 981134"/>
              <a:gd name="connsiteY4" fmla="*/ 264695 h 360948"/>
              <a:gd name="connsiteX5" fmla="*/ 968542 w 981134"/>
              <a:gd name="connsiteY5" fmla="*/ 312821 h 360948"/>
              <a:gd name="connsiteX6" fmla="*/ 944479 w 981134"/>
              <a:gd name="connsiteY6" fmla="*/ 354932 h 360948"/>
              <a:gd name="connsiteX7" fmla="*/ 914400 w 981134"/>
              <a:gd name="connsiteY7" fmla="*/ 348916 h 360948"/>
              <a:gd name="connsiteX8" fmla="*/ 764005 w 981134"/>
              <a:gd name="connsiteY8" fmla="*/ 360948 h 360948"/>
              <a:gd name="connsiteX9" fmla="*/ 120315 w 981134"/>
              <a:gd name="connsiteY9" fmla="*/ 354932 h 360948"/>
              <a:gd name="connsiteX10" fmla="*/ 24063 w 981134"/>
              <a:gd name="connsiteY10" fmla="*/ 348916 h 360948"/>
              <a:gd name="connsiteX11" fmla="*/ 18047 w 981134"/>
              <a:gd name="connsiteY11" fmla="*/ 330869 h 360948"/>
              <a:gd name="connsiteX12" fmla="*/ 0 w 981134"/>
              <a:gd name="connsiteY12" fmla="*/ 288758 h 360948"/>
              <a:gd name="connsiteX13" fmla="*/ 12031 w 981134"/>
              <a:gd name="connsiteY13" fmla="*/ 180474 h 360948"/>
              <a:gd name="connsiteX14" fmla="*/ 60158 w 981134"/>
              <a:gd name="connsiteY14" fmla="*/ 168443 h 360948"/>
              <a:gd name="connsiteX15" fmla="*/ 84221 w 981134"/>
              <a:gd name="connsiteY15" fmla="*/ 162427 h 360948"/>
              <a:gd name="connsiteX16" fmla="*/ 120315 w 981134"/>
              <a:gd name="connsiteY16" fmla="*/ 150395 h 360948"/>
              <a:gd name="connsiteX17" fmla="*/ 174458 w 981134"/>
              <a:gd name="connsiteY17" fmla="*/ 138364 h 360948"/>
              <a:gd name="connsiteX18" fmla="*/ 204536 w 981134"/>
              <a:gd name="connsiteY18" fmla="*/ 132348 h 360948"/>
              <a:gd name="connsiteX19" fmla="*/ 222584 w 981134"/>
              <a:gd name="connsiteY19" fmla="*/ 126332 h 360948"/>
              <a:gd name="connsiteX20" fmla="*/ 246647 w 981134"/>
              <a:gd name="connsiteY20" fmla="*/ 120316 h 360948"/>
              <a:gd name="connsiteX21" fmla="*/ 300789 w 981134"/>
              <a:gd name="connsiteY21" fmla="*/ 102269 h 360948"/>
              <a:gd name="connsiteX22" fmla="*/ 318836 w 981134"/>
              <a:gd name="connsiteY22" fmla="*/ 96253 h 360948"/>
              <a:gd name="connsiteX23" fmla="*/ 360947 w 981134"/>
              <a:gd name="connsiteY23" fmla="*/ 90237 h 360948"/>
              <a:gd name="connsiteX24" fmla="*/ 403058 w 981134"/>
              <a:gd name="connsiteY24" fmla="*/ 78206 h 360948"/>
              <a:gd name="connsiteX25" fmla="*/ 433136 w 981134"/>
              <a:gd name="connsiteY25" fmla="*/ 72190 h 360948"/>
              <a:gd name="connsiteX26" fmla="*/ 475247 w 981134"/>
              <a:gd name="connsiteY26" fmla="*/ 60158 h 360948"/>
              <a:gd name="connsiteX27" fmla="*/ 541421 w 981134"/>
              <a:gd name="connsiteY27" fmla="*/ 66174 h 360948"/>
              <a:gd name="connsiteX28" fmla="*/ 547436 w 981134"/>
              <a:gd name="connsiteY28" fmla="*/ 30079 h 360948"/>
              <a:gd name="connsiteX29" fmla="*/ 607594 w 981134"/>
              <a:gd name="connsiteY29" fmla="*/ 24064 h 360948"/>
              <a:gd name="connsiteX30" fmla="*/ 649705 w 981134"/>
              <a:gd name="connsiteY30" fmla="*/ 18048 h 360948"/>
              <a:gd name="connsiteX31" fmla="*/ 667752 w 981134"/>
              <a:gd name="connsiteY31" fmla="*/ 12032 h 360948"/>
              <a:gd name="connsiteX32" fmla="*/ 709863 w 981134"/>
              <a:gd name="connsiteY32" fmla="*/ 0 h 360948"/>
              <a:gd name="connsiteX33" fmla="*/ 764005 w 981134"/>
              <a:gd name="connsiteY33" fmla="*/ 6016 h 360948"/>
              <a:gd name="connsiteX34" fmla="*/ 830179 w 981134"/>
              <a:gd name="connsiteY34" fmla="*/ 24064 h 360948"/>
              <a:gd name="connsiteX35" fmla="*/ 884321 w 981134"/>
              <a:gd name="connsiteY35" fmla="*/ 36095 h 360948"/>
              <a:gd name="connsiteX36" fmla="*/ 902368 w 981134"/>
              <a:gd name="connsiteY36" fmla="*/ 42111 h 360948"/>
              <a:gd name="connsiteX37" fmla="*/ 872289 w 981134"/>
              <a:gd name="connsiteY37" fmla="*/ 66174 h 360948"/>
              <a:gd name="connsiteX38" fmla="*/ 878305 w 981134"/>
              <a:gd name="connsiteY38" fmla="*/ 12633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81134" h="360948">
                <a:moveTo>
                  <a:pt x="878305" y="126332"/>
                </a:moveTo>
                <a:cubicBezTo>
                  <a:pt x="920817" y="134835"/>
                  <a:pt x="898688" y="129116"/>
                  <a:pt x="944479" y="144379"/>
                </a:cubicBezTo>
                <a:lnTo>
                  <a:pt x="962526" y="150395"/>
                </a:lnTo>
                <a:cubicBezTo>
                  <a:pt x="966537" y="156411"/>
                  <a:pt x="971710" y="161797"/>
                  <a:pt x="974558" y="168443"/>
                </a:cubicBezTo>
                <a:cubicBezTo>
                  <a:pt x="987661" y="199017"/>
                  <a:pt x="977661" y="233665"/>
                  <a:pt x="974558" y="264695"/>
                </a:cubicBezTo>
                <a:cubicBezTo>
                  <a:pt x="972949" y="280782"/>
                  <a:pt x="970828" y="296817"/>
                  <a:pt x="968542" y="312821"/>
                </a:cubicBezTo>
                <a:cubicBezTo>
                  <a:pt x="962542" y="354818"/>
                  <a:pt x="973547" y="345242"/>
                  <a:pt x="944479" y="354932"/>
                </a:cubicBezTo>
                <a:cubicBezTo>
                  <a:pt x="934453" y="352927"/>
                  <a:pt x="924625" y="348916"/>
                  <a:pt x="914400" y="348916"/>
                </a:cubicBezTo>
                <a:cubicBezTo>
                  <a:pt x="891619" y="348916"/>
                  <a:pt x="792472" y="358360"/>
                  <a:pt x="764005" y="360948"/>
                </a:cubicBezTo>
                <a:lnTo>
                  <a:pt x="120315" y="354932"/>
                </a:lnTo>
                <a:cubicBezTo>
                  <a:pt x="88173" y="354409"/>
                  <a:pt x="55355" y="356279"/>
                  <a:pt x="24063" y="348916"/>
                </a:cubicBezTo>
                <a:cubicBezTo>
                  <a:pt x="17890" y="347464"/>
                  <a:pt x="20545" y="336697"/>
                  <a:pt x="18047" y="330869"/>
                </a:cubicBezTo>
                <a:cubicBezTo>
                  <a:pt x="-4248" y="278851"/>
                  <a:pt x="14102" y="331071"/>
                  <a:pt x="0" y="288758"/>
                </a:cubicBezTo>
                <a:cubicBezTo>
                  <a:pt x="4010" y="252663"/>
                  <a:pt x="-4210" y="212957"/>
                  <a:pt x="12031" y="180474"/>
                </a:cubicBezTo>
                <a:cubicBezTo>
                  <a:pt x="19426" y="165684"/>
                  <a:pt x="44116" y="172453"/>
                  <a:pt x="60158" y="168443"/>
                </a:cubicBezTo>
                <a:cubicBezTo>
                  <a:pt x="68179" y="166438"/>
                  <a:pt x="76377" y="165042"/>
                  <a:pt x="84221" y="162427"/>
                </a:cubicBezTo>
                <a:cubicBezTo>
                  <a:pt x="96252" y="158416"/>
                  <a:pt x="107805" y="152480"/>
                  <a:pt x="120315" y="150395"/>
                </a:cubicBezTo>
                <a:cubicBezTo>
                  <a:pt x="219619" y="133844"/>
                  <a:pt x="115229" y="153171"/>
                  <a:pt x="174458" y="138364"/>
                </a:cubicBezTo>
                <a:cubicBezTo>
                  <a:pt x="184377" y="135884"/>
                  <a:pt x="194617" y="134828"/>
                  <a:pt x="204536" y="132348"/>
                </a:cubicBezTo>
                <a:cubicBezTo>
                  <a:pt x="210688" y="130810"/>
                  <a:pt x="216487" y="128074"/>
                  <a:pt x="222584" y="126332"/>
                </a:cubicBezTo>
                <a:cubicBezTo>
                  <a:pt x="230534" y="124061"/>
                  <a:pt x="238728" y="122692"/>
                  <a:pt x="246647" y="120316"/>
                </a:cubicBezTo>
                <a:cubicBezTo>
                  <a:pt x="246694" y="120302"/>
                  <a:pt x="291742" y="105285"/>
                  <a:pt x="300789" y="102269"/>
                </a:cubicBezTo>
                <a:cubicBezTo>
                  <a:pt x="306805" y="100264"/>
                  <a:pt x="312559" y="97150"/>
                  <a:pt x="318836" y="96253"/>
                </a:cubicBezTo>
                <a:cubicBezTo>
                  <a:pt x="332873" y="94248"/>
                  <a:pt x="346996" y="92774"/>
                  <a:pt x="360947" y="90237"/>
                </a:cubicBezTo>
                <a:cubicBezTo>
                  <a:pt x="402185" y="82739"/>
                  <a:pt x="368712" y="86792"/>
                  <a:pt x="403058" y="78206"/>
                </a:cubicBezTo>
                <a:cubicBezTo>
                  <a:pt x="412977" y="75726"/>
                  <a:pt x="423155" y="74408"/>
                  <a:pt x="433136" y="72190"/>
                </a:cubicBezTo>
                <a:cubicBezTo>
                  <a:pt x="455801" y="67153"/>
                  <a:pt x="455147" y="66858"/>
                  <a:pt x="475247" y="60158"/>
                </a:cubicBezTo>
                <a:cubicBezTo>
                  <a:pt x="497305" y="62163"/>
                  <a:pt x="520976" y="74693"/>
                  <a:pt x="541421" y="66174"/>
                </a:cubicBezTo>
                <a:cubicBezTo>
                  <a:pt x="552680" y="61483"/>
                  <a:pt x="537145" y="36628"/>
                  <a:pt x="547436" y="30079"/>
                </a:cubicBezTo>
                <a:cubicBezTo>
                  <a:pt x="564438" y="19260"/>
                  <a:pt x="587579" y="26419"/>
                  <a:pt x="607594" y="24064"/>
                </a:cubicBezTo>
                <a:cubicBezTo>
                  <a:pt x="621676" y="22407"/>
                  <a:pt x="635668" y="20053"/>
                  <a:pt x="649705" y="18048"/>
                </a:cubicBezTo>
                <a:cubicBezTo>
                  <a:pt x="655721" y="16043"/>
                  <a:pt x="661655" y="13774"/>
                  <a:pt x="667752" y="12032"/>
                </a:cubicBezTo>
                <a:cubicBezTo>
                  <a:pt x="720637" y="-3079"/>
                  <a:pt x="666584" y="14426"/>
                  <a:pt x="709863" y="0"/>
                </a:cubicBezTo>
                <a:cubicBezTo>
                  <a:pt x="727910" y="2005"/>
                  <a:pt x="746123" y="2860"/>
                  <a:pt x="764005" y="6016"/>
                </a:cubicBezTo>
                <a:cubicBezTo>
                  <a:pt x="820107" y="15917"/>
                  <a:pt x="795744" y="14226"/>
                  <a:pt x="830179" y="24064"/>
                </a:cubicBezTo>
                <a:cubicBezTo>
                  <a:pt x="873404" y="36413"/>
                  <a:pt x="834705" y="23690"/>
                  <a:pt x="884321" y="36095"/>
                </a:cubicBezTo>
                <a:cubicBezTo>
                  <a:pt x="890473" y="37633"/>
                  <a:pt x="896352" y="40106"/>
                  <a:pt x="902368" y="42111"/>
                </a:cubicBezTo>
                <a:cubicBezTo>
                  <a:pt x="926752" y="78685"/>
                  <a:pt x="912759" y="45939"/>
                  <a:pt x="872289" y="66174"/>
                </a:cubicBezTo>
                <a:cubicBezTo>
                  <a:pt x="865639" y="69499"/>
                  <a:pt x="866273" y="83137"/>
                  <a:pt x="878305" y="126332"/>
                </a:cubicBez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9" name="Freeform: Shape 28">
            <a:extLst>
              <a:ext uri="{FF2B5EF4-FFF2-40B4-BE49-F238E27FC236}">
                <a16:creationId xmlns:a16="http://schemas.microsoft.com/office/drawing/2014/main" id="{5159F0F2-7D33-E6F5-5C63-ACFAC6F6A270}"/>
              </a:ext>
            </a:extLst>
          </p:cNvPr>
          <p:cNvSpPr>
            <a:spLocks/>
          </p:cNvSpPr>
          <p:nvPr/>
        </p:nvSpPr>
        <p:spPr>
          <a:xfrm>
            <a:off x="7548617" y="2597216"/>
            <a:ext cx="952500" cy="353776"/>
          </a:xfrm>
          <a:custGeom>
            <a:avLst/>
            <a:gdLst>
              <a:gd name="connsiteX0" fmla="*/ 492919 w 952500"/>
              <a:gd name="connsiteY0" fmla="*/ 71438 h 353776"/>
              <a:gd name="connsiteX1" fmla="*/ 504825 w 952500"/>
              <a:gd name="connsiteY1" fmla="*/ 78582 h 353776"/>
              <a:gd name="connsiteX2" fmla="*/ 542925 w 952500"/>
              <a:gd name="connsiteY2" fmla="*/ 85725 h 353776"/>
              <a:gd name="connsiteX3" fmla="*/ 542925 w 952500"/>
              <a:gd name="connsiteY3" fmla="*/ 57150 h 353776"/>
              <a:gd name="connsiteX4" fmla="*/ 535781 w 952500"/>
              <a:gd name="connsiteY4" fmla="*/ 54769 h 353776"/>
              <a:gd name="connsiteX5" fmla="*/ 528638 w 952500"/>
              <a:gd name="connsiteY5" fmla="*/ 50007 h 353776"/>
              <a:gd name="connsiteX6" fmla="*/ 516731 w 952500"/>
              <a:gd name="connsiteY6" fmla="*/ 47625 h 353776"/>
              <a:gd name="connsiteX7" fmla="*/ 531019 w 952500"/>
              <a:gd name="connsiteY7" fmla="*/ 42863 h 353776"/>
              <a:gd name="connsiteX8" fmla="*/ 550069 w 952500"/>
              <a:gd name="connsiteY8" fmla="*/ 40482 h 353776"/>
              <a:gd name="connsiteX9" fmla="*/ 559594 w 952500"/>
              <a:gd name="connsiteY9" fmla="*/ 38100 h 353776"/>
              <a:gd name="connsiteX10" fmla="*/ 566738 w 952500"/>
              <a:gd name="connsiteY10" fmla="*/ 35719 h 353776"/>
              <a:gd name="connsiteX11" fmla="*/ 578644 w 952500"/>
              <a:gd name="connsiteY11" fmla="*/ 33338 h 353776"/>
              <a:gd name="connsiteX12" fmla="*/ 588169 w 952500"/>
              <a:gd name="connsiteY12" fmla="*/ 28575 h 353776"/>
              <a:gd name="connsiteX13" fmla="*/ 621506 w 952500"/>
              <a:gd name="connsiteY13" fmla="*/ 23813 h 353776"/>
              <a:gd name="connsiteX14" fmla="*/ 647700 w 952500"/>
              <a:gd name="connsiteY14" fmla="*/ 16669 h 353776"/>
              <a:gd name="connsiteX15" fmla="*/ 657225 w 952500"/>
              <a:gd name="connsiteY15" fmla="*/ 11907 h 353776"/>
              <a:gd name="connsiteX16" fmla="*/ 664369 w 952500"/>
              <a:gd name="connsiteY16" fmla="*/ 7144 h 353776"/>
              <a:gd name="connsiteX17" fmla="*/ 673894 w 952500"/>
              <a:gd name="connsiteY17" fmla="*/ 4763 h 353776"/>
              <a:gd name="connsiteX18" fmla="*/ 692944 w 952500"/>
              <a:gd name="connsiteY18" fmla="*/ 0 h 353776"/>
              <a:gd name="connsiteX19" fmla="*/ 711994 w 952500"/>
              <a:gd name="connsiteY19" fmla="*/ 4763 h 353776"/>
              <a:gd name="connsiteX20" fmla="*/ 723900 w 952500"/>
              <a:gd name="connsiteY20" fmla="*/ 7144 h 353776"/>
              <a:gd name="connsiteX21" fmla="*/ 752475 w 952500"/>
              <a:gd name="connsiteY21" fmla="*/ 16669 h 353776"/>
              <a:gd name="connsiteX22" fmla="*/ 766763 w 952500"/>
              <a:gd name="connsiteY22" fmla="*/ 19050 h 353776"/>
              <a:gd name="connsiteX23" fmla="*/ 788194 w 952500"/>
              <a:gd name="connsiteY23" fmla="*/ 28575 h 353776"/>
              <a:gd name="connsiteX24" fmla="*/ 809625 w 952500"/>
              <a:gd name="connsiteY24" fmla="*/ 33338 h 353776"/>
              <a:gd name="connsiteX25" fmla="*/ 823913 w 952500"/>
              <a:gd name="connsiteY25" fmla="*/ 38100 h 353776"/>
              <a:gd name="connsiteX26" fmla="*/ 852488 w 952500"/>
              <a:gd name="connsiteY26" fmla="*/ 42863 h 353776"/>
              <a:gd name="connsiteX27" fmla="*/ 873919 w 952500"/>
              <a:gd name="connsiteY27" fmla="*/ 47625 h 353776"/>
              <a:gd name="connsiteX28" fmla="*/ 881063 w 952500"/>
              <a:gd name="connsiteY28" fmla="*/ 50007 h 353776"/>
              <a:gd name="connsiteX29" fmla="*/ 873919 w 952500"/>
              <a:gd name="connsiteY29" fmla="*/ 57150 h 353776"/>
              <a:gd name="connsiteX30" fmla="*/ 859631 w 952500"/>
              <a:gd name="connsiteY30" fmla="*/ 66675 h 353776"/>
              <a:gd name="connsiteX31" fmla="*/ 864394 w 952500"/>
              <a:gd name="connsiteY31" fmla="*/ 133350 h 353776"/>
              <a:gd name="connsiteX32" fmla="*/ 871538 w 952500"/>
              <a:gd name="connsiteY32" fmla="*/ 138113 h 353776"/>
              <a:gd name="connsiteX33" fmla="*/ 883444 w 952500"/>
              <a:gd name="connsiteY33" fmla="*/ 140494 h 353776"/>
              <a:gd name="connsiteX34" fmla="*/ 897731 w 952500"/>
              <a:gd name="connsiteY34" fmla="*/ 147638 h 353776"/>
              <a:gd name="connsiteX35" fmla="*/ 912019 w 952500"/>
              <a:gd name="connsiteY35" fmla="*/ 152400 h 353776"/>
              <a:gd name="connsiteX36" fmla="*/ 921544 w 952500"/>
              <a:gd name="connsiteY36" fmla="*/ 157163 h 353776"/>
              <a:gd name="connsiteX37" fmla="*/ 933450 w 952500"/>
              <a:gd name="connsiteY37" fmla="*/ 161925 h 353776"/>
              <a:gd name="connsiteX38" fmla="*/ 952500 w 952500"/>
              <a:gd name="connsiteY38" fmla="*/ 173832 h 353776"/>
              <a:gd name="connsiteX39" fmla="*/ 950119 w 952500"/>
              <a:gd name="connsiteY39" fmla="*/ 180975 h 353776"/>
              <a:gd name="connsiteX40" fmla="*/ 942975 w 952500"/>
              <a:gd name="connsiteY40" fmla="*/ 183357 h 353776"/>
              <a:gd name="connsiteX41" fmla="*/ 931069 w 952500"/>
              <a:gd name="connsiteY41" fmla="*/ 188119 h 353776"/>
              <a:gd name="connsiteX42" fmla="*/ 916781 w 952500"/>
              <a:gd name="connsiteY42" fmla="*/ 192882 h 353776"/>
              <a:gd name="connsiteX43" fmla="*/ 919163 w 952500"/>
              <a:gd name="connsiteY43" fmla="*/ 216694 h 353776"/>
              <a:gd name="connsiteX44" fmla="*/ 921544 w 952500"/>
              <a:gd name="connsiteY44" fmla="*/ 223838 h 353776"/>
              <a:gd name="connsiteX45" fmla="*/ 919163 w 952500"/>
              <a:gd name="connsiteY45" fmla="*/ 335757 h 353776"/>
              <a:gd name="connsiteX46" fmla="*/ 900113 w 952500"/>
              <a:gd name="connsiteY46" fmla="*/ 352425 h 353776"/>
              <a:gd name="connsiteX47" fmla="*/ 540544 w 952500"/>
              <a:gd name="connsiteY47" fmla="*/ 350044 h 353776"/>
              <a:gd name="connsiteX48" fmla="*/ 409575 w 952500"/>
              <a:gd name="connsiteY48" fmla="*/ 350044 h 353776"/>
              <a:gd name="connsiteX49" fmla="*/ 283369 w 952500"/>
              <a:gd name="connsiteY49" fmla="*/ 352425 h 353776"/>
              <a:gd name="connsiteX50" fmla="*/ 23813 w 952500"/>
              <a:gd name="connsiteY50" fmla="*/ 347663 h 353776"/>
              <a:gd name="connsiteX51" fmla="*/ 14288 w 952500"/>
              <a:gd name="connsiteY51" fmla="*/ 345282 h 353776"/>
              <a:gd name="connsiteX52" fmla="*/ 11906 w 952500"/>
              <a:gd name="connsiteY52" fmla="*/ 338138 h 353776"/>
              <a:gd name="connsiteX53" fmla="*/ 16669 w 952500"/>
              <a:gd name="connsiteY53" fmla="*/ 295275 h 353776"/>
              <a:gd name="connsiteX54" fmla="*/ 14288 w 952500"/>
              <a:gd name="connsiteY54" fmla="*/ 266700 h 353776"/>
              <a:gd name="connsiteX55" fmla="*/ 11906 w 952500"/>
              <a:gd name="connsiteY55" fmla="*/ 254794 h 353776"/>
              <a:gd name="connsiteX56" fmla="*/ 7144 w 952500"/>
              <a:gd name="connsiteY56" fmla="*/ 185738 h 353776"/>
              <a:gd name="connsiteX57" fmla="*/ 0 w 952500"/>
              <a:gd name="connsiteY57" fmla="*/ 180975 h 353776"/>
              <a:gd name="connsiteX58" fmla="*/ 2381 w 952500"/>
              <a:gd name="connsiteY58" fmla="*/ 171450 h 353776"/>
              <a:gd name="connsiteX59" fmla="*/ 11906 w 952500"/>
              <a:gd name="connsiteY59" fmla="*/ 169069 h 353776"/>
              <a:gd name="connsiteX60" fmla="*/ 33338 w 952500"/>
              <a:gd name="connsiteY60" fmla="*/ 157163 h 353776"/>
              <a:gd name="connsiteX61" fmla="*/ 40481 w 952500"/>
              <a:gd name="connsiteY61" fmla="*/ 154782 h 353776"/>
              <a:gd name="connsiteX62" fmla="*/ 59531 w 952500"/>
              <a:gd name="connsiteY62" fmla="*/ 145257 h 353776"/>
              <a:gd name="connsiteX63" fmla="*/ 80963 w 952500"/>
              <a:gd name="connsiteY63" fmla="*/ 138113 h 353776"/>
              <a:gd name="connsiteX64" fmla="*/ 88106 w 952500"/>
              <a:gd name="connsiteY64" fmla="*/ 135732 h 353776"/>
              <a:gd name="connsiteX65" fmla="*/ 116681 w 952500"/>
              <a:gd name="connsiteY65" fmla="*/ 128588 h 353776"/>
              <a:gd name="connsiteX66" fmla="*/ 126206 w 952500"/>
              <a:gd name="connsiteY66" fmla="*/ 126207 h 353776"/>
              <a:gd name="connsiteX67" fmla="*/ 133350 w 952500"/>
              <a:gd name="connsiteY67" fmla="*/ 123825 h 353776"/>
              <a:gd name="connsiteX68" fmla="*/ 152400 w 952500"/>
              <a:gd name="connsiteY68" fmla="*/ 121444 h 353776"/>
              <a:gd name="connsiteX69" fmla="*/ 161925 w 952500"/>
              <a:gd name="connsiteY69" fmla="*/ 119063 h 353776"/>
              <a:gd name="connsiteX70" fmla="*/ 197644 w 952500"/>
              <a:gd name="connsiteY70" fmla="*/ 114300 h 353776"/>
              <a:gd name="connsiteX71" fmla="*/ 209550 w 952500"/>
              <a:gd name="connsiteY71" fmla="*/ 111919 h 353776"/>
              <a:gd name="connsiteX72" fmla="*/ 223838 w 952500"/>
              <a:gd name="connsiteY72" fmla="*/ 109538 h 353776"/>
              <a:gd name="connsiteX73" fmla="*/ 230981 w 952500"/>
              <a:gd name="connsiteY73" fmla="*/ 104775 h 353776"/>
              <a:gd name="connsiteX74" fmla="*/ 266700 w 952500"/>
              <a:gd name="connsiteY74" fmla="*/ 100013 h 353776"/>
              <a:gd name="connsiteX75" fmla="*/ 292894 w 952500"/>
              <a:gd name="connsiteY75" fmla="*/ 97632 h 353776"/>
              <a:gd name="connsiteX76" fmla="*/ 307181 w 952500"/>
              <a:gd name="connsiteY76" fmla="*/ 95250 h 353776"/>
              <a:gd name="connsiteX77" fmla="*/ 352425 w 952500"/>
              <a:gd name="connsiteY77" fmla="*/ 88107 h 353776"/>
              <a:gd name="connsiteX78" fmla="*/ 366713 w 952500"/>
              <a:gd name="connsiteY78" fmla="*/ 85725 h 353776"/>
              <a:gd name="connsiteX79" fmla="*/ 376238 w 952500"/>
              <a:gd name="connsiteY79" fmla="*/ 83344 h 353776"/>
              <a:gd name="connsiteX80" fmla="*/ 404813 w 952500"/>
              <a:gd name="connsiteY80" fmla="*/ 78582 h 353776"/>
              <a:gd name="connsiteX81" fmla="*/ 423863 w 952500"/>
              <a:gd name="connsiteY81" fmla="*/ 73819 h 353776"/>
              <a:gd name="connsiteX82" fmla="*/ 431006 w 952500"/>
              <a:gd name="connsiteY82" fmla="*/ 71438 h 353776"/>
              <a:gd name="connsiteX83" fmla="*/ 440531 w 952500"/>
              <a:gd name="connsiteY83" fmla="*/ 69057 h 353776"/>
              <a:gd name="connsiteX84" fmla="*/ 492919 w 952500"/>
              <a:gd name="connsiteY84" fmla="*/ 71438 h 35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52500" h="353776">
                <a:moveTo>
                  <a:pt x="492919" y="71438"/>
                </a:moveTo>
                <a:cubicBezTo>
                  <a:pt x="503635" y="73025"/>
                  <a:pt x="500505" y="76921"/>
                  <a:pt x="504825" y="78582"/>
                </a:cubicBezTo>
                <a:cubicBezTo>
                  <a:pt x="516985" y="83259"/>
                  <a:pt x="530187" y="84133"/>
                  <a:pt x="542925" y="85725"/>
                </a:cubicBezTo>
                <a:cubicBezTo>
                  <a:pt x="548850" y="73877"/>
                  <a:pt x="551805" y="73133"/>
                  <a:pt x="542925" y="57150"/>
                </a:cubicBezTo>
                <a:cubicBezTo>
                  <a:pt x="541706" y="54956"/>
                  <a:pt x="538162" y="55563"/>
                  <a:pt x="535781" y="54769"/>
                </a:cubicBezTo>
                <a:cubicBezTo>
                  <a:pt x="533400" y="53182"/>
                  <a:pt x="531317" y="51012"/>
                  <a:pt x="528638" y="50007"/>
                </a:cubicBezTo>
                <a:cubicBezTo>
                  <a:pt x="524848" y="48586"/>
                  <a:pt x="515451" y="51465"/>
                  <a:pt x="516731" y="47625"/>
                </a:cubicBezTo>
                <a:cubicBezTo>
                  <a:pt x="518318" y="42862"/>
                  <a:pt x="526038" y="43486"/>
                  <a:pt x="531019" y="42863"/>
                </a:cubicBezTo>
                <a:lnTo>
                  <a:pt x="550069" y="40482"/>
                </a:lnTo>
                <a:cubicBezTo>
                  <a:pt x="553244" y="39688"/>
                  <a:pt x="556447" y="38999"/>
                  <a:pt x="559594" y="38100"/>
                </a:cubicBezTo>
                <a:cubicBezTo>
                  <a:pt x="562008" y="37410"/>
                  <a:pt x="564303" y="36328"/>
                  <a:pt x="566738" y="35719"/>
                </a:cubicBezTo>
                <a:cubicBezTo>
                  <a:pt x="570664" y="34737"/>
                  <a:pt x="574675" y="34132"/>
                  <a:pt x="578644" y="33338"/>
                </a:cubicBezTo>
                <a:cubicBezTo>
                  <a:pt x="581819" y="31750"/>
                  <a:pt x="584801" y="29698"/>
                  <a:pt x="588169" y="28575"/>
                </a:cubicBezTo>
                <a:cubicBezTo>
                  <a:pt x="595749" y="26048"/>
                  <a:pt x="616252" y="24397"/>
                  <a:pt x="621506" y="23813"/>
                </a:cubicBezTo>
                <a:cubicBezTo>
                  <a:pt x="639634" y="17770"/>
                  <a:pt x="630871" y="20034"/>
                  <a:pt x="647700" y="16669"/>
                </a:cubicBezTo>
                <a:cubicBezTo>
                  <a:pt x="650875" y="15082"/>
                  <a:pt x="654143" y="13668"/>
                  <a:pt x="657225" y="11907"/>
                </a:cubicBezTo>
                <a:cubicBezTo>
                  <a:pt x="659710" y="10487"/>
                  <a:pt x="661738" y="8271"/>
                  <a:pt x="664369" y="7144"/>
                </a:cubicBezTo>
                <a:cubicBezTo>
                  <a:pt x="667377" y="5855"/>
                  <a:pt x="670747" y="5662"/>
                  <a:pt x="673894" y="4763"/>
                </a:cubicBezTo>
                <a:cubicBezTo>
                  <a:pt x="690985" y="-120"/>
                  <a:pt x="668729" y="4845"/>
                  <a:pt x="692944" y="0"/>
                </a:cubicBezTo>
                <a:lnTo>
                  <a:pt x="711994" y="4763"/>
                </a:lnTo>
                <a:cubicBezTo>
                  <a:pt x="715938" y="5673"/>
                  <a:pt x="719995" y="6079"/>
                  <a:pt x="723900" y="7144"/>
                </a:cubicBezTo>
                <a:cubicBezTo>
                  <a:pt x="723907" y="7146"/>
                  <a:pt x="752467" y="16668"/>
                  <a:pt x="752475" y="16669"/>
                </a:cubicBezTo>
                <a:lnTo>
                  <a:pt x="766763" y="19050"/>
                </a:lnTo>
                <a:cubicBezTo>
                  <a:pt x="803618" y="31337"/>
                  <a:pt x="765555" y="17256"/>
                  <a:pt x="788194" y="28575"/>
                </a:cubicBezTo>
                <a:cubicBezTo>
                  <a:pt x="795012" y="31984"/>
                  <a:pt x="802299" y="31507"/>
                  <a:pt x="809625" y="33338"/>
                </a:cubicBezTo>
                <a:cubicBezTo>
                  <a:pt x="814495" y="34555"/>
                  <a:pt x="818961" y="37275"/>
                  <a:pt x="823913" y="38100"/>
                </a:cubicBezTo>
                <a:lnTo>
                  <a:pt x="852488" y="42863"/>
                </a:lnTo>
                <a:cubicBezTo>
                  <a:pt x="868572" y="48224"/>
                  <a:pt x="848766" y="42035"/>
                  <a:pt x="873919" y="47625"/>
                </a:cubicBezTo>
                <a:cubicBezTo>
                  <a:pt x="876369" y="48170"/>
                  <a:pt x="878682" y="49213"/>
                  <a:pt x="881063" y="50007"/>
                </a:cubicBezTo>
                <a:cubicBezTo>
                  <a:pt x="878682" y="52388"/>
                  <a:pt x="876931" y="55644"/>
                  <a:pt x="873919" y="57150"/>
                </a:cubicBezTo>
                <a:cubicBezTo>
                  <a:pt x="857827" y="65196"/>
                  <a:pt x="864363" y="52486"/>
                  <a:pt x="859631" y="66675"/>
                </a:cubicBezTo>
                <a:cubicBezTo>
                  <a:pt x="858365" y="93268"/>
                  <a:pt x="850168" y="112012"/>
                  <a:pt x="864394" y="133350"/>
                </a:cubicBezTo>
                <a:cubicBezTo>
                  <a:pt x="865982" y="135731"/>
                  <a:pt x="868858" y="137108"/>
                  <a:pt x="871538" y="138113"/>
                </a:cubicBezTo>
                <a:cubicBezTo>
                  <a:pt x="875328" y="139534"/>
                  <a:pt x="879475" y="139700"/>
                  <a:pt x="883444" y="140494"/>
                </a:cubicBezTo>
                <a:cubicBezTo>
                  <a:pt x="888206" y="142875"/>
                  <a:pt x="892816" y="145590"/>
                  <a:pt x="897731" y="147638"/>
                </a:cubicBezTo>
                <a:cubicBezTo>
                  <a:pt x="902365" y="149569"/>
                  <a:pt x="907529" y="150155"/>
                  <a:pt x="912019" y="152400"/>
                </a:cubicBezTo>
                <a:cubicBezTo>
                  <a:pt x="915194" y="153988"/>
                  <a:pt x="918300" y="155721"/>
                  <a:pt x="921544" y="157163"/>
                </a:cubicBezTo>
                <a:cubicBezTo>
                  <a:pt x="925450" y="158899"/>
                  <a:pt x="929627" y="160013"/>
                  <a:pt x="933450" y="161925"/>
                </a:cubicBezTo>
                <a:cubicBezTo>
                  <a:pt x="939194" y="164797"/>
                  <a:pt x="946833" y="170054"/>
                  <a:pt x="952500" y="173832"/>
                </a:cubicBezTo>
                <a:cubicBezTo>
                  <a:pt x="951706" y="176213"/>
                  <a:pt x="951894" y="179200"/>
                  <a:pt x="950119" y="180975"/>
                </a:cubicBezTo>
                <a:cubicBezTo>
                  <a:pt x="948344" y="182750"/>
                  <a:pt x="945325" y="182476"/>
                  <a:pt x="942975" y="183357"/>
                </a:cubicBezTo>
                <a:cubicBezTo>
                  <a:pt x="938973" y="184858"/>
                  <a:pt x="935086" y="186658"/>
                  <a:pt x="931069" y="188119"/>
                </a:cubicBezTo>
                <a:cubicBezTo>
                  <a:pt x="926351" y="189835"/>
                  <a:pt x="916781" y="192882"/>
                  <a:pt x="916781" y="192882"/>
                </a:cubicBezTo>
                <a:cubicBezTo>
                  <a:pt x="917575" y="200819"/>
                  <a:pt x="917950" y="208810"/>
                  <a:pt x="919163" y="216694"/>
                </a:cubicBezTo>
                <a:cubicBezTo>
                  <a:pt x="919545" y="219175"/>
                  <a:pt x="921544" y="221328"/>
                  <a:pt x="921544" y="223838"/>
                </a:cubicBezTo>
                <a:cubicBezTo>
                  <a:pt x="921544" y="261153"/>
                  <a:pt x="920570" y="298469"/>
                  <a:pt x="919163" y="335757"/>
                </a:cubicBezTo>
                <a:cubicBezTo>
                  <a:pt x="918429" y="355213"/>
                  <a:pt x="918572" y="349788"/>
                  <a:pt x="900113" y="352425"/>
                </a:cubicBezTo>
                <a:lnTo>
                  <a:pt x="540544" y="350044"/>
                </a:lnTo>
                <a:cubicBezTo>
                  <a:pt x="388311" y="350044"/>
                  <a:pt x="506039" y="355402"/>
                  <a:pt x="409575" y="350044"/>
                </a:cubicBezTo>
                <a:lnTo>
                  <a:pt x="283369" y="352425"/>
                </a:lnTo>
                <a:cubicBezTo>
                  <a:pt x="64266" y="352425"/>
                  <a:pt x="123322" y="357613"/>
                  <a:pt x="23813" y="347663"/>
                </a:cubicBezTo>
                <a:cubicBezTo>
                  <a:pt x="20638" y="346869"/>
                  <a:pt x="16844" y="347326"/>
                  <a:pt x="14288" y="345282"/>
                </a:cubicBezTo>
                <a:cubicBezTo>
                  <a:pt x="12328" y="343714"/>
                  <a:pt x="11906" y="340648"/>
                  <a:pt x="11906" y="338138"/>
                </a:cubicBezTo>
                <a:cubicBezTo>
                  <a:pt x="11906" y="316611"/>
                  <a:pt x="13312" y="312064"/>
                  <a:pt x="16669" y="295275"/>
                </a:cubicBezTo>
                <a:cubicBezTo>
                  <a:pt x="15875" y="285750"/>
                  <a:pt x="15405" y="276193"/>
                  <a:pt x="14288" y="266700"/>
                </a:cubicBezTo>
                <a:cubicBezTo>
                  <a:pt x="13815" y="262680"/>
                  <a:pt x="12262" y="258826"/>
                  <a:pt x="11906" y="254794"/>
                </a:cubicBezTo>
                <a:cubicBezTo>
                  <a:pt x="9878" y="231810"/>
                  <a:pt x="10818" y="208517"/>
                  <a:pt x="7144" y="185738"/>
                </a:cubicBezTo>
                <a:cubicBezTo>
                  <a:pt x="6688" y="182912"/>
                  <a:pt x="2381" y="182563"/>
                  <a:pt x="0" y="180975"/>
                </a:cubicBezTo>
                <a:cubicBezTo>
                  <a:pt x="794" y="177800"/>
                  <a:pt x="67" y="173764"/>
                  <a:pt x="2381" y="171450"/>
                </a:cubicBezTo>
                <a:cubicBezTo>
                  <a:pt x="4695" y="169136"/>
                  <a:pt x="8842" y="170218"/>
                  <a:pt x="11906" y="169069"/>
                </a:cubicBezTo>
                <a:cubicBezTo>
                  <a:pt x="21080" y="165629"/>
                  <a:pt x="24243" y="161710"/>
                  <a:pt x="33338" y="157163"/>
                </a:cubicBezTo>
                <a:cubicBezTo>
                  <a:pt x="35583" y="156041"/>
                  <a:pt x="38196" y="155821"/>
                  <a:pt x="40481" y="154782"/>
                </a:cubicBezTo>
                <a:cubicBezTo>
                  <a:pt x="46944" y="151844"/>
                  <a:pt x="52796" y="147502"/>
                  <a:pt x="59531" y="145257"/>
                </a:cubicBezTo>
                <a:lnTo>
                  <a:pt x="80963" y="138113"/>
                </a:lnTo>
                <a:cubicBezTo>
                  <a:pt x="83344" y="137319"/>
                  <a:pt x="85671" y="136341"/>
                  <a:pt x="88106" y="135732"/>
                </a:cubicBezTo>
                <a:lnTo>
                  <a:pt x="116681" y="128588"/>
                </a:lnTo>
                <a:cubicBezTo>
                  <a:pt x="119856" y="127794"/>
                  <a:pt x="123101" y="127242"/>
                  <a:pt x="126206" y="126207"/>
                </a:cubicBezTo>
                <a:cubicBezTo>
                  <a:pt x="128587" y="125413"/>
                  <a:pt x="130880" y="124274"/>
                  <a:pt x="133350" y="123825"/>
                </a:cubicBezTo>
                <a:cubicBezTo>
                  <a:pt x="139646" y="122680"/>
                  <a:pt x="146088" y="122496"/>
                  <a:pt x="152400" y="121444"/>
                </a:cubicBezTo>
                <a:cubicBezTo>
                  <a:pt x="155628" y="120906"/>
                  <a:pt x="158716" y="119705"/>
                  <a:pt x="161925" y="119063"/>
                </a:cubicBezTo>
                <a:cubicBezTo>
                  <a:pt x="180614" y="115326"/>
                  <a:pt x="175417" y="117476"/>
                  <a:pt x="197644" y="114300"/>
                </a:cubicBezTo>
                <a:cubicBezTo>
                  <a:pt x="201651" y="113728"/>
                  <a:pt x="205568" y="112643"/>
                  <a:pt x="209550" y="111919"/>
                </a:cubicBezTo>
                <a:cubicBezTo>
                  <a:pt x="214300" y="111055"/>
                  <a:pt x="219075" y="110332"/>
                  <a:pt x="223838" y="109538"/>
                </a:cubicBezTo>
                <a:cubicBezTo>
                  <a:pt x="226219" y="107950"/>
                  <a:pt x="228266" y="105680"/>
                  <a:pt x="230981" y="104775"/>
                </a:cubicBezTo>
                <a:cubicBezTo>
                  <a:pt x="236248" y="103019"/>
                  <a:pt x="264453" y="100238"/>
                  <a:pt x="266700" y="100013"/>
                </a:cubicBezTo>
                <a:cubicBezTo>
                  <a:pt x="275424" y="99141"/>
                  <a:pt x="284187" y="98656"/>
                  <a:pt x="292894" y="97632"/>
                </a:cubicBezTo>
                <a:cubicBezTo>
                  <a:pt x="297689" y="97068"/>
                  <a:pt x="302409" y="95984"/>
                  <a:pt x="307181" y="95250"/>
                </a:cubicBezTo>
                <a:cubicBezTo>
                  <a:pt x="355952" y="87746"/>
                  <a:pt x="279530" y="100256"/>
                  <a:pt x="352425" y="88107"/>
                </a:cubicBezTo>
                <a:cubicBezTo>
                  <a:pt x="357188" y="87313"/>
                  <a:pt x="362029" y="86896"/>
                  <a:pt x="366713" y="85725"/>
                </a:cubicBezTo>
                <a:cubicBezTo>
                  <a:pt x="369888" y="84931"/>
                  <a:pt x="373021" y="83947"/>
                  <a:pt x="376238" y="83344"/>
                </a:cubicBezTo>
                <a:cubicBezTo>
                  <a:pt x="385729" y="81565"/>
                  <a:pt x="404813" y="78582"/>
                  <a:pt x="404813" y="78582"/>
                </a:cubicBezTo>
                <a:cubicBezTo>
                  <a:pt x="421132" y="73140"/>
                  <a:pt x="400890" y="79562"/>
                  <a:pt x="423863" y="73819"/>
                </a:cubicBezTo>
                <a:cubicBezTo>
                  <a:pt x="426298" y="73210"/>
                  <a:pt x="428593" y="72127"/>
                  <a:pt x="431006" y="71438"/>
                </a:cubicBezTo>
                <a:cubicBezTo>
                  <a:pt x="434153" y="70539"/>
                  <a:pt x="437396" y="69997"/>
                  <a:pt x="440531" y="69057"/>
                </a:cubicBezTo>
                <a:cubicBezTo>
                  <a:pt x="445340" y="67614"/>
                  <a:pt x="482203" y="69851"/>
                  <a:pt x="492919" y="71438"/>
                </a:cubicBezTo>
                <a:close/>
              </a:path>
            </a:pathLst>
          </a:custGeom>
          <a:solidFill>
            <a:srgbClr val="FF00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2C7539A7-85E4-3B35-97CF-BFEC52918142}"/>
              </a:ext>
            </a:extLst>
          </p:cNvPr>
          <p:cNvSpPr>
            <a:spLocks/>
          </p:cNvSpPr>
          <p:nvPr/>
        </p:nvSpPr>
        <p:spPr>
          <a:xfrm>
            <a:off x="9701476" y="2256046"/>
            <a:ext cx="774249" cy="321121"/>
          </a:xfrm>
          <a:custGeom>
            <a:avLst/>
            <a:gdLst>
              <a:gd name="connsiteX0" fmla="*/ 343 w 774249"/>
              <a:gd name="connsiteY0" fmla="*/ 69057 h 321121"/>
              <a:gd name="connsiteX1" fmla="*/ 12249 w 774249"/>
              <a:gd name="connsiteY1" fmla="*/ 71438 h 321121"/>
              <a:gd name="connsiteX2" fmla="*/ 19393 w 774249"/>
              <a:gd name="connsiteY2" fmla="*/ 78582 h 321121"/>
              <a:gd name="connsiteX3" fmla="*/ 26537 w 774249"/>
              <a:gd name="connsiteY3" fmla="*/ 80963 h 321121"/>
              <a:gd name="connsiteX4" fmla="*/ 33681 w 774249"/>
              <a:gd name="connsiteY4" fmla="*/ 85725 h 321121"/>
              <a:gd name="connsiteX5" fmla="*/ 55112 w 774249"/>
              <a:gd name="connsiteY5" fmla="*/ 90488 h 321121"/>
              <a:gd name="connsiteX6" fmla="*/ 71781 w 774249"/>
              <a:gd name="connsiteY6" fmla="*/ 95250 h 321121"/>
              <a:gd name="connsiteX7" fmla="*/ 62256 w 774249"/>
              <a:gd name="connsiteY7" fmla="*/ 100013 h 321121"/>
              <a:gd name="connsiteX8" fmla="*/ 40824 w 774249"/>
              <a:gd name="connsiteY8" fmla="*/ 102394 h 321121"/>
              <a:gd name="connsiteX9" fmla="*/ 43206 w 774249"/>
              <a:gd name="connsiteY9" fmla="*/ 114300 h 321121"/>
              <a:gd name="connsiteX10" fmla="*/ 45587 w 774249"/>
              <a:gd name="connsiteY10" fmla="*/ 128588 h 321121"/>
              <a:gd name="connsiteX11" fmla="*/ 47968 w 774249"/>
              <a:gd name="connsiteY11" fmla="*/ 166688 h 321121"/>
              <a:gd name="connsiteX12" fmla="*/ 45587 w 774249"/>
              <a:gd name="connsiteY12" fmla="*/ 238125 h 321121"/>
              <a:gd name="connsiteX13" fmla="*/ 40824 w 774249"/>
              <a:gd name="connsiteY13" fmla="*/ 297657 h 321121"/>
              <a:gd name="connsiteX14" fmla="*/ 43206 w 774249"/>
              <a:gd name="connsiteY14" fmla="*/ 319088 h 321121"/>
              <a:gd name="connsiteX15" fmla="*/ 90831 w 774249"/>
              <a:gd name="connsiteY15" fmla="*/ 314325 h 321121"/>
              <a:gd name="connsiteX16" fmla="*/ 207512 w 774249"/>
              <a:gd name="connsiteY16" fmla="*/ 314325 h 321121"/>
              <a:gd name="connsiteX17" fmla="*/ 348006 w 774249"/>
              <a:gd name="connsiteY17" fmla="*/ 316707 h 321121"/>
              <a:gd name="connsiteX18" fmla="*/ 631374 w 774249"/>
              <a:gd name="connsiteY18" fmla="*/ 319088 h 321121"/>
              <a:gd name="connsiteX19" fmla="*/ 659949 w 774249"/>
              <a:gd name="connsiteY19" fmla="*/ 316707 h 321121"/>
              <a:gd name="connsiteX20" fmla="*/ 736149 w 774249"/>
              <a:gd name="connsiteY20" fmla="*/ 316707 h 321121"/>
              <a:gd name="connsiteX21" fmla="*/ 731387 w 774249"/>
              <a:gd name="connsiteY21" fmla="*/ 178594 h 321121"/>
              <a:gd name="connsiteX22" fmla="*/ 729006 w 774249"/>
              <a:gd name="connsiteY22" fmla="*/ 97632 h 321121"/>
              <a:gd name="connsiteX23" fmla="*/ 731387 w 774249"/>
              <a:gd name="connsiteY23" fmla="*/ 90488 h 321121"/>
              <a:gd name="connsiteX24" fmla="*/ 738531 w 774249"/>
              <a:gd name="connsiteY24" fmla="*/ 88107 h 321121"/>
              <a:gd name="connsiteX25" fmla="*/ 748056 w 774249"/>
              <a:gd name="connsiteY25" fmla="*/ 85725 h 321121"/>
              <a:gd name="connsiteX26" fmla="*/ 767106 w 774249"/>
              <a:gd name="connsiteY26" fmla="*/ 78582 h 321121"/>
              <a:gd name="connsiteX27" fmla="*/ 774249 w 774249"/>
              <a:gd name="connsiteY27" fmla="*/ 71438 h 321121"/>
              <a:gd name="connsiteX28" fmla="*/ 767106 w 774249"/>
              <a:gd name="connsiteY28" fmla="*/ 66675 h 321121"/>
              <a:gd name="connsiteX29" fmla="*/ 752818 w 774249"/>
              <a:gd name="connsiteY29" fmla="*/ 61913 h 321121"/>
              <a:gd name="connsiteX30" fmla="*/ 743293 w 774249"/>
              <a:gd name="connsiteY30" fmla="*/ 59532 h 321121"/>
              <a:gd name="connsiteX31" fmla="*/ 736149 w 774249"/>
              <a:gd name="connsiteY31" fmla="*/ 57150 h 321121"/>
              <a:gd name="connsiteX32" fmla="*/ 693287 w 774249"/>
              <a:gd name="connsiteY32" fmla="*/ 54769 h 321121"/>
              <a:gd name="connsiteX33" fmla="*/ 667093 w 774249"/>
              <a:gd name="connsiteY33" fmla="*/ 52388 h 321121"/>
              <a:gd name="connsiteX34" fmla="*/ 648043 w 774249"/>
              <a:gd name="connsiteY34" fmla="*/ 50007 h 321121"/>
              <a:gd name="connsiteX35" fmla="*/ 624231 w 774249"/>
              <a:gd name="connsiteY35" fmla="*/ 47625 h 321121"/>
              <a:gd name="connsiteX36" fmla="*/ 612324 w 774249"/>
              <a:gd name="connsiteY36" fmla="*/ 45244 h 321121"/>
              <a:gd name="connsiteX37" fmla="*/ 605181 w 774249"/>
              <a:gd name="connsiteY37" fmla="*/ 42863 h 321121"/>
              <a:gd name="connsiteX38" fmla="*/ 545649 w 774249"/>
              <a:gd name="connsiteY38" fmla="*/ 35719 h 321121"/>
              <a:gd name="connsiteX39" fmla="*/ 536124 w 774249"/>
              <a:gd name="connsiteY39" fmla="*/ 33338 h 321121"/>
              <a:gd name="connsiteX40" fmla="*/ 498024 w 774249"/>
              <a:gd name="connsiteY40" fmla="*/ 28575 h 321121"/>
              <a:gd name="connsiteX41" fmla="*/ 486118 w 774249"/>
              <a:gd name="connsiteY41" fmla="*/ 26194 h 321121"/>
              <a:gd name="connsiteX42" fmla="*/ 457543 w 774249"/>
              <a:gd name="connsiteY42" fmla="*/ 19050 h 321121"/>
              <a:gd name="connsiteX43" fmla="*/ 448018 w 774249"/>
              <a:gd name="connsiteY43" fmla="*/ 16669 h 321121"/>
              <a:gd name="connsiteX44" fmla="*/ 431349 w 774249"/>
              <a:gd name="connsiteY44" fmla="*/ 14288 h 321121"/>
              <a:gd name="connsiteX45" fmla="*/ 424206 w 774249"/>
              <a:gd name="connsiteY45" fmla="*/ 9525 h 321121"/>
              <a:gd name="connsiteX46" fmla="*/ 409918 w 774249"/>
              <a:gd name="connsiteY46" fmla="*/ 7144 h 321121"/>
              <a:gd name="connsiteX47" fmla="*/ 390868 w 774249"/>
              <a:gd name="connsiteY47" fmla="*/ 2382 h 321121"/>
              <a:gd name="connsiteX48" fmla="*/ 381343 w 774249"/>
              <a:gd name="connsiteY48" fmla="*/ 0 h 321121"/>
              <a:gd name="connsiteX49" fmla="*/ 362293 w 774249"/>
              <a:gd name="connsiteY49" fmla="*/ 2382 h 321121"/>
              <a:gd name="connsiteX50" fmla="*/ 345624 w 774249"/>
              <a:gd name="connsiteY50" fmla="*/ 7144 h 321121"/>
              <a:gd name="connsiteX51" fmla="*/ 328956 w 774249"/>
              <a:gd name="connsiteY51" fmla="*/ 9525 h 321121"/>
              <a:gd name="connsiteX52" fmla="*/ 317049 w 774249"/>
              <a:gd name="connsiteY52" fmla="*/ 11907 h 321121"/>
              <a:gd name="connsiteX53" fmla="*/ 262281 w 774249"/>
              <a:gd name="connsiteY53" fmla="*/ 16669 h 321121"/>
              <a:gd name="connsiteX54" fmla="*/ 228943 w 774249"/>
              <a:gd name="connsiteY54" fmla="*/ 21432 h 321121"/>
              <a:gd name="connsiteX55" fmla="*/ 219418 w 774249"/>
              <a:gd name="connsiteY55" fmla="*/ 23813 h 321121"/>
              <a:gd name="connsiteX56" fmla="*/ 190843 w 774249"/>
              <a:gd name="connsiteY56" fmla="*/ 28575 h 321121"/>
              <a:gd name="connsiteX57" fmla="*/ 164649 w 774249"/>
              <a:gd name="connsiteY57" fmla="*/ 33338 h 321121"/>
              <a:gd name="connsiteX58" fmla="*/ 121787 w 774249"/>
              <a:gd name="connsiteY58" fmla="*/ 35719 h 321121"/>
              <a:gd name="connsiteX59" fmla="*/ 88449 w 774249"/>
              <a:gd name="connsiteY59" fmla="*/ 40482 h 321121"/>
              <a:gd name="connsiteX60" fmla="*/ 71781 w 774249"/>
              <a:gd name="connsiteY60" fmla="*/ 42863 h 321121"/>
              <a:gd name="connsiteX61" fmla="*/ 59874 w 774249"/>
              <a:gd name="connsiteY61" fmla="*/ 45244 h 321121"/>
              <a:gd name="connsiteX62" fmla="*/ 38443 w 774249"/>
              <a:gd name="connsiteY62" fmla="*/ 47625 h 321121"/>
              <a:gd name="connsiteX63" fmla="*/ 26537 w 774249"/>
              <a:gd name="connsiteY63" fmla="*/ 50007 h 321121"/>
              <a:gd name="connsiteX64" fmla="*/ 343 w 774249"/>
              <a:gd name="connsiteY64" fmla="*/ 69057 h 32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74249" h="321121">
                <a:moveTo>
                  <a:pt x="343" y="69057"/>
                </a:moveTo>
                <a:cubicBezTo>
                  <a:pt x="-2038" y="72629"/>
                  <a:pt x="8629" y="69628"/>
                  <a:pt x="12249" y="71438"/>
                </a:cubicBezTo>
                <a:cubicBezTo>
                  <a:pt x="15261" y="72944"/>
                  <a:pt x="16591" y="76714"/>
                  <a:pt x="19393" y="78582"/>
                </a:cubicBezTo>
                <a:cubicBezTo>
                  <a:pt x="21482" y="79974"/>
                  <a:pt x="24292" y="79841"/>
                  <a:pt x="26537" y="80963"/>
                </a:cubicBezTo>
                <a:cubicBezTo>
                  <a:pt x="29097" y="82243"/>
                  <a:pt x="31121" y="84445"/>
                  <a:pt x="33681" y="85725"/>
                </a:cubicBezTo>
                <a:cubicBezTo>
                  <a:pt x="39865" y="88817"/>
                  <a:pt x="49005" y="89267"/>
                  <a:pt x="55112" y="90488"/>
                </a:cubicBezTo>
                <a:cubicBezTo>
                  <a:pt x="62586" y="91983"/>
                  <a:pt x="64973" y="92981"/>
                  <a:pt x="71781" y="95250"/>
                </a:cubicBezTo>
                <a:cubicBezTo>
                  <a:pt x="68606" y="96838"/>
                  <a:pt x="65715" y="99215"/>
                  <a:pt x="62256" y="100013"/>
                </a:cubicBezTo>
                <a:cubicBezTo>
                  <a:pt x="55252" y="101629"/>
                  <a:pt x="46574" y="98081"/>
                  <a:pt x="40824" y="102394"/>
                </a:cubicBezTo>
                <a:cubicBezTo>
                  <a:pt x="37586" y="104822"/>
                  <a:pt x="42482" y="110318"/>
                  <a:pt x="43206" y="114300"/>
                </a:cubicBezTo>
                <a:cubicBezTo>
                  <a:pt x="44070" y="119050"/>
                  <a:pt x="44793" y="123825"/>
                  <a:pt x="45587" y="128588"/>
                </a:cubicBezTo>
                <a:cubicBezTo>
                  <a:pt x="46381" y="141288"/>
                  <a:pt x="47968" y="153963"/>
                  <a:pt x="47968" y="166688"/>
                </a:cubicBezTo>
                <a:cubicBezTo>
                  <a:pt x="47968" y="190514"/>
                  <a:pt x="46622" y="214322"/>
                  <a:pt x="45587" y="238125"/>
                </a:cubicBezTo>
                <a:cubicBezTo>
                  <a:pt x="44172" y="270674"/>
                  <a:pt x="43813" y="270766"/>
                  <a:pt x="40824" y="297657"/>
                </a:cubicBezTo>
                <a:cubicBezTo>
                  <a:pt x="41618" y="304801"/>
                  <a:pt x="36965" y="315522"/>
                  <a:pt x="43206" y="319088"/>
                </a:cubicBezTo>
                <a:cubicBezTo>
                  <a:pt x="46582" y="321017"/>
                  <a:pt x="81910" y="315600"/>
                  <a:pt x="90831" y="314325"/>
                </a:cubicBezTo>
                <a:cubicBezTo>
                  <a:pt x="378780" y="323617"/>
                  <a:pt x="23917" y="314325"/>
                  <a:pt x="207512" y="314325"/>
                </a:cubicBezTo>
                <a:cubicBezTo>
                  <a:pt x="254350" y="314325"/>
                  <a:pt x="301171" y="316181"/>
                  <a:pt x="348006" y="316707"/>
                </a:cubicBezTo>
                <a:lnTo>
                  <a:pt x="631374" y="319088"/>
                </a:lnTo>
                <a:cubicBezTo>
                  <a:pt x="640899" y="318294"/>
                  <a:pt x="650391" y="316707"/>
                  <a:pt x="659949" y="316707"/>
                </a:cubicBezTo>
                <a:cubicBezTo>
                  <a:pt x="738917" y="316707"/>
                  <a:pt x="706349" y="326640"/>
                  <a:pt x="736149" y="316707"/>
                </a:cubicBezTo>
                <a:cubicBezTo>
                  <a:pt x="731664" y="240461"/>
                  <a:pt x="734560" y="297607"/>
                  <a:pt x="731387" y="178594"/>
                </a:cubicBezTo>
                <a:cubicBezTo>
                  <a:pt x="730667" y="151605"/>
                  <a:pt x="729800" y="124619"/>
                  <a:pt x="729006" y="97632"/>
                </a:cubicBezTo>
                <a:cubicBezTo>
                  <a:pt x="729800" y="95251"/>
                  <a:pt x="729612" y="92263"/>
                  <a:pt x="731387" y="90488"/>
                </a:cubicBezTo>
                <a:cubicBezTo>
                  <a:pt x="733162" y="88713"/>
                  <a:pt x="736117" y="88797"/>
                  <a:pt x="738531" y="88107"/>
                </a:cubicBezTo>
                <a:cubicBezTo>
                  <a:pt x="741678" y="87208"/>
                  <a:pt x="744909" y="86624"/>
                  <a:pt x="748056" y="85725"/>
                </a:cubicBezTo>
                <a:cubicBezTo>
                  <a:pt x="754588" y="83858"/>
                  <a:pt x="760816" y="81098"/>
                  <a:pt x="767106" y="78582"/>
                </a:cubicBezTo>
                <a:cubicBezTo>
                  <a:pt x="769487" y="76201"/>
                  <a:pt x="774249" y="74805"/>
                  <a:pt x="774249" y="71438"/>
                </a:cubicBezTo>
                <a:cubicBezTo>
                  <a:pt x="774249" y="68576"/>
                  <a:pt x="769721" y="67837"/>
                  <a:pt x="767106" y="66675"/>
                </a:cubicBezTo>
                <a:cubicBezTo>
                  <a:pt x="762518" y="64636"/>
                  <a:pt x="757688" y="63130"/>
                  <a:pt x="752818" y="61913"/>
                </a:cubicBezTo>
                <a:cubicBezTo>
                  <a:pt x="749643" y="61119"/>
                  <a:pt x="746440" y="60431"/>
                  <a:pt x="743293" y="59532"/>
                </a:cubicBezTo>
                <a:cubicBezTo>
                  <a:pt x="740879" y="58842"/>
                  <a:pt x="738648" y="57388"/>
                  <a:pt x="736149" y="57150"/>
                </a:cubicBezTo>
                <a:cubicBezTo>
                  <a:pt x="721904" y="55793"/>
                  <a:pt x="707562" y="55753"/>
                  <a:pt x="693287" y="54769"/>
                </a:cubicBezTo>
                <a:cubicBezTo>
                  <a:pt x="684540" y="54166"/>
                  <a:pt x="675812" y="53306"/>
                  <a:pt x="667093" y="52388"/>
                </a:cubicBezTo>
                <a:cubicBezTo>
                  <a:pt x="660729" y="51718"/>
                  <a:pt x="654403" y="50714"/>
                  <a:pt x="648043" y="50007"/>
                </a:cubicBezTo>
                <a:cubicBezTo>
                  <a:pt x="640115" y="49126"/>
                  <a:pt x="632138" y="48679"/>
                  <a:pt x="624231" y="47625"/>
                </a:cubicBezTo>
                <a:cubicBezTo>
                  <a:pt x="620219" y="47090"/>
                  <a:pt x="616251" y="46226"/>
                  <a:pt x="612324" y="45244"/>
                </a:cubicBezTo>
                <a:cubicBezTo>
                  <a:pt x="609889" y="44635"/>
                  <a:pt x="607657" y="43276"/>
                  <a:pt x="605181" y="42863"/>
                </a:cubicBezTo>
                <a:cubicBezTo>
                  <a:pt x="586355" y="39726"/>
                  <a:pt x="563591" y="40204"/>
                  <a:pt x="545649" y="35719"/>
                </a:cubicBezTo>
                <a:cubicBezTo>
                  <a:pt x="542474" y="34925"/>
                  <a:pt x="539344" y="33923"/>
                  <a:pt x="536124" y="33338"/>
                </a:cubicBezTo>
                <a:cubicBezTo>
                  <a:pt x="518951" y="30216"/>
                  <a:pt x="516567" y="31224"/>
                  <a:pt x="498024" y="28575"/>
                </a:cubicBezTo>
                <a:cubicBezTo>
                  <a:pt x="494017" y="28003"/>
                  <a:pt x="490062" y="27104"/>
                  <a:pt x="486118" y="26194"/>
                </a:cubicBezTo>
                <a:cubicBezTo>
                  <a:pt x="485971" y="26160"/>
                  <a:pt x="462379" y="20259"/>
                  <a:pt x="457543" y="19050"/>
                </a:cubicBezTo>
                <a:cubicBezTo>
                  <a:pt x="454368" y="18256"/>
                  <a:pt x="451258" y="17132"/>
                  <a:pt x="448018" y="16669"/>
                </a:cubicBezTo>
                <a:lnTo>
                  <a:pt x="431349" y="14288"/>
                </a:lnTo>
                <a:cubicBezTo>
                  <a:pt x="428968" y="12700"/>
                  <a:pt x="426921" y="10430"/>
                  <a:pt x="424206" y="9525"/>
                </a:cubicBezTo>
                <a:cubicBezTo>
                  <a:pt x="419625" y="7998"/>
                  <a:pt x="414639" y="8156"/>
                  <a:pt x="409918" y="7144"/>
                </a:cubicBezTo>
                <a:cubicBezTo>
                  <a:pt x="403518" y="5773"/>
                  <a:pt x="397218" y="3970"/>
                  <a:pt x="390868" y="2382"/>
                </a:cubicBezTo>
                <a:lnTo>
                  <a:pt x="381343" y="0"/>
                </a:lnTo>
                <a:cubicBezTo>
                  <a:pt x="374993" y="794"/>
                  <a:pt x="368605" y="1330"/>
                  <a:pt x="362293" y="2382"/>
                </a:cubicBezTo>
                <a:cubicBezTo>
                  <a:pt x="326756" y="8306"/>
                  <a:pt x="373956" y="1478"/>
                  <a:pt x="345624" y="7144"/>
                </a:cubicBezTo>
                <a:cubicBezTo>
                  <a:pt x="340121" y="8245"/>
                  <a:pt x="334492" y="8602"/>
                  <a:pt x="328956" y="9525"/>
                </a:cubicBezTo>
                <a:cubicBezTo>
                  <a:pt x="324963" y="10190"/>
                  <a:pt x="321050" y="11291"/>
                  <a:pt x="317049" y="11907"/>
                </a:cubicBezTo>
                <a:cubicBezTo>
                  <a:pt x="296387" y="15086"/>
                  <a:pt x="285313" y="15134"/>
                  <a:pt x="262281" y="16669"/>
                </a:cubicBezTo>
                <a:cubicBezTo>
                  <a:pt x="251168" y="18257"/>
                  <a:pt x="239833" y="18710"/>
                  <a:pt x="228943" y="21432"/>
                </a:cubicBezTo>
                <a:cubicBezTo>
                  <a:pt x="225768" y="22226"/>
                  <a:pt x="222635" y="23210"/>
                  <a:pt x="219418" y="23813"/>
                </a:cubicBezTo>
                <a:cubicBezTo>
                  <a:pt x="209927" y="25592"/>
                  <a:pt x="200312" y="26681"/>
                  <a:pt x="190843" y="28575"/>
                </a:cubicBezTo>
                <a:cubicBezTo>
                  <a:pt x="185139" y="29716"/>
                  <a:pt x="169883" y="32902"/>
                  <a:pt x="164649" y="33338"/>
                </a:cubicBezTo>
                <a:cubicBezTo>
                  <a:pt x="150389" y="34526"/>
                  <a:pt x="136074" y="34925"/>
                  <a:pt x="121787" y="35719"/>
                </a:cubicBezTo>
                <a:cubicBezTo>
                  <a:pt x="85796" y="40217"/>
                  <a:pt x="118216" y="35902"/>
                  <a:pt x="88449" y="40482"/>
                </a:cubicBezTo>
                <a:cubicBezTo>
                  <a:pt x="82902" y="41336"/>
                  <a:pt x="77317" y="41940"/>
                  <a:pt x="71781" y="42863"/>
                </a:cubicBezTo>
                <a:cubicBezTo>
                  <a:pt x="67788" y="43528"/>
                  <a:pt x="63881" y="44672"/>
                  <a:pt x="59874" y="45244"/>
                </a:cubicBezTo>
                <a:cubicBezTo>
                  <a:pt x="52759" y="46260"/>
                  <a:pt x="45558" y="46608"/>
                  <a:pt x="38443" y="47625"/>
                </a:cubicBezTo>
                <a:cubicBezTo>
                  <a:pt x="34436" y="48197"/>
                  <a:pt x="30463" y="49025"/>
                  <a:pt x="26537" y="50007"/>
                </a:cubicBezTo>
                <a:cubicBezTo>
                  <a:pt x="15007" y="52890"/>
                  <a:pt x="2724" y="65485"/>
                  <a:pt x="343" y="69057"/>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FA722AF-F386-6D31-D0F7-A51A407C2725}"/>
              </a:ext>
            </a:extLst>
          </p:cNvPr>
          <p:cNvSpPr>
            <a:spLocks/>
          </p:cNvSpPr>
          <p:nvPr/>
        </p:nvSpPr>
        <p:spPr>
          <a:xfrm>
            <a:off x="5376386" y="4413382"/>
            <a:ext cx="604838" cy="576262"/>
          </a:xfrm>
          <a:prstGeom prst="rect">
            <a:avLst/>
          </a:pr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B681B1C-5D96-0800-87E2-738E4EFFC957}"/>
              </a:ext>
            </a:extLst>
          </p:cNvPr>
          <p:cNvSpPr>
            <a:spLocks/>
          </p:cNvSpPr>
          <p:nvPr/>
        </p:nvSpPr>
        <p:spPr>
          <a:xfrm>
            <a:off x="4698145" y="4277317"/>
            <a:ext cx="497729" cy="712327"/>
          </a:xfrm>
          <a:custGeom>
            <a:avLst/>
            <a:gdLst>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502444 w 509588"/>
              <a:gd name="connsiteY19" fmla="*/ 192930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497682 w 509588"/>
              <a:gd name="connsiteY20" fmla="*/ 381049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507206 w 508208"/>
              <a:gd name="connsiteY21" fmla="*/ 297705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492919 w 508208"/>
              <a:gd name="connsiteY27" fmla="*/ 626318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502444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7143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2431 w 500226"/>
              <a:gd name="connsiteY0" fmla="*/ 49 h 728711"/>
              <a:gd name="connsiteX1" fmla="*/ 300056 w 500226"/>
              <a:gd name="connsiteY1" fmla="*/ 4811 h 728711"/>
              <a:gd name="connsiteX2" fmla="*/ 316725 w 500226"/>
              <a:gd name="connsiteY2" fmla="*/ 9574 h 728711"/>
              <a:gd name="connsiteX3" fmla="*/ 328631 w 500226"/>
              <a:gd name="connsiteY3" fmla="*/ 11955 h 728711"/>
              <a:gd name="connsiteX4" fmla="*/ 338156 w 500226"/>
              <a:gd name="connsiteY4" fmla="*/ 16718 h 728711"/>
              <a:gd name="connsiteX5" fmla="*/ 345300 w 500226"/>
              <a:gd name="connsiteY5" fmla="*/ 21480 h 728711"/>
              <a:gd name="connsiteX6" fmla="*/ 364350 w 500226"/>
              <a:gd name="connsiteY6" fmla="*/ 31005 h 728711"/>
              <a:gd name="connsiteX7" fmla="*/ 381019 w 500226"/>
              <a:gd name="connsiteY7" fmla="*/ 38149 h 728711"/>
              <a:gd name="connsiteX8" fmla="*/ 395306 w 500226"/>
              <a:gd name="connsiteY8" fmla="*/ 45293 h 728711"/>
              <a:gd name="connsiteX9" fmla="*/ 409594 w 500226"/>
              <a:gd name="connsiteY9" fmla="*/ 52436 h 728711"/>
              <a:gd name="connsiteX10" fmla="*/ 416737 w 500226"/>
              <a:gd name="connsiteY10" fmla="*/ 57199 h 728711"/>
              <a:gd name="connsiteX11" fmla="*/ 442931 w 500226"/>
              <a:gd name="connsiteY11" fmla="*/ 64343 h 728711"/>
              <a:gd name="connsiteX12" fmla="*/ 450075 w 500226"/>
              <a:gd name="connsiteY12" fmla="*/ 66724 h 728711"/>
              <a:gd name="connsiteX13" fmla="*/ 459600 w 500226"/>
              <a:gd name="connsiteY13" fmla="*/ 69105 h 728711"/>
              <a:gd name="connsiteX14" fmla="*/ 469125 w 500226"/>
              <a:gd name="connsiteY14" fmla="*/ 73868 h 728711"/>
              <a:gd name="connsiteX15" fmla="*/ 495319 w 500226"/>
              <a:gd name="connsiteY15" fmla="*/ 81011 h 728711"/>
              <a:gd name="connsiteX16" fmla="*/ 497700 w 500226"/>
              <a:gd name="connsiteY16" fmla="*/ 88155 h 728711"/>
              <a:gd name="connsiteX17" fmla="*/ 492937 w 500226"/>
              <a:gd name="connsiteY17" fmla="*/ 102443 h 728711"/>
              <a:gd name="connsiteX18" fmla="*/ 495319 w 500226"/>
              <a:gd name="connsiteY18" fmla="*/ 166736 h 728711"/>
              <a:gd name="connsiteX19" fmla="*/ 497700 w 500226"/>
              <a:gd name="connsiteY19" fmla="*/ 264368 h 728711"/>
              <a:gd name="connsiteX20" fmla="*/ 495320 w 500226"/>
              <a:gd name="connsiteY20" fmla="*/ 402480 h 728711"/>
              <a:gd name="connsiteX21" fmla="*/ 492937 w 500226"/>
              <a:gd name="connsiteY21" fmla="*/ 509637 h 728711"/>
              <a:gd name="connsiteX22" fmla="*/ 495319 w 500226"/>
              <a:gd name="connsiteY22" fmla="*/ 538212 h 728711"/>
              <a:gd name="connsiteX23" fmla="*/ 492937 w 500226"/>
              <a:gd name="connsiteY23" fmla="*/ 566787 h 728711"/>
              <a:gd name="connsiteX24" fmla="*/ 490557 w 500226"/>
              <a:gd name="connsiteY24" fmla="*/ 469155 h 728711"/>
              <a:gd name="connsiteX25" fmla="*/ 495319 w 500226"/>
              <a:gd name="connsiteY25" fmla="*/ 497730 h 728711"/>
              <a:gd name="connsiteX26" fmla="*/ 490556 w 500226"/>
              <a:gd name="connsiteY26" fmla="*/ 581074 h 728711"/>
              <a:gd name="connsiteX27" fmla="*/ 488175 w 500226"/>
              <a:gd name="connsiteY27" fmla="*/ 626318 h 728711"/>
              <a:gd name="connsiteX28" fmla="*/ 490556 w 500226"/>
              <a:gd name="connsiteY28" fmla="*/ 690611 h 728711"/>
              <a:gd name="connsiteX29" fmla="*/ 500081 w 500226"/>
              <a:gd name="connsiteY29" fmla="*/ 716805 h 728711"/>
              <a:gd name="connsiteX30" fmla="*/ 481031 w 500226"/>
              <a:gd name="connsiteY30" fmla="*/ 719186 h 728711"/>
              <a:gd name="connsiteX31" fmla="*/ 473887 w 500226"/>
              <a:gd name="connsiteY31" fmla="*/ 721568 h 728711"/>
              <a:gd name="connsiteX32" fmla="*/ 457219 w 500226"/>
              <a:gd name="connsiteY32" fmla="*/ 723949 h 728711"/>
              <a:gd name="connsiteX33" fmla="*/ 390544 w 500226"/>
              <a:gd name="connsiteY33" fmla="*/ 721568 h 728711"/>
              <a:gd name="connsiteX34" fmla="*/ 364350 w 500226"/>
              <a:gd name="connsiteY34" fmla="*/ 723949 h 728711"/>
              <a:gd name="connsiteX35" fmla="*/ 311962 w 500226"/>
              <a:gd name="connsiteY35" fmla="*/ 726330 h 728711"/>
              <a:gd name="connsiteX36" fmla="*/ 133369 w 500226"/>
              <a:gd name="connsiteY36" fmla="*/ 728711 h 728711"/>
              <a:gd name="connsiteX37" fmla="*/ 9544 w 500226"/>
              <a:gd name="connsiteY37" fmla="*/ 726330 h 728711"/>
              <a:gd name="connsiteX38" fmla="*/ 7162 w 500226"/>
              <a:gd name="connsiteY38" fmla="*/ 719186 h 728711"/>
              <a:gd name="connsiteX39" fmla="*/ 2400 w 500226"/>
              <a:gd name="connsiteY39" fmla="*/ 695374 h 728711"/>
              <a:gd name="connsiteX40" fmla="*/ 2399 w 500226"/>
              <a:gd name="connsiteY40" fmla="*/ 669180 h 728711"/>
              <a:gd name="connsiteX41" fmla="*/ 19 w 500226"/>
              <a:gd name="connsiteY41" fmla="*/ 557261 h 728711"/>
              <a:gd name="connsiteX42" fmla="*/ 4781 w 500226"/>
              <a:gd name="connsiteY42" fmla="*/ 464393 h 728711"/>
              <a:gd name="connsiteX43" fmla="*/ 19 w 500226"/>
              <a:gd name="connsiteY43" fmla="*/ 342949 h 728711"/>
              <a:gd name="connsiteX44" fmla="*/ 4781 w 500226"/>
              <a:gd name="connsiteY44" fmla="*/ 290561 h 728711"/>
              <a:gd name="connsiteX45" fmla="*/ 7162 w 500226"/>
              <a:gd name="connsiteY45" fmla="*/ 240555 h 728711"/>
              <a:gd name="connsiteX46" fmla="*/ 9544 w 500226"/>
              <a:gd name="connsiteY46" fmla="*/ 142924 h 728711"/>
              <a:gd name="connsiteX47" fmla="*/ 14306 w 500226"/>
              <a:gd name="connsiteY47" fmla="*/ 100061 h 728711"/>
              <a:gd name="connsiteX48" fmla="*/ 28594 w 500226"/>
              <a:gd name="connsiteY48" fmla="*/ 95299 h 728711"/>
              <a:gd name="connsiteX49" fmla="*/ 47644 w 500226"/>
              <a:gd name="connsiteY49" fmla="*/ 85774 h 728711"/>
              <a:gd name="connsiteX50" fmla="*/ 54787 w 500226"/>
              <a:gd name="connsiteY50" fmla="*/ 81011 h 728711"/>
              <a:gd name="connsiteX51" fmla="*/ 78600 w 500226"/>
              <a:gd name="connsiteY51" fmla="*/ 69105 h 728711"/>
              <a:gd name="connsiteX52" fmla="*/ 88125 w 500226"/>
              <a:gd name="connsiteY52" fmla="*/ 61961 h 728711"/>
              <a:gd name="connsiteX53" fmla="*/ 107175 w 500226"/>
              <a:gd name="connsiteY53" fmla="*/ 54818 h 728711"/>
              <a:gd name="connsiteX54" fmla="*/ 114319 w 500226"/>
              <a:gd name="connsiteY54" fmla="*/ 50055 h 728711"/>
              <a:gd name="connsiteX55" fmla="*/ 128606 w 500226"/>
              <a:gd name="connsiteY55" fmla="*/ 45293 h 728711"/>
              <a:gd name="connsiteX56" fmla="*/ 138131 w 500226"/>
              <a:gd name="connsiteY56" fmla="*/ 40530 h 728711"/>
              <a:gd name="connsiteX57" fmla="*/ 145275 w 500226"/>
              <a:gd name="connsiteY57" fmla="*/ 38149 h 728711"/>
              <a:gd name="connsiteX58" fmla="*/ 164325 w 500226"/>
              <a:gd name="connsiteY58" fmla="*/ 28624 h 728711"/>
              <a:gd name="connsiteX59" fmla="*/ 178612 w 500226"/>
              <a:gd name="connsiteY59" fmla="*/ 21480 h 728711"/>
              <a:gd name="connsiteX60" fmla="*/ 192900 w 500226"/>
              <a:gd name="connsiteY60" fmla="*/ 16718 h 728711"/>
              <a:gd name="connsiteX61" fmla="*/ 211950 w 500226"/>
              <a:gd name="connsiteY61" fmla="*/ 9574 h 728711"/>
              <a:gd name="connsiteX62" fmla="*/ 228619 w 500226"/>
              <a:gd name="connsiteY62" fmla="*/ 2430 h 728711"/>
              <a:gd name="connsiteX63" fmla="*/ 252431 w 500226"/>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4783 w 500228"/>
              <a:gd name="connsiteY44" fmla="*/ 290561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26215 w 500228"/>
              <a:gd name="connsiteY37" fmla="*/ 70728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6330"/>
              <a:gd name="connsiteX1" fmla="*/ 300058 w 500228"/>
              <a:gd name="connsiteY1" fmla="*/ 4811 h 726330"/>
              <a:gd name="connsiteX2" fmla="*/ 316727 w 500228"/>
              <a:gd name="connsiteY2" fmla="*/ 9574 h 726330"/>
              <a:gd name="connsiteX3" fmla="*/ 328633 w 500228"/>
              <a:gd name="connsiteY3" fmla="*/ 11955 h 726330"/>
              <a:gd name="connsiteX4" fmla="*/ 338158 w 500228"/>
              <a:gd name="connsiteY4" fmla="*/ 16718 h 726330"/>
              <a:gd name="connsiteX5" fmla="*/ 345302 w 500228"/>
              <a:gd name="connsiteY5" fmla="*/ 21480 h 726330"/>
              <a:gd name="connsiteX6" fmla="*/ 364352 w 500228"/>
              <a:gd name="connsiteY6" fmla="*/ 31005 h 726330"/>
              <a:gd name="connsiteX7" fmla="*/ 381021 w 500228"/>
              <a:gd name="connsiteY7" fmla="*/ 38149 h 726330"/>
              <a:gd name="connsiteX8" fmla="*/ 395308 w 500228"/>
              <a:gd name="connsiteY8" fmla="*/ 45293 h 726330"/>
              <a:gd name="connsiteX9" fmla="*/ 409596 w 500228"/>
              <a:gd name="connsiteY9" fmla="*/ 52436 h 726330"/>
              <a:gd name="connsiteX10" fmla="*/ 416739 w 500228"/>
              <a:gd name="connsiteY10" fmla="*/ 57199 h 726330"/>
              <a:gd name="connsiteX11" fmla="*/ 442933 w 500228"/>
              <a:gd name="connsiteY11" fmla="*/ 64343 h 726330"/>
              <a:gd name="connsiteX12" fmla="*/ 450077 w 500228"/>
              <a:gd name="connsiteY12" fmla="*/ 66724 h 726330"/>
              <a:gd name="connsiteX13" fmla="*/ 459602 w 500228"/>
              <a:gd name="connsiteY13" fmla="*/ 69105 h 726330"/>
              <a:gd name="connsiteX14" fmla="*/ 469127 w 500228"/>
              <a:gd name="connsiteY14" fmla="*/ 73868 h 726330"/>
              <a:gd name="connsiteX15" fmla="*/ 495321 w 500228"/>
              <a:gd name="connsiteY15" fmla="*/ 81011 h 726330"/>
              <a:gd name="connsiteX16" fmla="*/ 497702 w 500228"/>
              <a:gd name="connsiteY16" fmla="*/ 88155 h 726330"/>
              <a:gd name="connsiteX17" fmla="*/ 492939 w 500228"/>
              <a:gd name="connsiteY17" fmla="*/ 102443 h 726330"/>
              <a:gd name="connsiteX18" fmla="*/ 495321 w 500228"/>
              <a:gd name="connsiteY18" fmla="*/ 166736 h 726330"/>
              <a:gd name="connsiteX19" fmla="*/ 497702 w 500228"/>
              <a:gd name="connsiteY19" fmla="*/ 264368 h 726330"/>
              <a:gd name="connsiteX20" fmla="*/ 495322 w 500228"/>
              <a:gd name="connsiteY20" fmla="*/ 402480 h 726330"/>
              <a:gd name="connsiteX21" fmla="*/ 492939 w 500228"/>
              <a:gd name="connsiteY21" fmla="*/ 509637 h 726330"/>
              <a:gd name="connsiteX22" fmla="*/ 495321 w 500228"/>
              <a:gd name="connsiteY22" fmla="*/ 538212 h 726330"/>
              <a:gd name="connsiteX23" fmla="*/ 492939 w 500228"/>
              <a:gd name="connsiteY23" fmla="*/ 566787 h 726330"/>
              <a:gd name="connsiteX24" fmla="*/ 490559 w 500228"/>
              <a:gd name="connsiteY24" fmla="*/ 469155 h 726330"/>
              <a:gd name="connsiteX25" fmla="*/ 495321 w 500228"/>
              <a:gd name="connsiteY25" fmla="*/ 497730 h 726330"/>
              <a:gd name="connsiteX26" fmla="*/ 490558 w 500228"/>
              <a:gd name="connsiteY26" fmla="*/ 581074 h 726330"/>
              <a:gd name="connsiteX27" fmla="*/ 488177 w 500228"/>
              <a:gd name="connsiteY27" fmla="*/ 626318 h 726330"/>
              <a:gd name="connsiteX28" fmla="*/ 490558 w 500228"/>
              <a:gd name="connsiteY28" fmla="*/ 690611 h 726330"/>
              <a:gd name="connsiteX29" fmla="*/ 500083 w 500228"/>
              <a:gd name="connsiteY29" fmla="*/ 716805 h 726330"/>
              <a:gd name="connsiteX30" fmla="*/ 481033 w 500228"/>
              <a:gd name="connsiteY30" fmla="*/ 719186 h 726330"/>
              <a:gd name="connsiteX31" fmla="*/ 473889 w 500228"/>
              <a:gd name="connsiteY31" fmla="*/ 721568 h 726330"/>
              <a:gd name="connsiteX32" fmla="*/ 457221 w 500228"/>
              <a:gd name="connsiteY32" fmla="*/ 723949 h 726330"/>
              <a:gd name="connsiteX33" fmla="*/ 390546 w 500228"/>
              <a:gd name="connsiteY33" fmla="*/ 721568 h 726330"/>
              <a:gd name="connsiteX34" fmla="*/ 364352 w 500228"/>
              <a:gd name="connsiteY34" fmla="*/ 723949 h 726330"/>
              <a:gd name="connsiteX35" fmla="*/ 311964 w 500228"/>
              <a:gd name="connsiteY35" fmla="*/ 726330 h 726330"/>
              <a:gd name="connsiteX36" fmla="*/ 135752 w 500228"/>
              <a:gd name="connsiteY36" fmla="*/ 709661 h 726330"/>
              <a:gd name="connsiteX37" fmla="*/ 26215 w 500228"/>
              <a:gd name="connsiteY37" fmla="*/ 707280 h 726330"/>
              <a:gd name="connsiteX38" fmla="*/ 19070 w 500228"/>
              <a:gd name="connsiteY38" fmla="*/ 700136 h 726330"/>
              <a:gd name="connsiteX39" fmla="*/ 2402 w 500228"/>
              <a:gd name="connsiteY39" fmla="*/ 695374 h 726330"/>
              <a:gd name="connsiteX40" fmla="*/ 2401 w 500228"/>
              <a:gd name="connsiteY40" fmla="*/ 669180 h 726330"/>
              <a:gd name="connsiteX41" fmla="*/ 21 w 500228"/>
              <a:gd name="connsiteY41" fmla="*/ 557261 h 726330"/>
              <a:gd name="connsiteX42" fmla="*/ 4783 w 500228"/>
              <a:gd name="connsiteY42" fmla="*/ 464393 h 726330"/>
              <a:gd name="connsiteX43" fmla="*/ 4784 w 500228"/>
              <a:gd name="connsiteY43" fmla="*/ 340568 h 726330"/>
              <a:gd name="connsiteX44" fmla="*/ 11927 w 500228"/>
              <a:gd name="connsiteY44" fmla="*/ 288179 h 726330"/>
              <a:gd name="connsiteX45" fmla="*/ 7164 w 500228"/>
              <a:gd name="connsiteY45" fmla="*/ 240555 h 726330"/>
              <a:gd name="connsiteX46" fmla="*/ 9546 w 500228"/>
              <a:gd name="connsiteY46" fmla="*/ 142924 h 726330"/>
              <a:gd name="connsiteX47" fmla="*/ 14308 w 500228"/>
              <a:gd name="connsiteY47" fmla="*/ 100061 h 726330"/>
              <a:gd name="connsiteX48" fmla="*/ 28596 w 500228"/>
              <a:gd name="connsiteY48" fmla="*/ 95299 h 726330"/>
              <a:gd name="connsiteX49" fmla="*/ 47646 w 500228"/>
              <a:gd name="connsiteY49" fmla="*/ 85774 h 726330"/>
              <a:gd name="connsiteX50" fmla="*/ 54789 w 500228"/>
              <a:gd name="connsiteY50" fmla="*/ 81011 h 726330"/>
              <a:gd name="connsiteX51" fmla="*/ 78602 w 500228"/>
              <a:gd name="connsiteY51" fmla="*/ 69105 h 726330"/>
              <a:gd name="connsiteX52" fmla="*/ 88127 w 500228"/>
              <a:gd name="connsiteY52" fmla="*/ 61961 h 726330"/>
              <a:gd name="connsiteX53" fmla="*/ 107177 w 500228"/>
              <a:gd name="connsiteY53" fmla="*/ 54818 h 726330"/>
              <a:gd name="connsiteX54" fmla="*/ 114321 w 500228"/>
              <a:gd name="connsiteY54" fmla="*/ 50055 h 726330"/>
              <a:gd name="connsiteX55" fmla="*/ 128608 w 500228"/>
              <a:gd name="connsiteY55" fmla="*/ 45293 h 726330"/>
              <a:gd name="connsiteX56" fmla="*/ 138133 w 500228"/>
              <a:gd name="connsiteY56" fmla="*/ 40530 h 726330"/>
              <a:gd name="connsiteX57" fmla="*/ 145277 w 500228"/>
              <a:gd name="connsiteY57" fmla="*/ 38149 h 726330"/>
              <a:gd name="connsiteX58" fmla="*/ 164327 w 500228"/>
              <a:gd name="connsiteY58" fmla="*/ 28624 h 726330"/>
              <a:gd name="connsiteX59" fmla="*/ 178614 w 500228"/>
              <a:gd name="connsiteY59" fmla="*/ 21480 h 726330"/>
              <a:gd name="connsiteX60" fmla="*/ 192902 w 500228"/>
              <a:gd name="connsiteY60" fmla="*/ 16718 h 726330"/>
              <a:gd name="connsiteX61" fmla="*/ 211952 w 500228"/>
              <a:gd name="connsiteY61" fmla="*/ 9574 h 726330"/>
              <a:gd name="connsiteX62" fmla="*/ 228621 w 500228"/>
              <a:gd name="connsiteY62" fmla="*/ 2430 h 726330"/>
              <a:gd name="connsiteX63" fmla="*/ 252433 w 500228"/>
              <a:gd name="connsiteY63" fmla="*/ 49 h 726330"/>
              <a:gd name="connsiteX0" fmla="*/ 252433 w 500228"/>
              <a:gd name="connsiteY0" fmla="*/ 49 h 724324"/>
              <a:gd name="connsiteX1" fmla="*/ 300058 w 500228"/>
              <a:gd name="connsiteY1" fmla="*/ 4811 h 724324"/>
              <a:gd name="connsiteX2" fmla="*/ 316727 w 500228"/>
              <a:gd name="connsiteY2" fmla="*/ 9574 h 724324"/>
              <a:gd name="connsiteX3" fmla="*/ 328633 w 500228"/>
              <a:gd name="connsiteY3" fmla="*/ 11955 h 724324"/>
              <a:gd name="connsiteX4" fmla="*/ 338158 w 500228"/>
              <a:gd name="connsiteY4" fmla="*/ 16718 h 724324"/>
              <a:gd name="connsiteX5" fmla="*/ 345302 w 500228"/>
              <a:gd name="connsiteY5" fmla="*/ 21480 h 724324"/>
              <a:gd name="connsiteX6" fmla="*/ 364352 w 500228"/>
              <a:gd name="connsiteY6" fmla="*/ 31005 h 724324"/>
              <a:gd name="connsiteX7" fmla="*/ 381021 w 500228"/>
              <a:gd name="connsiteY7" fmla="*/ 38149 h 724324"/>
              <a:gd name="connsiteX8" fmla="*/ 395308 w 500228"/>
              <a:gd name="connsiteY8" fmla="*/ 45293 h 724324"/>
              <a:gd name="connsiteX9" fmla="*/ 409596 w 500228"/>
              <a:gd name="connsiteY9" fmla="*/ 52436 h 724324"/>
              <a:gd name="connsiteX10" fmla="*/ 416739 w 500228"/>
              <a:gd name="connsiteY10" fmla="*/ 57199 h 724324"/>
              <a:gd name="connsiteX11" fmla="*/ 442933 w 500228"/>
              <a:gd name="connsiteY11" fmla="*/ 64343 h 724324"/>
              <a:gd name="connsiteX12" fmla="*/ 450077 w 500228"/>
              <a:gd name="connsiteY12" fmla="*/ 66724 h 724324"/>
              <a:gd name="connsiteX13" fmla="*/ 459602 w 500228"/>
              <a:gd name="connsiteY13" fmla="*/ 69105 h 724324"/>
              <a:gd name="connsiteX14" fmla="*/ 469127 w 500228"/>
              <a:gd name="connsiteY14" fmla="*/ 73868 h 724324"/>
              <a:gd name="connsiteX15" fmla="*/ 495321 w 500228"/>
              <a:gd name="connsiteY15" fmla="*/ 81011 h 724324"/>
              <a:gd name="connsiteX16" fmla="*/ 497702 w 500228"/>
              <a:gd name="connsiteY16" fmla="*/ 88155 h 724324"/>
              <a:gd name="connsiteX17" fmla="*/ 492939 w 500228"/>
              <a:gd name="connsiteY17" fmla="*/ 102443 h 724324"/>
              <a:gd name="connsiteX18" fmla="*/ 495321 w 500228"/>
              <a:gd name="connsiteY18" fmla="*/ 166736 h 724324"/>
              <a:gd name="connsiteX19" fmla="*/ 497702 w 500228"/>
              <a:gd name="connsiteY19" fmla="*/ 264368 h 724324"/>
              <a:gd name="connsiteX20" fmla="*/ 495322 w 500228"/>
              <a:gd name="connsiteY20" fmla="*/ 402480 h 724324"/>
              <a:gd name="connsiteX21" fmla="*/ 492939 w 500228"/>
              <a:gd name="connsiteY21" fmla="*/ 509637 h 724324"/>
              <a:gd name="connsiteX22" fmla="*/ 495321 w 500228"/>
              <a:gd name="connsiteY22" fmla="*/ 538212 h 724324"/>
              <a:gd name="connsiteX23" fmla="*/ 492939 w 500228"/>
              <a:gd name="connsiteY23" fmla="*/ 566787 h 724324"/>
              <a:gd name="connsiteX24" fmla="*/ 490559 w 500228"/>
              <a:gd name="connsiteY24" fmla="*/ 469155 h 724324"/>
              <a:gd name="connsiteX25" fmla="*/ 495321 w 500228"/>
              <a:gd name="connsiteY25" fmla="*/ 497730 h 724324"/>
              <a:gd name="connsiteX26" fmla="*/ 490558 w 500228"/>
              <a:gd name="connsiteY26" fmla="*/ 581074 h 724324"/>
              <a:gd name="connsiteX27" fmla="*/ 488177 w 500228"/>
              <a:gd name="connsiteY27" fmla="*/ 626318 h 724324"/>
              <a:gd name="connsiteX28" fmla="*/ 490558 w 500228"/>
              <a:gd name="connsiteY28" fmla="*/ 690611 h 724324"/>
              <a:gd name="connsiteX29" fmla="*/ 500083 w 500228"/>
              <a:gd name="connsiteY29" fmla="*/ 716805 h 724324"/>
              <a:gd name="connsiteX30" fmla="*/ 481033 w 500228"/>
              <a:gd name="connsiteY30" fmla="*/ 719186 h 724324"/>
              <a:gd name="connsiteX31" fmla="*/ 473889 w 500228"/>
              <a:gd name="connsiteY31" fmla="*/ 721568 h 724324"/>
              <a:gd name="connsiteX32" fmla="*/ 457221 w 500228"/>
              <a:gd name="connsiteY32" fmla="*/ 723949 h 724324"/>
              <a:gd name="connsiteX33" fmla="*/ 390546 w 500228"/>
              <a:gd name="connsiteY33" fmla="*/ 721568 h 724324"/>
              <a:gd name="connsiteX34" fmla="*/ 364352 w 500228"/>
              <a:gd name="connsiteY34" fmla="*/ 723949 h 724324"/>
              <a:gd name="connsiteX35" fmla="*/ 323871 w 500228"/>
              <a:gd name="connsiteY35" fmla="*/ 712042 h 724324"/>
              <a:gd name="connsiteX36" fmla="*/ 135752 w 500228"/>
              <a:gd name="connsiteY36" fmla="*/ 709661 h 724324"/>
              <a:gd name="connsiteX37" fmla="*/ 26215 w 500228"/>
              <a:gd name="connsiteY37" fmla="*/ 707280 h 724324"/>
              <a:gd name="connsiteX38" fmla="*/ 19070 w 500228"/>
              <a:gd name="connsiteY38" fmla="*/ 700136 h 724324"/>
              <a:gd name="connsiteX39" fmla="*/ 2402 w 500228"/>
              <a:gd name="connsiteY39" fmla="*/ 695374 h 724324"/>
              <a:gd name="connsiteX40" fmla="*/ 2401 w 500228"/>
              <a:gd name="connsiteY40" fmla="*/ 669180 h 724324"/>
              <a:gd name="connsiteX41" fmla="*/ 21 w 500228"/>
              <a:gd name="connsiteY41" fmla="*/ 557261 h 724324"/>
              <a:gd name="connsiteX42" fmla="*/ 4783 w 500228"/>
              <a:gd name="connsiteY42" fmla="*/ 464393 h 724324"/>
              <a:gd name="connsiteX43" fmla="*/ 4784 w 500228"/>
              <a:gd name="connsiteY43" fmla="*/ 340568 h 724324"/>
              <a:gd name="connsiteX44" fmla="*/ 11927 w 500228"/>
              <a:gd name="connsiteY44" fmla="*/ 288179 h 724324"/>
              <a:gd name="connsiteX45" fmla="*/ 7164 w 500228"/>
              <a:gd name="connsiteY45" fmla="*/ 240555 h 724324"/>
              <a:gd name="connsiteX46" fmla="*/ 9546 w 500228"/>
              <a:gd name="connsiteY46" fmla="*/ 142924 h 724324"/>
              <a:gd name="connsiteX47" fmla="*/ 14308 w 500228"/>
              <a:gd name="connsiteY47" fmla="*/ 100061 h 724324"/>
              <a:gd name="connsiteX48" fmla="*/ 28596 w 500228"/>
              <a:gd name="connsiteY48" fmla="*/ 95299 h 724324"/>
              <a:gd name="connsiteX49" fmla="*/ 47646 w 500228"/>
              <a:gd name="connsiteY49" fmla="*/ 85774 h 724324"/>
              <a:gd name="connsiteX50" fmla="*/ 54789 w 500228"/>
              <a:gd name="connsiteY50" fmla="*/ 81011 h 724324"/>
              <a:gd name="connsiteX51" fmla="*/ 78602 w 500228"/>
              <a:gd name="connsiteY51" fmla="*/ 69105 h 724324"/>
              <a:gd name="connsiteX52" fmla="*/ 88127 w 500228"/>
              <a:gd name="connsiteY52" fmla="*/ 61961 h 724324"/>
              <a:gd name="connsiteX53" fmla="*/ 107177 w 500228"/>
              <a:gd name="connsiteY53" fmla="*/ 54818 h 724324"/>
              <a:gd name="connsiteX54" fmla="*/ 114321 w 500228"/>
              <a:gd name="connsiteY54" fmla="*/ 50055 h 724324"/>
              <a:gd name="connsiteX55" fmla="*/ 128608 w 500228"/>
              <a:gd name="connsiteY55" fmla="*/ 45293 h 724324"/>
              <a:gd name="connsiteX56" fmla="*/ 138133 w 500228"/>
              <a:gd name="connsiteY56" fmla="*/ 40530 h 724324"/>
              <a:gd name="connsiteX57" fmla="*/ 145277 w 500228"/>
              <a:gd name="connsiteY57" fmla="*/ 38149 h 724324"/>
              <a:gd name="connsiteX58" fmla="*/ 164327 w 500228"/>
              <a:gd name="connsiteY58" fmla="*/ 28624 h 724324"/>
              <a:gd name="connsiteX59" fmla="*/ 178614 w 500228"/>
              <a:gd name="connsiteY59" fmla="*/ 21480 h 724324"/>
              <a:gd name="connsiteX60" fmla="*/ 192902 w 500228"/>
              <a:gd name="connsiteY60" fmla="*/ 16718 h 724324"/>
              <a:gd name="connsiteX61" fmla="*/ 211952 w 500228"/>
              <a:gd name="connsiteY61" fmla="*/ 9574 h 724324"/>
              <a:gd name="connsiteX62" fmla="*/ 228621 w 500228"/>
              <a:gd name="connsiteY62" fmla="*/ 2430 h 724324"/>
              <a:gd name="connsiteX63" fmla="*/ 252433 w 500228"/>
              <a:gd name="connsiteY63" fmla="*/ 49 h 724324"/>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390546 w 500228"/>
              <a:gd name="connsiteY33" fmla="*/ 721568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402452 w 500228"/>
              <a:gd name="connsiteY33" fmla="*/ 707281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1836"/>
              <a:gd name="connsiteX1" fmla="*/ 300058 w 500228"/>
              <a:gd name="connsiteY1" fmla="*/ 4811 h 721836"/>
              <a:gd name="connsiteX2" fmla="*/ 316727 w 500228"/>
              <a:gd name="connsiteY2" fmla="*/ 9574 h 721836"/>
              <a:gd name="connsiteX3" fmla="*/ 328633 w 500228"/>
              <a:gd name="connsiteY3" fmla="*/ 11955 h 721836"/>
              <a:gd name="connsiteX4" fmla="*/ 338158 w 500228"/>
              <a:gd name="connsiteY4" fmla="*/ 16718 h 721836"/>
              <a:gd name="connsiteX5" fmla="*/ 345302 w 500228"/>
              <a:gd name="connsiteY5" fmla="*/ 21480 h 721836"/>
              <a:gd name="connsiteX6" fmla="*/ 364352 w 500228"/>
              <a:gd name="connsiteY6" fmla="*/ 31005 h 721836"/>
              <a:gd name="connsiteX7" fmla="*/ 381021 w 500228"/>
              <a:gd name="connsiteY7" fmla="*/ 38149 h 721836"/>
              <a:gd name="connsiteX8" fmla="*/ 395308 w 500228"/>
              <a:gd name="connsiteY8" fmla="*/ 45293 h 721836"/>
              <a:gd name="connsiteX9" fmla="*/ 409596 w 500228"/>
              <a:gd name="connsiteY9" fmla="*/ 52436 h 721836"/>
              <a:gd name="connsiteX10" fmla="*/ 416739 w 500228"/>
              <a:gd name="connsiteY10" fmla="*/ 57199 h 721836"/>
              <a:gd name="connsiteX11" fmla="*/ 442933 w 500228"/>
              <a:gd name="connsiteY11" fmla="*/ 64343 h 721836"/>
              <a:gd name="connsiteX12" fmla="*/ 450077 w 500228"/>
              <a:gd name="connsiteY12" fmla="*/ 66724 h 721836"/>
              <a:gd name="connsiteX13" fmla="*/ 459602 w 500228"/>
              <a:gd name="connsiteY13" fmla="*/ 69105 h 721836"/>
              <a:gd name="connsiteX14" fmla="*/ 469127 w 500228"/>
              <a:gd name="connsiteY14" fmla="*/ 73868 h 721836"/>
              <a:gd name="connsiteX15" fmla="*/ 495321 w 500228"/>
              <a:gd name="connsiteY15" fmla="*/ 81011 h 721836"/>
              <a:gd name="connsiteX16" fmla="*/ 497702 w 500228"/>
              <a:gd name="connsiteY16" fmla="*/ 88155 h 721836"/>
              <a:gd name="connsiteX17" fmla="*/ 492939 w 500228"/>
              <a:gd name="connsiteY17" fmla="*/ 102443 h 721836"/>
              <a:gd name="connsiteX18" fmla="*/ 495321 w 500228"/>
              <a:gd name="connsiteY18" fmla="*/ 166736 h 721836"/>
              <a:gd name="connsiteX19" fmla="*/ 497702 w 500228"/>
              <a:gd name="connsiteY19" fmla="*/ 264368 h 721836"/>
              <a:gd name="connsiteX20" fmla="*/ 495322 w 500228"/>
              <a:gd name="connsiteY20" fmla="*/ 402480 h 721836"/>
              <a:gd name="connsiteX21" fmla="*/ 492939 w 500228"/>
              <a:gd name="connsiteY21" fmla="*/ 509637 h 721836"/>
              <a:gd name="connsiteX22" fmla="*/ 495321 w 500228"/>
              <a:gd name="connsiteY22" fmla="*/ 538212 h 721836"/>
              <a:gd name="connsiteX23" fmla="*/ 492939 w 500228"/>
              <a:gd name="connsiteY23" fmla="*/ 566787 h 721836"/>
              <a:gd name="connsiteX24" fmla="*/ 490559 w 500228"/>
              <a:gd name="connsiteY24" fmla="*/ 469155 h 721836"/>
              <a:gd name="connsiteX25" fmla="*/ 495321 w 500228"/>
              <a:gd name="connsiteY25" fmla="*/ 497730 h 721836"/>
              <a:gd name="connsiteX26" fmla="*/ 490558 w 500228"/>
              <a:gd name="connsiteY26" fmla="*/ 581074 h 721836"/>
              <a:gd name="connsiteX27" fmla="*/ 488177 w 500228"/>
              <a:gd name="connsiteY27" fmla="*/ 626318 h 721836"/>
              <a:gd name="connsiteX28" fmla="*/ 490558 w 500228"/>
              <a:gd name="connsiteY28" fmla="*/ 690611 h 721836"/>
              <a:gd name="connsiteX29" fmla="*/ 500083 w 500228"/>
              <a:gd name="connsiteY29" fmla="*/ 716805 h 721836"/>
              <a:gd name="connsiteX30" fmla="*/ 481033 w 500228"/>
              <a:gd name="connsiteY30" fmla="*/ 719186 h 721836"/>
              <a:gd name="connsiteX31" fmla="*/ 473889 w 500228"/>
              <a:gd name="connsiteY31" fmla="*/ 721568 h 721836"/>
              <a:gd name="connsiteX32" fmla="*/ 459602 w 500228"/>
              <a:gd name="connsiteY32" fmla="*/ 712042 h 721836"/>
              <a:gd name="connsiteX33" fmla="*/ 402452 w 500228"/>
              <a:gd name="connsiteY33" fmla="*/ 707281 h 721836"/>
              <a:gd name="connsiteX34" fmla="*/ 373877 w 500228"/>
              <a:gd name="connsiteY34" fmla="*/ 712043 h 721836"/>
              <a:gd name="connsiteX35" fmla="*/ 323871 w 500228"/>
              <a:gd name="connsiteY35" fmla="*/ 712042 h 721836"/>
              <a:gd name="connsiteX36" fmla="*/ 135752 w 500228"/>
              <a:gd name="connsiteY36" fmla="*/ 709661 h 721836"/>
              <a:gd name="connsiteX37" fmla="*/ 26215 w 500228"/>
              <a:gd name="connsiteY37" fmla="*/ 707280 h 721836"/>
              <a:gd name="connsiteX38" fmla="*/ 19070 w 500228"/>
              <a:gd name="connsiteY38" fmla="*/ 700136 h 721836"/>
              <a:gd name="connsiteX39" fmla="*/ 2402 w 500228"/>
              <a:gd name="connsiteY39" fmla="*/ 695374 h 721836"/>
              <a:gd name="connsiteX40" fmla="*/ 2401 w 500228"/>
              <a:gd name="connsiteY40" fmla="*/ 669180 h 721836"/>
              <a:gd name="connsiteX41" fmla="*/ 21 w 500228"/>
              <a:gd name="connsiteY41" fmla="*/ 557261 h 721836"/>
              <a:gd name="connsiteX42" fmla="*/ 4783 w 500228"/>
              <a:gd name="connsiteY42" fmla="*/ 464393 h 721836"/>
              <a:gd name="connsiteX43" fmla="*/ 4784 w 500228"/>
              <a:gd name="connsiteY43" fmla="*/ 340568 h 721836"/>
              <a:gd name="connsiteX44" fmla="*/ 11927 w 500228"/>
              <a:gd name="connsiteY44" fmla="*/ 288179 h 721836"/>
              <a:gd name="connsiteX45" fmla="*/ 7164 w 500228"/>
              <a:gd name="connsiteY45" fmla="*/ 240555 h 721836"/>
              <a:gd name="connsiteX46" fmla="*/ 9546 w 500228"/>
              <a:gd name="connsiteY46" fmla="*/ 142924 h 721836"/>
              <a:gd name="connsiteX47" fmla="*/ 14308 w 500228"/>
              <a:gd name="connsiteY47" fmla="*/ 100061 h 721836"/>
              <a:gd name="connsiteX48" fmla="*/ 28596 w 500228"/>
              <a:gd name="connsiteY48" fmla="*/ 95299 h 721836"/>
              <a:gd name="connsiteX49" fmla="*/ 47646 w 500228"/>
              <a:gd name="connsiteY49" fmla="*/ 85774 h 721836"/>
              <a:gd name="connsiteX50" fmla="*/ 54789 w 500228"/>
              <a:gd name="connsiteY50" fmla="*/ 81011 h 721836"/>
              <a:gd name="connsiteX51" fmla="*/ 78602 w 500228"/>
              <a:gd name="connsiteY51" fmla="*/ 69105 h 721836"/>
              <a:gd name="connsiteX52" fmla="*/ 88127 w 500228"/>
              <a:gd name="connsiteY52" fmla="*/ 61961 h 721836"/>
              <a:gd name="connsiteX53" fmla="*/ 107177 w 500228"/>
              <a:gd name="connsiteY53" fmla="*/ 54818 h 721836"/>
              <a:gd name="connsiteX54" fmla="*/ 114321 w 500228"/>
              <a:gd name="connsiteY54" fmla="*/ 50055 h 721836"/>
              <a:gd name="connsiteX55" fmla="*/ 128608 w 500228"/>
              <a:gd name="connsiteY55" fmla="*/ 45293 h 721836"/>
              <a:gd name="connsiteX56" fmla="*/ 138133 w 500228"/>
              <a:gd name="connsiteY56" fmla="*/ 40530 h 721836"/>
              <a:gd name="connsiteX57" fmla="*/ 145277 w 500228"/>
              <a:gd name="connsiteY57" fmla="*/ 38149 h 721836"/>
              <a:gd name="connsiteX58" fmla="*/ 164327 w 500228"/>
              <a:gd name="connsiteY58" fmla="*/ 28624 h 721836"/>
              <a:gd name="connsiteX59" fmla="*/ 178614 w 500228"/>
              <a:gd name="connsiteY59" fmla="*/ 21480 h 721836"/>
              <a:gd name="connsiteX60" fmla="*/ 192902 w 500228"/>
              <a:gd name="connsiteY60" fmla="*/ 16718 h 721836"/>
              <a:gd name="connsiteX61" fmla="*/ 211952 w 500228"/>
              <a:gd name="connsiteY61" fmla="*/ 9574 h 721836"/>
              <a:gd name="connsiteX62" fmla="*/ 228621 w 500228"/>
              <a:gd name="connsiteY62" fmla="*/ 2430 h 721836"/>
              <a:gd name="connsiteX63" fmla="*/ 252433 w 500228"/>
              <a:gd name="connsiteY63" fmla="*/ 49 h 721836"/>
              <a:gd name="connsiteX0" fmla="*/ 252433 w 500228"/>
              <a:gd name="connsiteY0" fmla="*/ 49 h 720414"/>
              <a:gd name="connsiteX1" fmla="*/ 300058 w 500228"/>
              <a:gd name="connsiteY1" fmla="*/ 4811 h 720414"/>
              <a:gd name="connsiteX2" fmla="*/ 316727 w 500228"/>
              <a:gd name="connsiteY2" fmla="*/ 9574 h 720414"/>
              <a:gd name="connsiteX3" fmla="*/ 328633 w 500228"/>
              <a:gd name="connsiteY3" fmla="*/ 11955 h 720414"/>
              <a:gd name="connsiteX4" fmla="*/ 338158 w 500228"/>
              <a:gd name="connsiteY4" fmla="*/ 16718 h 720414"/>
              <a:gd name="connsiteX5" fmla="*/ 345302 w 500228"/>
              <a:gd name="connsiteY5" fmla="*/ 21480 h 720414"/>
              <a:gd name="connsiteX6" fmla="*/ 364352 w 500228"/>
              <a:gd name="connsiteY6" fmla="*/ 31005 h 720414"/>
              <a:gd name="connsiteX7" fmla="*/ 381021 w 500228"/>
              <a:gd name="connsiteY7" fmla="*/ 38149 h 720414"/>
              <a:gd name="connsiteX8" fmla="*/ 395308 w 500228"/>
              <a:gd name="connsiteY8" fmla="*/ 45293 h 720414"/>
              <a:gd name="connsiteX9" fmla="*/ 409596 w 500228"/>
              <a:gd name="connsiteY9" fmla="*/ 52436 h 720414"/>
              <a:gd name="connsiteX10" fmla="*/ 416739 w 500228"/>
              <a:gd name="connsiteY10" fmla="*/ 57199 h 720414"/>
              <a:gd name="connsiteX11" fmla="*/ 442933 w 500228"/>
              <a:gd name="connsiteY11" fmla="*/ 64343 h 720414"/>
              <a:gd name="connsiteX12" fmla="*/ 450077 w 500228"/>
              <a:gd name="connsiteY12" fmla="*/ 66724 h 720414"/>
              <a:gd name="connsiteX13" fmla="*/ 459602 w 500228"/>
              <a:gd name="connsiteY13" fmla="*/ 69105 h 720414"/>
              <a:gd name="connsiteX14" fmla="*/ 469127 w 500228"/>
              <a:gd name="connsiteY14" fmla="*/ 73868 h 720414"/>
              <a:gd name="connsiteX15" fmla="*/ 495321 w 500228"/>
              <a:gd name="connsiteY15" fmla="*/ 81011 h 720414"/>
              <a:gd name="connsiteX16" fmla="*/ 497702 w 500228"/>
              <a:gd name="connsiteY16" fmla="*/ 88155 h 720414"/>
              <a:gd name="connsiteX17" fmla="*/ 492939 w 500228"/>
              <a:gd name="connsiteY17" fmla="*/ 102443 h 720414"/>
              <a:gd name="connsiteX18" fmla="*/ 495321 w 500228"/>
              <a:gd name="connsiteY18" fmla="*/ 166736 h 720414"/>
              <a:gd name="connsiteX19" fmla="*/ 497702 w 500228"/>
              <a:gd name="connsiteY19" fmla="*/ 264368 h 720414"/>
              <a:gd name="connsiteX20" fmla="*/ 495322 w 500228"/>
              <a:gd name="connsiteY20" fmla="*/ 402480 h 720414"/>
              <a:gd name="connsiteX21" fmla="*/ 492939 w 500228"/>
              <a:gd name="connsiteY21" fmla="*/ 509637 h 720414"/>
              <a:gd name="connsiteX22" fmla="*/ 495321 w 500228"/>
              <a:gd name="connsiteY22" fmla="*/ 538212 h 720414"/>
              <a:gd name="connsiteX23" fmla="*/ 492939 w 500228"/>
              <a:gd name="connsiteY23" fmla="*/ 566787 h 720414"/>
              <a:gd name="connsiteX24" fmla="*/ 490559 w 500228"/>
              <a:gd name="connsiteY24" fmla="*/ 469155 h 720414"/>
              <a:gd name="connsiteX25" fmla="*/ 495321 w 500228"/>
              <a:gd name="connsiteY25" fmla="*/ 497730 h 720414"/>
              <a:gd name="connsiteX26" fmla="*/ 490558 w 500228"/>
              <a:gd name="connsiteY26" fmla="*/ 581074 h 720414"/>
              <a:gd name="connsiteX27" fmla="*/ 488177 w 500228"/>
              <a:gd name="connsiteY27" fmla="*/ 626318 h 720414"/>
              <a:gd name="connsiteX28" fmla="*/ 490558 w 500228"/>
              <a:gd name="connsiteY28" fmla="*/ 690611 h 720414"/>
              <a:gd name="connsiteX29" fmla="*/ 500083 w 500228"/>
              <a:gd name="connsiteY29" fmla="*/ 716805 h 720414"/>
              <a:gd name="connsiteX30" fmla="*/ 481033 w 500228"/>
              <a:gd name="connsiteY30" fmla="*/ 719186 h 720414"/>
              <a:gd name="connsiteX31" fmla="*/ 473889 w 500228"/>
              <a:gd name="connsiteY31" fmla="*/ 707280 h 720414"/>
              <a:gd name="connsiteX32" fmla="*/ 459602 w 500228"/>
              <a:gd name="connsiteY32" fmla="*/ 712042 h 720414"/>
              <a:gd name="connsiteX33" fmla="*/ 402452 w 500228"/>
              <a:gd name="connsiteY33" fmla="*/ 707281 h 720414"/>
              <a:gd name="connsiteX34" fmla="*/ 373877 w 500228"/>
              <a:gd name="connsiteY34" fmla="*/ 712043 h 720414"/>
              <a:gd name="connsiteX35" fmla="*/ 323871 w 500228"/>
              <a:gd name="connsiteY35" fmla="*/ 712042 h 720414"/>
              <a:gd name="connsiteX36" fmla="*/ 135752 w 500228"/>
              <a:gd name="connsiteY36" fmla="*/ 709661 h 720414"/>
              <a:gd name="connsiteX37" fmla="*/ 26215 w 500228"/>
              <a:gd name="connsiteY37" fmla="*/ 707280 h 720414"/>
              <a:gd name="connsiteX38" fmla="*/ 19070 w 500228"/>
              <a:gd name="connsiteY38" fmla="*/ 700136 h 720414"/>
              <a:gd name="connsiteX39" fmla="*/ 2402 w 500228"/>
              <a:gd name="connsiteY39" fmla="*/ 695374 h 720414"/>
              <a:gd name="connsiteX40" fmla="*/ 2401 w 500228"/>
              <a:gd name="connsiteY40" fmla="*/ 669180 h 720414"/>
              <a:gd name="connsiteX41" fmla="*/ 21 w 500228"/>
              <a:gd name="connsiteY41" fmla="*/ 557261 h 720414"/>
              <a:gd name="connsiteX42" fmla="*/ 4783 w 500228"/>
              <a:gd name="connsiteY42" fmla="*/ 464393 h 720414"/>
              <a:gd name="connsiteX43" fmla="*/ 4784 w 500228"/>
              <a:gd name="connsiteY43" fmla="*/ 340568 h 720414"/>
              <a:gd name="connsiteX44" fmla="*/ 11927 w 500228"/>
              <a:gd name="connsiteY44" fmla="*/ 288179 h 720414"/>
              <a:gd name="connsiteX45" fmla="*/ 7164 w 500228"/>
              <a:gd name="connsiteY45" fmla="*/ 240555 h 720414"/>
              <a:gd name="connsiteX46" fmla="*/ 9546 w 500228"/>
              <a:gd name="connsiteY46" fmla="*/ 142924 h 720414"/>
              <a:gd name="connsiteX47" fmla="*/ 14308 w 500228"/>
              <a:gd name="connsiteY47" fmla="*/ 100061 h 720414"/>
              <a:gd name="connsiteX48" fmla="*/ 28596 w 500228"/>
              <a:gd name="connsiteY48" fmla="*/ 95299 h 720414"/>
              <a:gd name="connsiteX49" fmla="*/ 47646 w 500228"/>
              <a:gd name="connsiteY49" fmla="*/ 85774 h 720414"/>
              <a:gd name="connsiteX50" fmla="*/ 54789 w 500228"/>
              <a:gd name="connsiteY50" fmla="*/ 81011 h 720414"/>
              <a:gd name="connsiteX51" fmla="*/ 78602 w 500228"/>
              <a:gd name="connsiteY51" fmla="*/ 69105 h 720414"/>
              <a:gd name="connsiteX52" fmla="*/ 88127 w 500228"/>
              <a:gd name="connsiteY52" fmla="*/ 61961 h 720414"/>
              <a:gd name="connsiteX53" fmla="*/ 107177 w 500228"/>
              <a:gd name="connsiteY53" fmla="*/ 54818 h 720414"/>
              <a:gd name="connsiteX54" fmla="*/ 114321 w 500228"/>
              <a:gd name="connsiteY54" fmla="*/ 50055 h 720414"/>
              <a:gd name="connsiteX55" fmla="*/ 128608 w 500228"/>
              <a:gd name="connsiteY55" fmla="*/ 45293 h 720414"/>
              <a:gd name="connsiteX56" fmla="*/ 138133 w 500228"/>
              <a:gd name="connsiteY56" fmla="*/ 40530 h 720414"/>
              <a:gd name="connsiteX57" fmla="*/ 145277 w 500228"/>
              <a:gd name="connsiteY57" fmla="*/ 38149 h 720414"/>
              <a:gd name="connsiteX58" fmla="*/ 164327 w 500228"/>
              <a:gd name="connsiteY58" fmla="*/ 28624 h 720414"/>
              <a:gd name="connsiteX59" fmla="*/ 178614 w 500228"/>
              <a:gd name="connsiteY59" fmla="*/ 21480 h 720414"/>
              <a:gd name="connsiteX60" fmla="*/ 192902 w 500228"/>
              <a:gd name="connsiteY60" fmla="*/ 16718 h 720414"/>
              <a:gd name="connsiteX61" fmla="*/ 211952 w 500228"/>
              <a:gd name="connsiteY61" fmla="*/ 9574 h 720414"/>
              <a:gd name="connsiteX62" fmla="*/ 228621 w 500228"/>
              <a:gd name="connsiteY62" fmla="*/ 2430 h 720414"/>
              <a:gd name="connsiteX63" fmla="*/ 252433 w 500228"/>
              <a:gd name="connsiteY63" fmla="*/ 49 h 720414"/>
              <a:gd name="connsiteX0" fmla="*/ 252433 w 497729"/>
              <a:gd name="connsiteY0" fmla="*/ 49 h 719396"/>
              <a:gd name="connsiteX1" fmla="*/ 300058 w 497729"/>
              <a:gd name="connsiteY1" fmla="*/ 4811 h 719396"/>
              <a:gd name="connsiteX2" fmla="*/ 316727 w 497729"/>
              <a:gd name="connsiteY2" fmla="*/ 9574 h 719396"/>
              <a:gd name="connsiteX3" fmla="*/ 328633 w 497729"/>
              <a:gd name="connsiteY3" fmla="*/ 11955 h 719396"/>
              <a:gd name="connsiteX4" fmla="*/ 338158 w 497729"/>
              <a:gd name="connsiteY4" fmla="*/ 16718 h 719396"/>
              <a:gd name="connsiteX5" fmla="*/ 345302 w 497729"/>
              <a:gd name="connsiteY5" fmla="*/ 21480 h 719396"/>
              <a:gd name="connsiteX6" fmla="*/ 364352 w 497729"/>
              <a:gd name="connsiteY6" fmla="*/ 31005 h 719396"/>
              <a:gd name="connsiteX7" fmla="*/ 381021 w 497729"/>
              <a:gd name="connsiteY7" fmla="*/ 38149 h 719396"/>
              <a:gd name="connsiteX8" fmla="*/ 395308 w 497729"/>
              <a:gd name="connsiteY8" fmla="*/ 45293 h 719396"/>
              <a:gd name="connsiteX9" fmla="*/ 409596 w 497729"/>
              <a:gd name="connsiteY9" fmla="*/ 52436 h 719396"/>
              <a:gd name="connsiteX10" fmla="*/ 416739 w 497729"/>
              <a:gd name="connsiteY10" fmla="*/ 57199 h 719396"/>
              <a:gd name="connsiteX11" fmla="*/ 442933 w 497729"/>
              <a:gd name="connsiteY11" fmla="*/ 64343 h 719396"/>
              <a:gd name="connsiteX12" fmla="*/ 450077 w 497729"/>
              <a:gd name="connsiteY12" fmla="*/ 66724 h 719396"/>
              <a:gd name="connsiteX13" fmla="*/ 459602 w 497729"/>
              <a:gd name="connsiteY13" fmla="*/ 69105 h 719396"/>
              <a:gd name="connsiteX14" fmla="*/ 469127 w 497729"/>
              <a:gd name="connsiteY14" fmla="*/ 73868 h 719396"/>
              <a:gd name="connsiteX15" fmla="*/ 495321 w 497729"/>
              <a:gd name="connsiteY15" fmla="*/ 81011 h 719396"/>
              <a:gd name="connsiteX16" fmla="*/ 497702 w 497729"/>
              <a:gd name="connsiteY16" fmla="*/ 88155 h 719396"/>
              <a:gd name="connsiteX17" fmla="*/ 492939 w 497729"/>
              <a:gd name="connsiteY17" fmla="*/ 102443 h 719396"/>
              <a:gd name="connsiteX18" fmla="*/ 495321 w 497729"/>
              <a:gd name="connsiteY18" fmla="*/ 166736 h 719396"/>
              <a:gd name="connsiteX19" fmla="*/ 497702 w 497729"/>
              <a:gd name="connsiteY19" fmla="*/ 264368 h 719396"/>
              <a:gd name="connsiteX20" fmla="*/ 495322 w 497729"/>
              <a:gd name="connsiteY20" fmla="*/ 402480 h 719396"/>
              <a:gd name="connsiteX21" fmla="*/ 492939 w 497729"/>
              <a:gd name="connsiteY21" fmla="*/ 509637 h 719396"/>
              <a:gd name="connsiteX22" fmla="*/ 495321 w 497729"/>
              <a:gd name="connsiteY22" fmla="*/ 538212 h 719396"/>
              <a:gd name="connsiteX23" fmla="*/ 492939 w 497729"/>
              <a:gd name="connsiteY23" fmla="*/ 566787 h 719396"/>
              <a:gd name="connsiteX24" fmla="*/ 490559 w 497729"/>
              <a:gd name="connsiteY24" fmla="*/ 469155 h 719396"/>
              <a:gd name="connsiteX25" fmla="*/ 495321 w 497729"/>
              <a:gd name="connsiteY25" fmla="*/ 497730 h 719396"/>
              <a:gd name="connsiteX26" fmla="*/ 490558 w 497729"/>
              <a:gd name="connsiteY26" fmla="*/ 581074 h 719396"/>
              <a:gd name="connsiteX27" fmla="*/ 488177 w 497729"/>
              <a:gd name="connsiteY27" fmla="*/ 626318 h 719396"/>
              <a:gd name="connsiteX28" fmla="*/ 490558 w 497729"/>
              <a:gd name="connsiteY28" fmla="*/ 690611 h 719396"/>
              <a:gd name="connsiteX29" fmla="*/ 483415 w 497729"/>
              <a:gd name="connsiteY29" fmla="*/ 695373 h 719396"/>
              <a:gd name="connsiteX30" fmla="*/ 481033 w 497729"/>
              <a:gd name="connsiteY30" fmla="*/ 719186 h 719396"/>
              <a:gd name="connsiteX31" fmla="*/ 473889 w 497729"/>
              <a:gd name="connsiteY31" fmla="*/ 707280 h 719396"/>
              <a:gd name="connsiteX32" fmla="*/ 459602 w 497729"/>
              <a:gd name="connsiteY32" fmla="*/ 712042 h 719396"/>
              <a:gd name="connsiteX33" fmla="*/ 402452 w 497729"/>
              <a:gd name="connsiteY33" fmla="*/ 707281 h 719396"/>
              <a:gd name="connsiteX34" fmla="*/ 373877 w 497729"/>
              <a:gd name="connsiteY34" fmla="*/ 712043 h 719396"/>
              <a:gd name="connsiteX35" fmla="*/ 323871 w 497729"/>
              <a:gd name="connsiteY35" fmla="*/ 712042 h 719396"/>
              <a:gd name="connsiteX36" fmla="*/ 135752 w 497729"/>
              <a:gd name="connsiteY36" fmla="*/ 709661 h 719396"/>
              <a:gd name="connsiteX37" fmla="*/ 26215 w 497729"/>
              <a:gd name="connsiteY37" fmla="*/ 707280 h 719396"/>
              <a:gd name="connsiteX38" fmla="*/ 19070 w 497729"/>
              <a:gd name="connsiteY38" fmla="*/ 700136 h 719396"/>
              <a:gd name="connsiteX39" fmla="*/ 2402 w 497729"/>
              <a:gd name="connsiteY39" fmla="*/ 695374 h 719396"/>
              <a:gd name="connsiteX40" fmla="*/ 2401 w 497729"/>
              <a:gd name="connsiteY40" fmla="*/ 669180 h 719396"/>
              <a:gd name="connsiteX41" fmla="*/ 21 w 497729"/>
              <a:gd name="connsiteY41" fmla="*/ 557261 h 719396"/>
              <a:gd name="connsiteX42" fmla="*/ 4783 w 497729"/>
              <a:gd name="connsiteY42" fmla="*/ 464393 h 719396"/>
              <a:gd name="connsiteX43" fmla="*/ 4784 w 497729"/>
              <a:gd name="connsiteY43" fmla="*/ 340568 h 719396"/>
              <a:gd name="connsiteX44" fmla="*/ 11927 w 497729"/>
              <a:gd name="connsiteY44" fmla="*/ 288179 h 719396"/>
              <a:gd name="connsiteX45" fmla="*/ 7164 w 497729"/>
              <a:gd name="connsiteY45" fmla="*/ 240555 h 719396"/>
              <a:gd name="connsiteX46" fmla="*/ 9546 w 497729"/>
              <a:gd name="connsiteY46" fmla="*/ 142924 h 719396"/>
              <a:gd name="connsiteX47" fmla="*/ 14308 w 497729"/>
              <a:gd name="connsiteY47" fmla="*/ 100061 h 719396"/>
              <a:gd name="connsiteX48" fmla="*/ 28596 w 497729"/>
              <a:gd name="connsiteY48" fmla="*/ 95299 h 719396"/>
              <a:gd name="connsiteX49" fmla="*/ 47646 w 497729"/>
              <a:gd name="connsiteY49" fmla="*/ 85774 h 719396"/>
              <a:gd name="connsiteX50" fmla="*/ 54789 w 497729"/>
              <a:gd name="connsiteY50" fmla="*/ 81011 h 719396"/>
              <a:gd name="connsiteX51" fmla="*/ 78602 w 497729"/>
              <a:gd name="connsiteY51" fmla="*/ 69105 h 719396"/>
              <a:gd name="connsiteX52" fmla="*/ 88127 w 497729"/>
              <a:gd name="connsiteY52" fmla="*/ 61961 h 719396"/>
              <a:gd name="connsiteX53" fmla="*/ 107177 w 497729"/>
              <a:gd name="connsiteY53" fmla="*/ 54818 h 719396"/>
              <a:gd name="connsiteX54" fmla="*/ 114321 w 497729"/>
              <a:gd name="connsiteY54" fmla="*/ 50055 h 719396"/>
              <a:gd name="connsiteX55" fmla="*/ 128608 w 497729"/>
              <a:gd name="connsiteY55" fmla="*/ 45293 h 719396"/>
              <a:gd name="connsiteX56" fmla="*/ 138133 w 497729"/>
              <a:gd name="connsiteY56" fmla="*/ 40530 h 719396"/>
              <a:gd name="connsiteX57" fmla="*/ 145277 w 497729"/>
              <a:gd name="connsiteY57" fmla="*/ 38149 h 719396"/>
              <a:gd name="connsiteX58" fmla="*/ 164327 w 497729"/>
              <a:gd name="connsiteY58" fmla="*/ 28624 h 719396"/>
              <a:gd name="connsiteX59" fmla="*/ 178614 w 497729"/>
              <a:gd name="connsiteY59" fmla="*/ 21480 h 719396"/>
              <a:gd name="connsiteX60" fmla="*/ 192902 w 497729"/>
              <a:gd name="connsiteY60" fmla="*/ 16718 h 719396"/>
              <a:gd name="connsiteX61" fmla="*/ 211952 w 497729"/>
              <a:gd name="connsiteY61" fmla="*/ 9574 h 719396"/>
              <a:gd name="connsiteX62" fmla="*/ 228621 w 497729"/>
              <a:gd name="connsiteY62" fmla="*/ 2430 h 719396"/>
              <a:gd name="connsiteX63" fmla="*/ 252433 w 497729"/>
              <a:gd name="connsiteY63" fmla="*/ 49 h 719396"/>
              <a:gd name="connsiteX0" fmla="*/ 252433 w 497729"/>
              <a:gd name="connsiteY0" fmla="*/ 49 h 712327"/>
              <a:gd name="connsiteX1" fmla="*/ 300058 w 497729"/>
              <a:gd name="connsiteY1" fmla="*/ 4811 h 712327"/>
              <a:gd name="connsiteX2" fmla="*/ 316727 w 497729"/>
              <a:gd name="connsiteY2" fmla="*/ 9574 h 712327"/>
              <a:gd name="connsiteX3" fmla="*/ 328633 w 497729"/>
              <a:gd name="connsiteY3" fmla="*/ 11955 h 712327"/>
              <a:gd name="connsiteX4" fmla="*/ 338158 w 497729"/>
              <a:gd name="connsiteY4" fmla="*/ 16718 h 712327"/>
              <a:gd name="connsiteX5" fmla="*/ 345302 w 497729"/>
              <a:gd name="connsiteY5" fmla="*/ 21480 h 712327"/>
              <a:gd name="connsiteX6" fmla="*/ 364352 w 497729"/>
              <a:gd name="connsiteY6" fmla="*/ 31005 h 712327"/>
              <a:gd name="connsiteX7" fmla="*/ 381021 w 497729"/>
              <a:gd name="connsiteY7" fmla="*/ 38149 h 712327"/>
              <a:gd name="connsiteX8" fmla="*/ 395308 w 497729"/>
              <a:gd name="connsiteY8" fmla="*/ 45293 h 712327"/>
              <a:gd name="connsiteX9" fmla="*/ 409596 w 497729"/>
              <a:gd name="connsiteY9" fmla="*/ 52436 h 712327"/>
              <a:gd name="connsiteX10" fmla="*/ 416739 w 497729"/>
              <a:gd name="connsiteY10" fmla="*/ 57199 h 712327"/>
              <a:gd name="connsiteX11" fmla="*/ 442933 w 497729"/>
              <a:gd name="connsiteY11" fmla="*/ 64343 h 712327"/>
              <a:gd name="connsiteX12" fmla="*/ 450077 w 497729"/>
              <a:gd name="connsiteY12" fmla="*/ 66724 h 712327"/>
              <a:gd name="connsiteX13" fmla="*/ 459602 w 497729"/>
              <a:gd name="connsiteY13" fmla="*/ 69105 h 712327"/>
              <a:gd name="connsiteX14" fmla="*/ 469127 w 497729"/>
              <a:gd name="connsiteY14" fmla="*/ 73868 h 712327"/>
              <a:gd name="connsiteX15" fmla="*/ 495321 w 497729"/>
              <a:gd name="connsiteY15" fmla="*/ 81011 h 712327"/>
              <a:gd name="connsiteX16" fmla="*/ 497702 w 497729"/>
              <a:gd name="connsiteY16" fmla="*/ 88155 h 712327"/>
              <a:gd name="connsiteX17" fmla="*/ 492939 w 497729"/>
              <a:gd name="connsiteY17" fmla="*/ 102443 h 712327"/>
              <a:gd name="connsiteX18" fmla="*/ 495321 w 497729"/>
              <a:gd name="connsiteY18" fmla="*/ 166736 h 712327"/>
              <a:gd name="connsiteX19" fmla="*/ 497702 w 497729"/>
              <a:gd name="connsiteY19" fmla="*/ 264368 h 712327"/>
              <a:gd name="connsiteX20" fmla="*/ 495322 w 497729"/>
              <a:gd name="connsiteY20" fmla="*/ 402480 h 712327"/>
              <a:gd name="connsiteX21" fmla="*/ 492939 w 497729"/>
              <a:gd name="connsiteY21" fmla="*/ 509637 h 712327"/>
              <a:gd name="connsiteX22" fmla="*/ 495321 w 497729"/>
              <a:gd name="connsiteY22" fmla="*/ 538212 h 712327"/>
              <a:gd name="connsiteX23" fmla="*/ 492939 w 497729"/>
              <a:gd name="connsiteY23" fmla="*/ 566787 h 712327"/>
              <a:gd name="connsiteX24" fmla="*/ 490559 w 497729"/>
              <a:gd name="connsiteY24" fmla="*/ 469155 h 712327"/>
              <a:gd name="connsiteX25" fmla="*/ 495321 w 497729"/>
              <a:gd name="connsiteY25" fmla="*/ 497730 h 712327"/>
              <a:gd name="connsiteX26" fmla="*/ 490558 w 497729"/>
              <a:gd name="connsiteY26" fmla="*/ 581074 h 712327"/>
              <a:gd name="connsiteX27" fmla="*/ 488177 w 497729"/>
              <a:gd name="connsiteY27" fmla="*/ 626318 h 712327"/>
              <a:gd name="connsiteX28" fmla="*/ 490558 w 497729"/>
              <a:gd name="connsiteY28" fmla="*/ 690611 h 712327"/>
              <a:gd name="connsiteX29" fmla="*/ 483415 w 497729"/>
              <a:gd name="connsiteY29" fmla="*/ 695373 h 712327"/>
              <a:gd name="connsiteX30" fmla="*/ 481033 w 497729"/>
              <a:gd name="connsiteY30" fmla="*/ 702517 h 712327"/>
              <a:gd name="connsiteX31" fmla="*/ 473889 w 497729"/>
              <a:gd name="connsiteY31" fmla="*/ 707280 h 712327"/>
              <a:gd name="connsiteX32" fmla="*/ 459602 w 497729"/>
              <a:gd name="connsiteY32" fmla="*/ 712042 h 712327"/>
              <a:gd name="connsiteX33" fmla="*/ 402452 w 497729"/>
              <a:gd name="connsiteY33" fmla="*/ 707281 h 712327"/>
              <a:gd name="connsiteX34" fmla="*/ 373877 w 497729"/>
              <a:gd name="connsiteY34" fmla="*/ 712043 h 712327"/>
              <a:gd name="connsiteX35" fmla="*/ 323871 w 497729"/>
              <a:gd name="connsiteY35" fmla="*/ 712042 h 712327"/>
              <a:gd name="connsiteX36" fmla="*/ 135752 w 497729"/>
              <a:gd name="connsiteY36" fmla="*/ 709661 h 712327"/>
              <a:gd name="connsiteX37" fmla="*/ 26215 w 497729"/>
              <a:gd name="connsiteY37" fmla="*/ 707280 h 712327"/>
              <a:gd name="connsiteX38" fmla="*/ 19070 w 497729"/>
              <a:gd name="connsiteY38" fmla="*/ 700136 h 712327"/>
              <a:gd name="connsiteX39" fmla="*/ 2402 w 497729"/>
              <a:gd name="connsiteY39" fmla="*/ 695374 h 712327"/>
              <a:gd name="connsiteX40" fmla="*/ 2401 w 497729"/>
              <a:gd name="connsiteY40" fmla="*/ 669180 h 712327"/>
              <a:gd name="connsiteX41" fmla="*/ 21 w 497729"/>
              <a:gd name="connsiteY41" fmla="*/ 557261 h 712327"/>
              <a:gd name="connsiteX42" fmla="*/ 4783 w 497729"/>
              <a:gd name="connsiteY42" fmla="*/ 464393 h 712327"/>
              <a:gd name="connsiteX43" fmla="*/ 4784 w 497729"/>
              <a:gd name="connsiteY43" fmla="*/ 340568 h 712327"/>
              <a:gd name="connsiteX44" fmla="*/ 11927 w 497729"/>
              <a:gd name="connsiteY44" fmla="*/ 288179 h 712327"/>
              <a:gd name="connsiteX45" fmla="*/ 7164 w 497729"/>
              <a:gd name="connsiteY45" fmla="*/ 240555 h 712327"/>
              <a:gd name="connsiteX46" fmla="*/ 9546 w 497729"/>
              <a:gd name="connsiteY46" fmla="*/ 142924 h 712327"/>
              <a:gd name="connsiteX47" fmla="*/ 14308 w 497729"/>
              <a:gd name="connsiteY47" fmla="*/ 100061 h 712327"/>
              <a:gd name="connsiteX48" fmla="*/ 28596 w 497729"/>
              <a:gd name="connsiteY48" fmla="*/ 95299 h 712327"/>
              <a:gd name="connsiteX49" fmla="*/ 47646 w 497729"/>
              <a:gd name="connsiteY49" fmla="*/ 85774 h 712327"/>
              <a:gd name="connsiteX50" fmla="*/ 54789 w 497729"/>
              <a:gd name="connsiteY50" fmla="*/ 81011 h 712327"/>
              <a:gd name="connsiteX51" fmla="*/ 78602 w 497729"/>
              <a:gd name="connsiteY51" fmla="*/ 69105 h 712327"/>
              <a:gd name="connsiteX52" fmla="*/ 88127 w 497729"/>
              <a:gd name="connsiteY52" fmla="*/ 61961 h 712327"/>
              <a:gd name="connsiteX53" fmla="*/ 107177 w 497729"/>
              <a:gd name="connsiteY53" fmla="*/ 54818 h 712327"/>
              <a:gd name="connsiteX54" fmla="*/ 114321 w 497729"/>
              <a:gd name="connsiteY54" fmla="*/ 50055 h 712327"/>
              <a:gd name="connsiteX55" fmla="*/ 128608 w 497729"/>
              <a:gd name="connsiteY55" fmla="*/ 45293 h 712327"/>
              <a:gd name="connsiteX56" fmla="*/ 138133 w 497729"/>
              <a:gd name="connsiteY56" fmla="*/ 40530 h 712327"/>
              <a:gd name="connsiteX57" fmla="*/ 145277 w 497729"/>
              <a:gd name="connsiteY57" fmla="*/ 38149 h 712327"/>
              <a:gd name="connsiteX58" fmla="*/ 164327 w 497729"/>
              <a:gd name="connsiteY58" fmla="*/ 28624 h 712327"/>
              <a:gd name="connsiteX59" fmla="*/ 178614 w 497729"/>
              <a:gd name="connsiteY59" fmla="*/ 21480 h 712327"/>
              <a:gd name="connsiteX60" fmla="*/ 192902 w 497729"/>
              <a:gd name="connsiteY60" fmla="*/ 16718 h 712327"/>
              <a:gd name="connsiteX61" fmla="*/ 211952 w 497729"/>
              <a:gd name="connsiteY61" fmla="*/ 9574 h 712327"/>
              <a:gd name="connsiteX62" fmla="*/ 228621 w 497729"/>
              <a:gd name="connsiteY62" fmla="*/ 2430 h 712327"/>
              <a:gd name="connsiteX63" fmla="*/ 252433 w 497729"/>
              <a:gd name="connsiteY63" fmla="*/ 49 h 7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7729" h="712327">
                <a:moveTo>
                  <a:pt x="252433" y="49"/>
                </a:moveTo>
                <a:cubicBezTo>
                  <a:pt x="264339" y="446"/>
                  <a:pt x="283147" y="1736"/>
                  <a:pt x="300058" y="4811"/>
                </a:cubicBezTo>
                <a:cubicBezTo>
                  <a:pt x="316378" y="7779"/>
                  <a:pt x="303134" y="6176"/>
                  <a:pt x="316727" y="9574"/>
                </a:cubicBezTo>
                <a:cubicBezTo>
                  <a:pt x="320653" y="10556"/>
                  <a:pt x="324664" y="11161"/>
                  <a:pt x="328633" y="11955"/>
                </a:cubicBezTo>
                <a:cubicBezTo>
                  <a:pt x="331808" y="13543"/>
                  <a:pt x="335076" y="14957"/>
                  <a:pt x="338158" y="16718"/>
                </a:cubicBezTo>
                <a:cubicBezTo>
                  <a:pt x="340643" y="18138"/>
                  <a:pt x="342790" y="20110"/>
                  <a:pt x="345302" y="21480"/>
                </a:cubicBezTo>
                <a:cubicBezTo>
                  <a:pt x="351535" y="24880"/>
                  <a:pt x="358445" y="27067"/>
                  <a:pt x="364352" y="31005"/>
                </a:cubicBezTo>
                <a:cubicBezTo>
                  <a:pt x="374219" y="37583"/>
                  <a:pt x="368719" y="35074"/>
                  <a:pt x="381021" y="38149"/>
                </a:cubicBezTo>
                <a:cubicBezTo>
                  <a:pt x="401485" y="51792"/>
                  <a:pt x="375596" y="35437"/>
                  <a:pt x="395308" y="45293"/>
                </a:cubicBezTo>
                <a:cubicBezTo>
                  <a:pt x="413766" y="54522"/>
                  <a:pt x="391646" y="46453"/>
                  <a:pt x="409596" y="52436"/>
                </a:cubicBezTo>
                <a:cubicBezTo>
                  <a:pt x="411977" y="54024"/>
                  <a:pt x="414124" y="56037"/>
                  <a:pt x="416739" y="57199"/>
                </a:cubicBezTo>
                <a:cubicBezTo>
                  <a:pt x="429866" y="63033"/>
                  <a:pt x="430136" y="61143"/>
                  <a:pt x="442933" y="64343"/>
                </a:cubicBezTo>
                <a:cubicBezTo>
                  <a:pt x="445368" y="64952"/>
                  <a:pt x="447663" y="66034"/>
                  <a:pt x="450077" y="66724"/>
                </a:cubicBezTo>
                <a:cubicBezTo>
                  <a:pt x="453224" y="67623"/>
                  <a:pt x="456427" y="68311"/>
                  <a:pt x="459602" y="69105"/>
                </a:cubicBezTo>
                <a:cubicBezTo>
                  <a:pt x="462777" y="70693"/>
                  <a:pt x="465702" y="72934"/>
                  <a:pt x="469127" y="73868"/>
                </a:cubicBezTo>
                <a:cubicBezTo>
                  <a:pt x="500848" y="82519"/>
                  <a:pt x="473478" y="70091"/>
                  <a:pt x="495321" y="81011"/>
                </a:cubicBezTo>
                <a:cubicBezTo>
                  <a:pt x="496115" y="83392"/>
                  <a:pt x="497979" y="85660"/>
                  <a:pt x="497702" y="88155"/>
                </a:cubicBezTo>
                <a:cubicBezTo>
                  <a:pt x="497147" y="93145"/>
                  <a:pt x="493336" y="89346"/>
                  <a:pt x="492939" y="102443"/>
                </a:cubicBezTo>
                <a:cubicBezTo>
                  <a:pt x="492542" y="115540"/>
                  <a:pt x="494527" y="139749"/>
                  <a:pt x="495321" y="166736"/>
                </a:cubicBezTo>
                <a:cubicBezTo>
                  <a:pt x="496115" y="193723"/>
                  <a:pt x="497702" y="225077"/>
                  <a:pt x="497702" y="264368"/>
                </a:cubicBezTo>
                <a:cubicBezTo>
                  <a:pt x="497702" y="303659"/>
                  <a:pt x="494528" y="391367"/>
                  <a:pt x="495322" y="402480"/>
                </a:cubicBezTo>
                <a:cubicBezTo>
                  <a:pt x="496116" y="426292"/>
                  <a:pt x="492939" y="487015"/>
                  <a:pt x="492939" y="509637"/>
                </a:cubicBezTo>
                <a:cubicBezTo>
                  <a:pt x="492939" y="532259"/>
                  <a:pt x="495321" y="528687"/>
                  <a:pt x="495321" y="538212"/>
                </a:cubicBezTo>
                <a:cubicBezTo>
                  <a:pt x="495321" y="547737"/>
                  <a:pt x="493733" y="578296"/>
                  <a:pt x="492939" y="566787"/>
                </a:cubicBezTo>
                <a:cubicBezTo>
                  <a:pt x="492145" y="555278"/>
                  <a:pt x="492146" y="456455"/>
                  <a:pt x="490559" y="469155"/>
                </a:cubicBezTo>
                <a:lnTo>
                  <a:pt x="495321" y="497730"/>
                </a:lnTo>
                <a:cubicBezTo>
                  <a:pt x="496115" y="525511"/>
                  <a:pt x="491749" y="559643"/>
                  <a:pt x="490558" y="581074"/>
                </a:cubicBezTo>
                <a:cubicBezTo>
                  <a:pt x="489367" y="602505"/>
                  <a:pt x="488177" y="608062"/>
                  <a:pt x="488177" y="626318"/>
                </a:cubicBezTo>
                <a:cubicBezTo>
                  <a:pt x="488177" y="644574"/>
                  <a:pt x="489764" y="669180"/>
                  <a:pt x="490558" y="690611"/>
                </a:cubicBezTo>
                <a:cubicBezTo>
                  <a:pt x="489764" y="708867"/>
                  <a:pt x="485003" y="693389"/>
                  <a:pt x="483415" y="695373"/>
                </a:cubicBezTo>
                <a:cubicBezTo>
                  <a:pt x="481828" y="697357"/>
                  <a:pt x="482621" y="700533"/>
                  <a:pt x="481033" y="702517"/>
                </a:cubicBezTo>
                <a:cubicBezTo>
                  <a:pt x="479445" y="704502"/>
                  <a:pt x="477461" y="705693"/>
                  <a:pt x="473889" y="707280"/>
                </a:cubicBezTo>
                <a:cubicBezTo>
                  <a:pt x="470317" y="708868"/>
                  <a:pt x="465158" y="711248"/>
                  <a:pt x="459602" y="712042"/>
                </a:cubicBezTo>
                <a:cubicBezTo>
                  <a:pt x="437377" y="711248"/>
                  <a:pt x="416739" y="707281"/>
                  <a:pt x="402452" y="707281"/>
                </a:cubicBezTo>
                <a:cubicBezTo>
                  <a:pt x="388165" y="707281"/>
                  <a:pt x="386974" y="711250"/>
                  <a:pt x="373877" y="712043"/>
                </a:cubicBezTo>
                <a:cubicBezTo>
                  <a:pt x="360780" y="712836"/>
                  <a:pt x="341348" y="711682"/>
                  <a:pt x="323871" y="712042"/>
                </a:cubicBezTo>
                <a:lnTo>
                  <a:pt x="135752" y="709661"/>
                </a:lnTo>
                <a:cubicBezTo>
                  <a:pt x="99240" y="708867"/>
                  <a:pt x="45662" y="708867"/>
                  <a:pt x="26215" y="707280"/>
                </a:cubicBezTo>
                <a:cubicBezTo>
                  <a:pt x="6768" y="705693"/>
                  <a:pt x="23039" y="702120"/>
                  <a:pt x="19070" y="700136"/>
                </a:cubicBezTo>
                <a:cubicBezTo>
                  <a:pt x="15101" y="698152"/>
                  <a:pt x="5180" y="700533"/>
                  <a:pt x="2402" y="695374"/>
                </a:cubicBezTo>
                <a:cubicBezTo>
                  <a:pt x="-376" y="690215"/>
                  <a:pt x="5449" y="687460"/>
                  <a:pt x="2401" y="669180"/>
                </a:cubicBezTo>
                <a:cubicBezTo>
                  <a:pt x="3195" y="631874"/>
                  <a:pt x="455" y="594573"/>
                  <a:pt x="21" y="557261"/>
                </a:cubicBezTo>
                <a:cubicBezTo>
                  <a:pt x="-339" y="526266"/>
                  <a:pt x="3989" y="500508"/>
                  <a:pt x="4783" y="464393"/>
                </a:cubicBezTo>
                <a:cubicBezTo>
                  <a:pt x="5577" y="428278"/>
                  <a:pt x="3593" y="369937"/>
                  <a:pt x="4784" y="340568"/>
                </a:cubicBezTo>
                <a:cubicBezTo>
                  <a:pt x="5975" y="311199"/>
                  <a:pt x="7115" y="317058"/>
                  <a:pt x="11927" y="288179"/>
                </a:cubicBezTo>
                <a:cubicBezTo>
                  <a:pt x="12721" y="271510"/>
                  <a:pt x="7561" y="264764"/>
                  <a:pt x="7164" y="240555"/>
                </a:cubicBezTo>
                <a:cubicBezTo>
                  <a:pt x="6767" y="216346"/>
                  <a:pt x="7893" y="175435"/>
                  <a:pt x="9546" y="142924"/>
                </a:cubicBezTo>
                <a:cubicBezTo>
                  <a:pt x="10276" y="128567"/>
                  <a:pt x="8969" y="113408"/>
                  <a:pt x="14308" y="100061"/>
                </a:cubicBezTo>
                <a:cubicBezTo>
                  <a:pt x="16172" y="95400"/>
                  <a:pt x="23982" y="97276"/>
                  <a:pt x="28596" y="95299"/>
                </a:cubicBezTo>
                <a:cubicBezTo>
                  <a:pt x="35122" y="92502"/>
                  <a:pt x="41739" y="89713"/>
                  <a:pt x="47646" y="85774"/>
                </a:cubicBezTo>
                <a:cubicBezTo>
                  <a:pt x="50027" y="84186"/>
                  <a:pt x="52229" y="82291"/>
                  <a:pt x="54789" y="81011"/>
                </a:cubicBezTo>
                <a:cubicBezTo>
                  <a:pt x="80646" y="68082"/>
                  <a:pt x="27524" y="101609"/>
                  <a:pt x="78602" y="69105"/>
                </a:cubicBezTo>
                <a:cubicBezTo>
                  <a:pt x="81950" y="66974"/>
                  <a:pt x="84658" y="63888"/>
                  <a:pt x="88127" y="61961"/>
                </a:cubicBezTo>
                <a:cubicBezTo>
                  <a:pt x="92398" y="59588"/>
                  <a:pt x="101830" y="56600"/>
                  <a:pt x="107177" y="54818"/>
                </a:cubicBezTo>
                <a:cubicBezTo>
                  <a:pt x="109558" y="53230"/>
                  <a:pt x="111706" y="51217"/>
                  <a:pt x="114321" y="50055"/>
                </a:cubicBezTo>
                <a:cubicBezTo>
                  <a:pt x="118908" y="48016"/>
                  <a:pt x="124118" y="47538"/>
                  <a:pt x="128608" y="45293"/>
                </a:cubicBezTo>
                <a:cubicBezTo>
                  <a:pt x="131783" y="43705"/>
                  <a:pt x="134870" y="41928"/>
                  <a:pt x="138133" y="40530"/>
                </a:cubicBezTo>
                <a:cubicBezTo>
                  <a:pt x="140440" y="39541"/>
                  <a:pt x="142992" y="39188"/>
                  <a:pt x="145277" y="38149"/>
                </a:cubicBezTo>
                <a:cubicBezTo>
                  <a:pt x="151740" y="35211"/>
                  <a:pt x="157977" y="31799"/>
                  <a:pt x="164327" y="28624"/>
                </a:cubicBezTo>
                <a:cubicBezTo>
                  <a:pt x="169089" y="26243"/>
                  <a:pt x="173563" y="23164"/>
                  <a:pt x="178614" y="21480"/>
                </a:cubicBezTo>
                <a:cubicBezTo>
                  <a:pt x="183377" y="19893"/>
                  <a:pt x="188412" y="18963"/>
                  <a:pt x="192902" y="16718"/>
                </a:cubicBezTo>
                <a:cubicBezTo>
                  <a:pt x="205354" y="10491"/>
                  <a:pt x="198983" y="12816"/>
                  <a:pt x="211952" y="9574"/>
                </a:cubicBezTo>
                <a:cubicBezTo>
                  <a:pt x="222828" y="2323"/>
                  <a:pt x="215166" y="6274"/>
                  <a:pt x="228621" y="2430"/>
                </a:cubicBezTo>
                <a:cubicBezTo>
                  <a:pt x="231034" y="1741"/>
                  <a:pt x="240527" y="-348"/>
                  <a:pt x="252433" y="4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9515EB8E-2BB9-1E42-3930-E4E836971F80}"/>
              </a:ext>
            </a:extLst>
          </p:cNvPr>
          <p:cNvSpPr>
            <a:spLocks/>
          </p:cNvSpPr>
          <p:nvPr/>
        </p:nvSpPr>
        <p:spPr>
          <a:xfrm>
            <a:off x="2369783" y="2897505"/>
            <a:ext cx="545726" cy="266700"/>
          </a:xfrm>
          <a:custGeom>
            <a:avLst/>
            <a:gdLst>
              <a:gd name="connsiteX0" fmla="*/ 4703 w 547533"/>
              <a:gd name="connsiteY0" fmla="*/ 9525 h 266700"/>
              <a:gd name="connsiteX1" fmla="*/ 21371 w 547533"/>
              <a:gd name="connsiteY1" fmla="*/ 23813 h 266700"/>
              <a:gd name="connsiteX2" fmla="*/ 18990 w 547533"/>
              <a:gd name="connsiteY2" fmla="*/ 47625 h 266700"/>
              <a:gd name="connsiteX3" fmla="*/ 14228 w 547533"/>
              <a:gd name="connsiteY3" fmla="*/ 71438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1371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8514 w 547533"/>
              <a:gd name="connsiteY5" fmla="*/ 102393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26134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4327 w 545726"/>
              <a:gd name="connsiteY4" fmla="*/ 95250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1945 w 545726"/>
              <a:gd name="connsiteY4" fmla="*/ 97631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5726" h="266700">
                <a:moveTo>
                  <a:pt x="2896" y="9525"/>
                </a:moveTo>
                <a:cubicBezTo>
                  <a:pt x="-8216" y="13494"/>
                  <a:pt x="15992" y="17066"/>
                  <a:pt x="19564" y="23813"/>
                </a:cubicBezTo>
                <a:cubicBezTo>
                  <a:pt x="23136" y="30560"/>
                  <a:pt x="24327" y="41673"/>
                  <a:pt x="24327" y="50007"/>
                </a:cubicBezTo>
                <a:cubicBezTo>
                  <a:pt x="24327" y="58341"/>
                  <a:pt x="23387" y="62351"/>
                  <a:pt x="19565" y="73819"/>
                </a:cubicBezTo>
                <a:cubicBezTo>
                  <a:pt x="20359" y="81756"/>
                  <a:pt x="21152" y="81359"/>
                  <a:pt x="21945" y="97631"/>
                </a:cubicBezTo>
                <a:cubicBezTo>
                  <a:pt x="22739" y="113903"/>
                  <a:pt x="24723" y="166687"/>
                  <a:pt x="24326" y="171449"/>
                </a:cubicBezTo>
                <a:cubicBezTo>
                  <a:pt x="23929" y="176211"/>
                  <a:pt x="18770" y="118269"/>
                  <a:pt x="19564" y="126206"/>
                </a:cubicBezTo>
                <a:cubicBezTo>
                  <a:pt x="17649" y="147275"/>
                  <a:pt x="22670" y="192255"/>
                  <a:pt x="24327" y="207169"/>
                </a:cubicBezTo>
                <a:cubicBezTo>
                  <a:pt x="26326" y="225158"/>
                  <a:pt x="24327" y="242094"/>
                  <a:pt x="29089" y="259556"/>
                </a:cubicBezTo>
                <a:lnTo>
                  <a:pt x="167202" y="257175"/>
                </a:lnTo>
                <a:cubicBezTo>
                  <a:pt x="183097" y="257175"/>
                  <a:pt x="198945" y="258921"/>
                  <a:pt x="214827" y="259556"/>
                </a:cubicBezTo>
                <a:lnTo>
                  <a:pt x="286264" y="261938"/>
                </a:lnTo>
                <a:cubicBezTo>
                  <a:pt x="357185" y="267393"/>
                  <a:pt x="271844" y="261938"/>
                  <a:pt x="395802" y="261938"/>
                </a:cubicBezTo>
                <a:cubicBezTo>
                  <a:pt x="408013" y="261938"/>
                  <a:pt x="493935" y="265965"/>
                  <a:pt x="510102" y="266700"/>
                </a:cubicBezTo>
                <a:cubicBezTo>
                  <a:pt x="521109" y="263949"/>
                  <a:pt x="522008" y="266773"/>
                  <a:pt x="522008" y="252413"/>
                </a:cubicBezTo>
                <a:cubicBezTo>
                  <a:pt x="522008" y="180300"/>
                  <a:pt x="522241" y="187836"/>
                  <a:pt x="517246" y="142875"/>
                </a:cubicBezTo>
                <a:cubicBezTo>
                  <a:pt x="525977" y="142081"/>
                  <a:pt x="536923" y="146359"/>
                  <a:pt x="543439" y="140494"/>
                </a:cubicBezTo>
                <a:cubicBezTo>
                  <a:pt x="548196" y="136213"/>
                  <a:pt x="544608" y="126769"/>
                  <a:pt x="541058" y="121444"/>
                </a:cubicBezTo>
                <a:cubicBezTo>
                  <a:pt x="538813" y="118076"/>
                  <a:pt x="533144" y="119728"/>
                  <a:pt x="529152" y="119063"/>
                </a:cubicBezTo>
                <a:cubicBezTo>
                  <a:pt x="523616" y="118140"/>
                  <a:pt x="518039" y="117475"/>
                  <a:pt x="512483" y="116681"/>
                </a:cubicBezTo>
                <a:cubicBezTo>
                  <a:pt x="510102" y="115887"/>
                  <a:pt x="507646" y="115289"/>
                  <a:pt x="505339" y="114300"/>
                </a:cubicBezTo>
                <a:cubicBezTo>
                  <a:pt x="502076" y="112902"/>
                  <a:pt x="499138" y="110784"/>
                  <a:pt x="495814" y="109538"/>
                </a:cubicBezTo>
                <a:cubicBezTo>
                  <a:pt x="488471" y="106784"/>
                  <a:pt x="481944" y="107043"/>
                  <a:pt x="474383" y="104775"/>
                </a:cubicBezTo>
                <a:cubicBezTo>
                  <a:pt x="472565" y="104230"/>
                  <a:pt x="459239" y="98341"/>
                  <a:pt x="455333" y="97631"/>
                </a:cubicBezTo>
                <a:cubicBezTo>
                  <a:pt x="449037" y="96486"/>
                  <a:pt x="442633" y="96044"/>
                  <a:pt x="436283" y="95250"/>
                </a:cubicBezTo>
                <a:cubicBezTo>
                  <a:pt x="419128" y="89532"/>
                  <a:pt x="440579" y="96479"/>
                  <a:pt x="419614" y="90488"/>
                </a:cubicBezTo>
                <a:cubicBezTo>
                  <a:pt x="402523" y="85604"/>
                  <a:pt x="424783" y="90568"/>
                  <a:pt x="400564" y="85725"/>
                </a:cubicBezTo>
                <a:cubicBezTo>
                  <a:pt x="386091" y="76076"/>
                  <a:pt x="401466" y="85170"/>
                  <a:pt x="383896" y="78581"/>
                </a:cubicBezTo>
                <a:cubicBezTo>
                  <a:pt x="364935" y="71470"/>
                  <a:pt x="383467" y="72780"/>
                  <a:pt x="352939" y="66675"/>
                </a:cubicBezTo>
                <a:cubicBezTo>
                  <a:pt x="345002" y="65088"/>
                  <a:pt x="336806" y="64473"/>
                  <a:pt x="329127" y="61913"/>
                </a:cubicBezTo>
                <a:cubicBezTo>
                  <a:pt x="312806" y="56471"/>
                  <a:pt x="333051" y="62893"/>
                  <a:pt x="310077" y="57150"/>
                </a:cubicBezTo>
                <a:cubicBezTo>
                  <a:pt x="307642" y="56541"/>
                  <a:pt x="305347" y="55459"/>
                  <a:pt x="302933" y="54769"/>
                </a:cubicBezTo>
                <a:cubicBezTo>
                  <a:pt x="299786" y="53870"/>
                  <a:pt x="296555" y="53287"/>
                  <a:pt x="293408" y="52388"/>
                </a:cubicBezTo>
                <a:cubicBezTo>
                  <a:pt x="290994" y="51698"/>
                  <a:pt x="288678" y="50696"/>
                  <a:pt x="286264" y="50006"/>
                </a:cubicBezTo>
                <a:cubicBezTo>
                  <a:pt x="278423" y="47765"/>
                  <a:pt x="273010" y="46879"/>
                  <a:pt x="264833" y="45244"/>
                </a:cubicBezTo>
                <a:cubicBezTo>
                  <a:pt x="260864" y="43656"/>
                  <a:pt x="256982" y="41833"/>
                  <a:pt x="252927" y="40481"/>
                </a:cubicBezTo>
                <a:cubicBezTo>
                  <a:pt x="243308" y="37275"/>
                  <a:pt x="241871" y="38549"/>
                  <a:pt x="231496" y="35719"/>
                </a:cubicBezTo>
                <a:cubicBezTo>
                  <a:pt x="202730" y="27874"/>
                  <a:pt x="232411" y="33128"/>
                  <a:pt x="200539" y="28575"/>
                </a:cubicBezTo>
                <a:cubicBezTo>
                  <a:pt x="188162" y="24449"/>
                  <a:pt x="187971" y="24058"/>
                  <a:pt x="169583" y="21431"/>
                </a:cubicBezTo>
                <a:cubicBezTo>
                  <a:pt x="164027" y="20637"/>
                  <a:pt x="158436" y="20054"/>
                  <a:pt x="152914" y="19050"/>
                </a:cubicBezTo>
                <a:cubicBezTo>
                  <a:pt x="124415" y="13869"/>
                  <a:pt x="159177" y="19384"/>
                  <a:pt x="136246" y="14288"/>
                </a:cubicBezTo>
                <a:cubicBezTo>
                  <a:pt x="131533" y="13240"/>
                  <a:pt x="126721" y="12700"/>
                  <a:pt x="121958" y="11906"/>
                </a:cubicBezTo>
                <a:cubicBezTo>
                  <a:pt x="118783" y="10319"/>
                  <a:pt x="115801" y="8267"/>
                  <a:pt x="112433" y="7144"/>
                </a:cubicBezTo>
                <a:cubicBezTo>
                  <a:pt x="106223" y="5074"/>
                  <a:pt x="99593" y="4451"/>
                  <a:pt x="93383" y="2381"/>
                </a:cubicBezTo>
                <a:lnTo>
                  <a:pt x="86239" y="0"/>
                </a:lnTo>
                <a:cubicBezTo>
                  <a:pt x="30703" y="3267"/>
                  <a:pt x="14008" y="5556"/>
                  <a:pt x="2896" y="9525"/>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6A23BE6-CEF3-F596-8CC4-BCB244C45620}"/>
              </a:ext>
            </a:extLst>
          </p:cNvPr>
          <p:cNvSpPr>
            <a:spLocks/>
          </p:cNvSpPr>
          <p:nvPr/>
        </p:nvSpPr>
        <p:spPr>
          <a:xfrm>
            <a:off x="886736" y="3886028"/>
            <a:ext cx="644915" cy="337344"/>
          </a:xfrm>
          <a:custGeom>
            <a:avLst/>
            <a:gdLst>
              <a:gd name="connsiteX0" fmla="*/ 16888 w 679676"/>
              <a:gd name="connsiteY0" fmla="*/ 123825 h 333593"/>
              <a:gd name="connsiteX1" fmla="*/ 32763 w 679676"/>
              <a:gd name="connsiteY1" fmla="*/ 120650 h 333593"/>
              <a:gd name="connsiteX2" fmla="*/ 45463 w 679676"/>
              <a:gd name="connsiteY2" fmla="*/ 114300 h 333593"/>
              <a:gd name="connsiteX3" fmla="*/ 58163 w 679676"/>
              <a:gd name="connsiteY3" fmla="*/ 111125 h 333593"/>
              <a:gd name="connsiteX4" fmla="*/ 67688 w 679676"/>
              <a:gd name="connsiteY4" fmla="*/ 104775 h 333593"/>
              <a:gd name="connsiteX5" fmla="*/ 102613 w 679676"/>
              <a:gd name="connsiteY5" fmla="*/ 98425 h 333593"/>
              <a:gd name="connsiteX6" fmla="*/ 121663 w 679676"/>
              <a:gd name="connsiteY6" fmla="*/ 92075 h 333593"/>
              <a:gd name="connsiteX7" fmla="*/ 131188 w 679676"/>
              <a:gd name="connsiteY7" fmla="*/ 85725 h 333593"/>
              <a:gd name="connsiteX8" fmla="*/ 147063 w 679676"/>
              <a:gd name="connsiteY8" fmla="*/ 82550 h 333593"/>
              <a:gd name="connsiteX9" fmla="*/ 185163 w 679676"/>
              <a:gd name="connsiteY9" fmla="*/ 63500 h 333593"/>
              <a:gd name="connsiteX10" fmla="*/ 210563 w 679676"/>
              <a:gd name="connsiteY10" fmla="*/ 50800 h 333593"/>
              <a:gd name="connsiteX11" fmla="*/ 220088 w 679676"/>
              <a:gd name="connsiteY11" fmla="*/ 47625 h 333593"/>
              <a:gd name="connsiteX12" fmla="*/ 245488 w 679676"/>
              <a:gd name="connsiteY12" fmla="*/ 34925 h 333593"/>
              <a:gd name="connsiteX13" fmla="*/ 270888 w 679676"/>
              <a:gd name="connsiteY13" fmla="*/ 25400 h 333593"/>
              <a:gd name="connsiteX14" fmla="*/ 296288 w 679676"/>
              <a:gd name="connsiteY14" fmla="*/ 19050 h 333593"/>
              <a:gd name="connsiteX15" fmla="*/ 308988 w 679676"/>
              <a:gd name="connsiteY15" fmla="*/ 12700 h 333593"/>
              <a:gd name="connsiteX16" fmla="*/ 340738 w 679676"/>
              <a:gd name="connsiteY16" fmla="*/ 3175 h 333593"/>
              <a:gd name="connsiteX17" fmla="*/ 356613 w 679676"/>
              <a:gd name="connsiteY17" fmla="*/ 0 h 333593"/>
              <a:gd name="connsiteX18" fmla="*/ 378838 w 679676"/>
              <a:gd name="connsiteY18" fmla="*/ 9525 h 333593"/>
              <a:gd name="connsiteX19" fmla="*/ 391538 w 679676"/>
              <a:gd name="connsiteY19" fmla="*/ 19050 h 333593"/>
              <a:gd name="connsiteX20" fmla="*/ 416938 w 679676"/>
              <a:gd name="connsiteY20" fmla="*/ 31750 h 333593"/>
              <a:gd name="connsiteX21" fmla="*/ 426463 w 679676"/>
              <a:gd name="connsiteY21" fmla="*/ 34925 h 333593"/>
              <a:gd name="connsiteX22" fmla="*/ 448688 w 679676"/>
              <a:gd name="connsiteY22" fmla="*/ 47625 h 333593"/>
              <a:gd name="connsiteX23" fmla="*/ 464563 w 679676"/>
              <a:gd name="connsiteY23" fmla="*/ 50800 h 333593"/>
              <a:gd name="connsiteX24" fmla="*/ 496313 w 679676"/>
              <a:gd name="connsiteY24" fmla="*/ 63500 h 333593"/>
              <a:gd name="connsiteX25" fmla="*/ 515363 w 679676"/>
              <a:gd name="connsiteY25" fmla="*/ 66675 h 333593"/>
              <a:gd name="connsiteX26" fmla="*/ 537588 w 679676"/>
              <a:gd name="connsiteY26" fmla="*/ 73025 h 333593"/>
              <a:gd name="connsiteX27" fmla="*/ 540763 w 679676"/>
              <a:gd name="connsiteY27" fmla="*/ 63500 h 333593"/>
              <a:gd name="connsiteX28" fmla="*/ 613788 w 679676"/>
              <a:gd name="connsiteY28" fmla="*/ 50800 h 333593"/>
              <a:gd name="connsiteX29" fmla="*/ 632838 w 679676"/>
              <a:gd name="connsiteY29" fmla="*/ 98425 h 333593"/>
              <a:gd name="connsiteX30" fmla="*/ 645538 w 679676"/>
              <a:gd name="connsiteY30" fmla="*/ 101600 h 333593"/>
              <a:gd name="connsiteX31" fmla="*/ 658238 w 679676"/>
              <a:gd name="connsiteY31" fmla="*/ 111125 h 333593"/>
              <a:gd name="connsiteX32" fmla="*/ 667763 w 679676"/>
              <a:gd name="connsiteY32" fmla="*/ 114300 h 333593"/>
              <a:gd name="connsiteX33" fmla="*/ 664588 w 679676"/>
              <a:gd name="connsiteY33" fmla="*/ 206375 h 333593"/>
              <a:gd name="connsiteX34" fmla="*/ 651888 w 679676"/>
              <a:gd name="connsiteY34" fmla="*/ 330200 h 333593"/>
              <a:gd name="connsiteX35" fmla="*/ 636013 w 679676"/>
              <a:gd name="connsiteY35" fmla="*/ 333375 h 333593"/>
              <a:gd name="connsiteX36" fmla="*/ 509013 w 679676"/>
              <a:gd name="connsiteY36" fmla="*/ 327025 h 333593"/>
              <a:gd name="connsiteX37" fmla="*/ 378838 w 679676"/>
              <a:gd name="connsiteY37" fmla="*/ 330200 h 333593"/>
              <a:gd name="connsiteX38" fmla="*/ 274063 w 679676"/>
              <a:gd name="connsiteY38" fmla="*/ 327025 h 333593"/>
              <a:gd name="connsiteX39" fmla="*/ 242313 w 679676"/>
              <a:gd name="connsiteY39" fmla="*/ 320675 h 333593"/>
              <a:gd name="connsiteX40" fmla="*/ 51813 w 679676"/>
              <a:gd name="connsiteY40" fmla="*/ 320675 h 333593"/>
              <a:gd name="connsiteX41" fmla="*/ 16888 w 679676"/>
              <a:gd name="connsiteY41" fmla="*/ 314325 h 333593"/>
              <a:gd name="connsiteX42" fmla="*/ 13713 w 679676"/>
              <a:gd name="connsiteY42" fmla="*/ 295275 h 333593"/>
              <a:gd name="connsiteX43" fmla="*/ 10538 w 679676"/>
              <a:gd name="connsiteY43" fmla="*/ 285750 h 333593"/>
              <a:gd name="connsiteX44" fmla="*/ 7363 w 679676"/>
              <a:gd name="connsiteY44" fmla="*/ 257175 h 333593"/>
              <a:gd name="connsiteX45" fmla="*/ 4188 w 679676"/>
              <a:gd name="connsiteY45" fmla="*/ 190500 h 333593"/>
              <a:gd name="connsiteX46" fmla="*/ 4188 w 679676"/>
              <a:gd name="connsiteY46" fmla="*/ 139700 h 333593"/>
              <a:gd name="connsiteX47" fmla="*/ 16888 w 679676"/>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5230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1475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06880 w 677543"/>
              <a:gd name="connsiteY36" fmla="*/ 327025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97330 w 677543"/>
              <a:gd name="connsiteY38" fmla="*/ 317500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66186"/>
              <a:gd name="connsiteY0" fmla="*/ 123825 h 337344"/>
              <a:gd name="connsiteX1" fmla="*/ 30630 w 666186"/>
              <a:gd name="connsiteY1" fmla="*/ 120650 h 337344"/>
              <a:gd name="connsiteX2" fmla="*/ 43330 w 666186"/>
              <a:gd name="connsiteY2" fmla="*/ 114300 h 337344"/>
              <a:gd name="connsiteX3" fmla="*/ 56030 w 666186"/>
              <a:gd name="connsiteY3" fmla="*/ 111125 h 337344"/>
              <a:gd name="connsiteX4" fmla="*/ 65555 w 666186"/>
              <a:gd name="connsiteY4" fmla="*/ 104775 h 337344"/>
              <a:gd name="connsiteX5" fmla="*/ 100480 w 666186"/>
              <a:gd name="connsiteY5" fmla="*/ 98425 h 337344"/>
              <a:gd name="connsiteX6" fmla="*/ 119530 w 666186"/>
              <a:gd name="connsiteY6" fmla="*/ 92075 h 337344"/>
              <a:gd name="connsiteX7" fmla="*/ 129055 w 666186"/>
              <a:gd name="connsiteY7" fmla="*/ 85725 h 337344"/>
              <a:gd name="connsiteX8" fmla="*/ 144930 w 666186"/>
              <a:gd name="connsiteY8" fmla="*/ 82550 h 337344"/>
              <a:gd name="connsiteX9" fmla="*/ 183030 w 666186"/>
              <a:gd name="connsiteY9" fmla="*/ 63500 h 337344"/>
              <a:gd name="connsiteX10" fmla="*/ 208430 w 666186"/>
              <a:gd name="connsiteY10" fmla="*/ 50800 h 337344"/>
              <a:gd name="connsiteX11" fmla="*/ 217955 w 666186"/>
              <a:gd name="connsiteY11" fmla="*/ 47625 h 337344"/>
              <a:gd name="connsiteX12" fmla="*/ 243355 w 666186"/>
              <a:gd name="connsiteY12" fmla="*/ 34925 h 337344"/>
              <a:gd name="connsiteX13" fmla="*/ 268755 w 666186"/>
              <a:gd name="connsiteY13" fmla="*/ 25400 h 337344"/>
              <a:gd name="connsiteX14" fmla="*/ 294155 w 666186"/>
              <a:gd name="connsiteY14" fmla="*/ 19050 h 337344"/>
              <a:gd name="connsiteX15" fmla="*/ 306855 w 666186"/>
              <a:gd name="connsiteY15" fmla="*/ 12700 h 337344"/>
              <a:gd name="connsiteX16" fmla="*/ 338605 w 666186"/>
              <a:gd name="connsiteY16" fmla="*/ 3175 h 337344"/>
              <a:gd name="connsiteX17" fmla="*/ 354480 w 666186"/>
              <a:gd name="connsiteY17" fmla="*/ 0 h 337344"/>
              <a:gd name="connsiteX18" fmla="*/ 376705 w 666186"/>
              <a:gd name="connsiteY18" fmla="*/ 9525 h 337344"/>
              <a:gd name="connsiteX19" fmla="*/ 389405 w 666186"/>
              <a:gd name="connsiteY19" fmla="*/ 19050 h 337344"/>
              <a:gd name="connsiteX20" fmla="*/ 414805 w 666186"/>
              <a:gd name="connsiteY20" fmla="*/ 31750 h 337344"/>
              <a:gd name="connsiteX21" fmla="*/ 424330 w 666186"/>
              <a:gd name="connsiteY21" fmla="*/ 34925 h 337344"/>
              <a:gd name="connsiteX22" fmla="*/ 446555 w 666186"/>
              <a:gd name="connsiteY22" fmla="*/ 47625 h 337344"/>
              <a:gd name="connsiteX23" fmla="*/ 462430 w 666186"/>
              <a:gd name="connsiteY23" fmla="*/ 50800 h 337344"/>
              <a:gd name="connsiteX24" fmla="*/ 494180 w 666186"/>
              <a:gd name="connsiteY24" fmla="*/ 63500 h 337344"/>
              <a:gd name="connsiteX25" fmla="*/ 513230 w 666186"/>
              <a:gd name="connsiteY25" fmla="*/ 66675 h 337344"/>
              <a:gd name="connsiteX26" fmla="*/ 535455 w 666186"/>
              <a:gd name="connsiteY26" fmla="*/ 73025 h 337344"/>
              <a:gd name="connsiteX27" fmla="*/ 538630 w 666186"/>
              <a:gd name="connsiteY27" fmla="*/ 63500 h 337344"/>
              <a:gd name="connsiteX28" fmla="*/ 611655 w 666186"/>
              <a:gd name="connsiteY28" fmla="*/ 50800 h 337344"/>
              <a:gd name="connsiteX29" fmla="*/ 630705 w 666186"/>
              <a:gd name="connsiteY29" fmla="*/ 98425 h 337344"/>
              <a:gd name="connsiteX30" fmla="*/ 643405 w 666186"/>
              <a:gd name="connsiteY30" fmla="*/ 101600 h 337344"/>
              <a:gd name="connsiteX31" fmla="*/ 656105 w 666186"/>
              <a:gd name="connsiteY31" fmla="*/ 111125 h 337344"/>
              <a:gd name="connsiteX32" fmla="*/ 665630 w 666186"/>
              <a:gd name="connsiteY32" fmla="*/ 114300 h 337344"/>
              <a:gd name="connsiteX33" fmla="*/ 662455 w 666186"/>
              <a:gd name="connsiteY33" fmla="*/ 206375 h 337344"/>
              <a:gd name="connsiteX34" fmla="*/ 649755 w 666186"/>
              <a:gd name="connsiteY34" fmla="*/ 330200 h 337344"/>
              <a:gd name="connsiteX35" fmla="*/ 630705 w 666186"/>
              <a:gd name="connsiteY35" fmla="*/ 323850 h 337344"/>
              <a:gd name="connsiteX36" fmla="*/ 516405 w 666186"/>
              <a:gd name="connsiteY36" fmla="*/ 317500 h 337344"/>
              <a:gd name="connsiteX37" fmla="*/ 386230 w 666186"/>
              <a:gd name="connsiteY37" fmla="*/ 320675 h 337344"/>
              <a:gd name="connsiteX38" fmla="*/ 297330 w 666186"/>
              <a:gd name="connsiteY38" fmla="*/ 317500 h 337344"/>
              <a:gd name="connsiteX39" fmla="*/ 240180 w 666186"/>
              <a:gd name="connsiteY39" fmla="*/ 320675 h 337344"/>
              <a:gd name="connsiteX40" fmla="*/ 49680 w 666186"/>
              <a:gd name="connsiteY40" fmla="*/ 320675 h 337344"/>
              <a:gd name="connsiteX41" fmla="*/ 14755 w 666186"/>
              <a:gd name="connsiteY41" fmla="*/ 314325 h 337344"/>
              <a:gd name="connsiteX42" fmla="*/ 11580 w 666186"/>
              <a:gd name="connsiteY42" fmla="*/ 295275 h 337344"/>
              <a:gd name="connsiteX43" fmla="*/ 14755 w 666186"/>
              <a:gd name="connsiteY43" fmla="*/ 285750 h 337344"/>
              <a:gd name="connsiteX44" fmla="*/ 14755 w 666186"/>
              <a:gd name="connsiteY44" fmla="*/ 257175 h 337344"/>
              <a:gd name="connsiteX45" fmla="*/ 14755 w 666186"/>
              <a:gd name="connsiteY45" fmla="*/ 190500 h 337344"/>
              <a:gd name="connsiteX46" fmla="*/ 2055 w 666186"/>
              <a:gd name="connsiteY46" fmla="*/ 139700 h 337344"/>
              <a:gd name="connsiteX47" fmla="*/ 14755 w 666186"/>
              <a:gd name="connsiteY47" fmla="*/ 123825 h 337344"/>
              <a:gd name="connsiteX0" fmla="*/ 14755 w 662818"/>
              <a:gd name="connsiteY0" fmla="*/ 123825 h 337344"/>
              <a:gd name="connsiteX1" fmla="*/ 30630 w 662818"/>
              <a:gd name="connsiteY1" fmla="*/ 120650 h 337344"/>
              <a:gd name="connsiteX2" fmla="*/ 43330 w 662818"/>
              <a:gd name="connsiteY2" fmla="*/ 114300 h 337344"/>
              <a:gd name="connsiteX3" fmla="*/ 56030 w 662818"/>
              <a:gd name="connsiteY3" fmla="*/ 111125 h 337344"/>
              <a:gd name="connsiteX4" fmla="*/ 65555 w 662818"/>
              <a:gd name="connsiteY4" fmla="*/ 104775 h 337344"/>
              <a:gd name="connsiteX5" fmla="*/ 100480 w 662818"/>
              <a:gd name="connsiteY5" fmla="*/ 98425 h 337344"/>
              <a:gd name="connsiteX6" fmla="*/ 119530 w 662818"/>
              <a:gd name="connsiteY6" fmla="*/ 92075 h 337344"/>
              <a:gd name="connsiteX7" fmla="*/ 129055 w 662818"/>
              <a:gd name="connsiteY7" fmla="*/ 85725 h 337344"/>
              <a:gd name="connsiteX8" fmla="*/ 144930 w 662818"/>
              <a:gd name="connsiteY8" fmla="*/ 82550 h 337344"/>
              <a:gd name="connsiteX9" fmla="*/ 183030 w 662818"/>
              <a:gd name="connsiteY9" fmla="*/ 63500 h 337344"/>
              <a:gd name="connsiteX10" fmla="*/ 208430 w 662818"/>
              <a:gd name="connsiteY10" fmla="*/ 50800 h 337344"/>
              <a:gd name="connsiteX11" fmla="*/ 217955 w 662818"/>
              <a:gd name="connsiteY11" fmla="*/ 47625 h 337344"/>
              <a:gd name="connsiteX12" fmla="*/ 243355 w 662818"/>
              <a:gd name="connsiteY12" fmla="*/ 34925 h 337344"/>
              <a:gd name="connsiteX13" fmla="*/ 268755 w 662818"/>
              <a:gd name="connsiteY13" fmla="*/ 25400 h 337344"/>
              <a:gd name="connsiteX14" fmla="*/ 294155 w 662818"/>
              <a:gd name="connsiteY14" fmla="*/ 19050 h 337344"/>
              <a:gd name="connsiteX15" fmla="*/ 306855 w 662818"/>
              <a:gd name="connsiteY15" fmla="*/ 12700 h 337344"/>
              <a:gd name="connsiteX16" fmla="*/ 338605 w 662818"/>
              <a:gd name="connsiteY16" fmla="*/ 3175 h 337344"/>
              <a:gd name="connsiteX17" fmla="*/ 354480 w 662818"/>
              <a:gd name="connsiteY17" fmla="*/ 0 h 337344"/>
              <a:gd name="connsiteX18" fmla="*/ 376705 w 662818"/>
              <a:gd name="connsiteY18" fmla="*/ 9525 h 337344"/>
              <a:gd name="connsiteX19" fmla="*/ 389405 w 662818"/>
              <a:gd name="connsiteY19" fmla="*/ 19050 h 337344"/>
              <a:gd name="connsiteX20" fmla="*/ 414805 w 662818"/>
              <a:gd name="connsiteY20" fmla="*/ 31750 h 337344"/>
              <a:gd name="connsiteX21" fmla="*/ 424330 w 662818"/>
              <a:gd name="connsiteY21" fmla="*/ 34925 h 337344"/>
              <a:gd name="connsiteX22" fmla="*/ 446555 w 662818"/>
              <a:gd name="connsiteY22" fmla="*/ 47625 h 337344"/>
              <a:gd name="connsiteX23" fmla="*/ 462430 w 662818"/>
              <a:gd name="connsiteY23" fmla="*/ 50800 h 337344"/>
              <a:gd name="connsiteX24" fmla="*/ 494180 w 662818"/>
              <a:gd name="connsiteY24" fmla="*/ 63500 h 337344"/>
              <a:gd name="connsiteX25" fmla="*/ 513230 w 662818"/>
              <a:gd name="connsiteY25" fmla="*/ 66675 h 337344"/>
              <a:gd name="connsiteX26" fmla="*/ 535455 w 662818"/>
              <a:gd name="connsiteY26" fmla="*/ 73025 h 337344"/>
              <a:gd name="connsiteX27" fmla="*/ 538630 w 662818"/>
              <a:gd name="connsiteY27" fmla="*/ 63500 h 337344"/>
              <a:gd name="connsiteX28" fmla="*/ 611655 w 662818"/>
              <a:gd name="connsiteY28" fmla="*/ 50800 h 337344"/>
              <a:gd name="connsiteX29" fmla="*/ 630705 w 662818"/>
              <a:gd name="connsiteY29" fmla="*/ 98425 h 337344"/>
              <a:gd name="connsiteX30" fmla="*/ 643405 w 662818"/>
              <a:gd name="connsiteY30" fmla="*/ 101600 h 337344"/>
              <a:gd name="connsiteX31" fmla="*/ 656105 w 662818"/>
              <a:gd name="connsiteY31" fmla="*/ 111125 h 337344"/>
              <a:gd name="connsiteX32" fmla="*/ 652930 w 662818"/>
              <a:gd name="connsiteY32" fmla="*/ 117475 h 337344"/>
              <a:gd name="connsiteX33" fmla="*/ 662455 w 662818"/>
              <a:gd name="connsiteY33" fmla="*/ 206375 h 337344"/>
              <a:gd name="connsiteX34" fmla="*/ 649755 w 662818"/>
              <a:gd name="connsiteY34" fmla="*/ 330200 h 337344"/>
              <a:gd name="connsiteX35" fmla="*/ 630705 w 662818"/>
              <a:gd name="connsiteY35" fmla="*/ 323850 h 337344"/>
              <a:gd name="connsiteX36" fmla="*/ 516405 w 662818"/>
              <a:gd name="connsiteY36" fmla="*/ 317500 h 337344"/>
              <a:gd name="connsiteX37" fmla="*/ 386230 w 662818"/>
              <a:gd name="connsiteY37" fmla="*/ 320675 h 337344"/>
              <a:gd name="connsiteX38" fmla="*/ 297330 w 662818"/>
              <a:gd name="connsiteY38" fmla="*/ 317500 h 337344"/>
              <a:gd name="connsiteX39" fmla="*/ 240180 w 662818"/>
              <a:gd name="connsiteY39" fmla="*/ 320675 h 337344"/>
              <a:gd name="connsiteX40" fmla="*/ 49680 w 662818"/>
              <a:gd name="connsiteY40" fmla="*/ 320675 h 337344"/>
              <a:gd name="connsiteX41" fmla="*/ 14755 w 662818"/>
              <a:gd name="connsiteY41" fmla="*/ 314325 h 337344"/>
              <a:gd name="connsiteX42" fmla="*/ 11580 w 662818"/>
              <a:gd name="connsiteY42" fmla="*/ 295275 h 337344"/>
              <a:gd name="connsiteX43" fmla="*/ 14755 w 662818"/>
              <a:gd name="connsiteY43" fmla="*/ 285750 h 337344"/>
              <a:gd name="connsiteX44" fmla="*/ 14755 w 662818"/>
              <a:gd name="connsiteY44" fmla="*/ 257175 h 337344"/>
              <a:gd name="connsiteX45" fmla="*/ 14755 w 662818"/>
              <a:gd name="connsiteY45" fmla="*/ 190500 h 337344"/>
              <a:gd name="connsiteX46" fmla="*/ 2055 w 662818"/>
              <a:gd name="connsiteY46" fmla="*/ 139700 h 337344"/>
              <a:gd name="connsiteX47" fmla="*/ 14755 w 662818"/>
              <a:gd name="connsiteY47" fmla="*/ 123825 h 337344"/>
              <a:gd name="connsiteX0" fmla="*/ 14755 w 656495"/>
              <a:gd name="connsiteY0" fmla="*/ 123825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14755 w 656495"/>
              <a:gd name="connsiteY47" fmla="*/ 123825 h 337344"/>
              <a:gd name="connsiteX0" fmla="*/ 27455 w 656495"/>
              <a:gd name="connsiteY0" fmla="*/ 120650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27455 w 656495"/>
              <a:gd name="connsiteY47" fmla="*/ 120650 h 337344"/>
              <a:gd name="connsiteX0" fmla="*/ 15875 w 644915"/>
              <a:gd name="connsiteY0" fmla="*/ 120650 h 337344"/>
              <a:gd name="connsiteX1" fmla="*/ 19050 w 644915"/>
              <a:gd name="connsiteY1" fmla="*/ 120650 h 337344"/>
              <a:gd name="connsiteX2" fmla="*/ 31750 w 644915"/>
              <a:gd name="connsiteY2" fmla="*/ 114300 h 337344"/>
              <a:gd name="connsiteX3" fmla="*/ 44450 w 644915"/>
              <a:gd name="connsiteY3" fmla="*/ 111125 h 337344"/>
              <a:gd name="connsiteX4" fmla="*/ 53975 w 644915"/>
              <a:gd name="connsiteY4" fmla="*/ 104775 h 337344"/>
              <a:gd name="connsiteX5" fmla="*/ 88900 w 644915"/>
              <a:gd name="connsiteY5" fmla="*/ 98425 h 337344"/>
              <a:gd name="connsiteX6" fmla="*/ 107950 w 644915"/>
              <a:gd name="connsiteY6" fmla="*/ 92075 h 337344"/>
              <a:gd name="connsiteX7" fmla="*/ 117475 w 644915"/>
              <a:gd name="connsiteY7" fmla="*/ 85725 h 337344"/>
              <a:gd name="connsiteX8" fmla="*/ 133350 w 644915"/>
              <a:gd name="connsiteY8" fmla="*/ 82550 h 337344"/>
              <a:gd name="connsiteX9" fmla="*/ 171450 w 644915"/>
              <a:gd name="connsiteY9" fmla="*/ 63500 h 337344"/>
              <a:gd name="connsiteX10" fmla="*/ 196850 w 644915"/>
              <a:gd name="connsiteY10" fmla="*/ 50800 h 337344"/>
              <a:gd name="connsiteX11" fmla="*/ 206375 w 644915"/>
              <a:gd name="connsiteY11" fmla="*/ 47625 h 337344"/>
              <a:gd name="connsiteX12" fmla="*/ 231775 w 644915"/>
              <a:gd name="connsiteY12" fmla="*/ 34925 h 337344"/>
              <a:gd name="connsiteX13" fmla="*/ 257175 w 644915"/>
              <a:gd name="connsiteY13" fmla="*/ 25400 h 337344"/>
              <a:gd name="connsiteX14" fmla="*/ 282575 w 644915"/>
              <a:gd name="connsiteY14" fmla="*/ 19050 h 337344"/>
              <a:gd name="connsiteX15" fmla="*/ 295275 w 644915"/>
              <a:gd name="connsiteY15" fmla="*/ 12700 h 337344"/>
              <a:gd name="connsiteX16" fmla="*/ 327025 w 644915"/>
              <a:gd name="connsiteY16" fmla="*/ 3175 h 337344"/>
              <a:gd name="connsiteX17" fmla="*/ 342900 w 644915"/>
              <a:gd name="connsiteY17" fmla="*/ 0 h 337344"/>
              <a:gd name="connsiteX18" fmla="*/ 365125 w 644915"/>
              <a:gd name="connsiteY18" fmla="*/ 9525 h 337344"/>
              <a:gd name="connsiteX19" fmla="*/ 377825 w 644915"/>
              <a:gd name="connsiteY19" fmla="*/ 19050 h 337344"/>
              <a:gd name="connsiteX20" fmla="*/ 403225 w 644915"/>
              <a:gd name="connsiteY20" fmla="*/ 31750 h 337344"/>
              <a:gd name="connsiteX21" fmla="*/ 412750 w 644915"/>
              <a:gd name="connsiteY21" fmla="*/ 34925 h 337344"/>
              <a:gd name="connsiteX22" fmla="*/ 434975 w 644915"/>
              <a:gd name="connsiteY22" fmla="*/ 47625 h 337344"/>
              <a:gd name="connsiteX23" fmla="*/ 450850 w 644915"/>
              <a:gd name="connsiteY23" fmla="*/ 50800 h 337344"/>
              <a:gd name="connsiteX24" fmla="*/ 482600 w 644915"/>
              <a:gd name="connsiteY24" fmla="*/ 63500 h 337344"/>
              <a:gd name="connsiteX25" fmla="*/ 501650 w 644915"/>
              <a:gd name="connsiteY25" fmla="*/ 66675 h 337344"/>
              <a:gd name="connsiteX26" fmla="*/ 523875 w 644915"/>
              <a:gd name="connsiteY26" fmla="*/ 73025 h 337344"/>
              <a:gd name="connsiteX27" fmla="*/ 527050 w 644915"/>
              <a:gd name="connsiteY27" fmla="*/ 63500 h 337344"/>
              <a:gd name="connsiteX28" fmla="*/ 600075 w 644915"/>
              <a:gd name="connsiteY28" fmla="*/ 50800 h 337344"/>
              <a:gd name="connsiteX29" fmla="*/ 619125 w 644915"/>
              <a:gd name="connsiteY29" fmla="*/ 98425 h 337344"/>
              <a:gd name="connsiteX30" fmla="*/ 631825 w 644915"/>
              <a:gd name="connsiteY30" fmla="*/ 101600 h 337344"/>
              <a:gd name="connsiteX31" fmla="*/ 644525 w 644915"/>
              <a:gd name="connsiteY31" fmla="*/ 111125 h 337344"/>
              <a:gd name="connsiteX32" fmla="*/ 641350 w 644915"/>
              <a:gd name="connsiteY32" fmla="*/ 117475 h 337344"/>
              <a:gd name="connsiteX33" fmla="*/ 638175 w 644915"/>
              <a:gd name="connsiteY33" fmla="*/ 206375 h 337344"/>
              <a:gd name="connsiteX34" fmla="*/ 638175 w 644915"/>
              <a:gd name="connsiteY34" fmla="*/ 330200 h 337344"/>
              <a:gd name="connsiteX35" fmla="*/ 619125 w 644915"/>
              <a:gd name="connsiteY35" fmla="*/ 323850 h 337344"/>
              <a:gd name="connsiteX36" fmla="*/ 504825 w 644915"/>
              <a:gd name="connsiteY36" fmla="*/ 317500 h 337344"/>
              <a:gd name="connsiteX37" fmla="*/ 374650 w 644915"/>
              <a:gd name="connsiteY37" fmla="*/ 320675 h 337344"/>
              <a:gd name="connsiteX38" fmla="*/ 285750 w 644915"/>
              <a:gd name="connsiteY38" fmla="*/ 317500 h 337344"/>
              <a:gd name="connsiteX39" fmla="*/ 228600 w 644915"/>
              <a:gd name="connsiteY39" fmla="*/ 320675 h 337344"/>
              <a:gd name="connsiteX40" fmla="*/ 38100 w 644915"/>
              <a:gd name="connsiteY40" fmla="*/ 320675 h 337344"/>
              <a:gd name="connsiteX41" fmla="*/ 3175 w 644915"/>
              <a:gd name="connsiteY41" fmla="*/ 314325 h 337344"/>
              <a:gd name="connsiteX42" fmla="*/ 0 w 644915"/>
              <a:gd name="connsiteY42" fmla="*/ 295275 h 337344"/>
              <a:gd name="connsiteX43" fmla="*/ 3175 w 644915"/>
              <a:gd name="connsiteY43" fmla="*/ 285750 h 337344"/>
              <a:gd name="connsiteX44" fmla="*/ 3175 w 644915"/>
              <a:gd name="connsiteY44" fmla="*/ 257175 h 337344"/>
              <a:gd name="connsiteX45" fmla="*/ 3175 w 644915"/>
              <a:gd name="connsiteY45" fmla="*/ 190500 h 337344"/>
              <a:gd name="connsiteX46" fmla="*/ 6350 w 644915"/>
              <a:gd name="connsiteY46" fmla="*/ 139700 h 337344"/>
              <a:gd name="connsiteX47" fmla="*/ 15875 w 644915"/>
              <a:gd name="connsiteY47" fmla="*/ 120650 h 33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4915" h="337344">
                <a:moveTo>
                  <a:pt x="15875" y="120650"/>
                </a:moveTo>
                <a:cubicBezTo>
                  <a:pt x="17992" y="117475"/>
                  <a:pt x="16404" y="121708"/>
                  <a:pt x="19050" y="120650"/>
                </a:cubicBezTo>
                <a:cubicBezTo>
                  <a:pt x="21696" y="119592"/>
                  <a:pt x="27318" y="115962"/>
                  <a:pt x="31750" y="114300"/>
                </a:cubicBezTo>
                <a:cubicBezTo>
                  <a:pt x="35836" y="112768"/>
                  <a:pt x="40217" y="112183"/>
                  <a:pt x="44450" y="111125"/>
                </a:cubicBezTo>
                <a:cubicBezTo>
                  <a:pt x="47625" y="109008"/>
                  <a:pt x="50402" y="106115"/>
                  <a:pt x="53975" y="104775"/>
                </a:cubicBezTo>
                <a:cubicBezTo>
                  <a:pt x="58721" y="102995"/>
                  <a:pt x="85334" y="99317"/>
                  <a:pt x="88900" y="98425"/>
                </a:cubicBezTo>
                <a:cubicBezTo>
                  <a:pt x="95394" y="96802"/>
                  <a:pt x="102381" y="95788"/>
                  <a:pt x="107950" y="92075"/>
                </a:cubicBezTo>
                <a:cubicBezTo>
                  <a:pt x="111125" y="89958"/>
                  <a:pt x="113902" y="87065"/>
                  <a:pt x="117475" y="85725"/>
                </a:cubicBezTo>
                <a:cubicBezTo>
                  <a:pt x="122528" y="83830"/>
                  <a:pt x="128058" y="83608"/>
                  <a:pt x="133350" y="82550"/>
                </a:cubicBezTo>
                <a:cubicBezTo>
                  <a:pt x="162239" y="65217"/>
                  <a:pt x="135582" y="80238"/>
                  <a:pt x="171450" y="63500"/>
                </a:cubicBezTo>
                <a:cubicBezTo>
                  <a:pt x="180028" y="59497"/>
                  <a:pt x="187870" y="53793"/>
                  <a:pt x="196850" y="50800"/>
                </a:cubicBezTo>
                <a:cubicBezTo>
                  <a:pt x="200025" y="49742"/>
                  <a:pt x="203328" y="49010"/>
                  <a:pt x="206375" y="47625"/>
                </a:cubicBezTo>
                <a:cubicBezTo>
                  <a:pt x="214993" y="43708"/>
                  <a:pt x="222592" y="37221"/>
                  <a:pt x="231775" y="34925"/>
                </a:cubicBezTo>
                <a:cubicBezTo>
                  <a:pt x="279681" y="22948"/>
                  <a:pt x="207366" y="42003"/>
                  <a:pt x="257175" y="25400"/>
                </a:cubicBezTo>
                <a:cubicBezTo>
                  <a:pt x="265454" y="22640"/>
                  <a:pt x="274769" y="22953"/>
                  <a:pt x="282575" y="19050"/>
                </a:cubicBezTo>
                <a:cubicBezTo>
                  <a:pt x="286808" y="16933"/>
                  <a:pt x="290881" y="14458"/>
                  <a:pt x="295275" y="12700"/>
                </a:cubicBezTo>
                <a:cubicBezTo>
                  <a:pt x="305168" y="8743"/>
                  <a:pt x="316500" y="5514"/>
                  <a:pt x="327025" y="3175"/>
                </a:cubicBezTo>
                <a:cubicBezTo>
                  <a:pt x="332293" y="2004"/>
                  <a:pt x="337608" y="1058"/>
                  <a:pt x="342900" y="0"/>
                </a:cubicBezTo>
                <a:cubicBezTo>
                  <a:pt x="352159" y="3086"/>
                  <a:pt x="356157" y="3920"/>
                  <a:pt x="365125" y="9525"/>
                </a:cubicBezTo>
                <a:cubicBezTo>
                  <a:pt x="369612" y="12330"/>
                  <a:pt x="373254" y="16384"/>
                  <a:pt x="377825" y="19050"/>
                </a:cubicBezTo>
                <a:cubicBezTo>
                  <a:pt x="386002" y="23820"/>
                  <a:pt x="394245" y="28757"/>
                  <a:pt x="403225" y="31750"/>
                </a:cubicBezTo>
                <a:cubicBezTo>
                  <a:pt x="406400" y="32808"/>
                  <a:pt x="409757" y="33428"/>
                  <a:pt x="412750" y="34925"/>
                </a:cubicBezTo>
                <a:cubicBezTo>
                  <a:pt x="426685" y="41893"/>
                  <a:pt x="418276" y="42059"/>
                  <a:pt x="434975" y="47625"/>
                </a:cubicBezTo>
                <a:cubicBezTo>
                  <a:pt x="440095" y="49332"/>
                  <a:pt x="445558" y="49742"/>
                  <a:pt x="450850" y="50800"/>
                </a:cubicBezTo>
                <a:cubicBezTo>
                  <a:pt x="461214" y="55982"/>
                  <a:pt x="470830" y="61538"/>
                  <a:pt x="482600" y="63500"/>
                </a:cubicBezTo>
                <a:cubicBezTo>
                  <a:pt x="488950" y="64558"/>
                  <a:pt x="495337" y="65412"/>
                  <a:pt x="501650" y="66675"/>
                </a:cubicBezTo>
                <a:cubicBezTo>
                  <a:pt x="511617" y="68668"/>
                  <a:pt x="514797" y="69999"/>
                  <a:pt x="523875" y="73025"/>
                </a:cubicBezTo>
                <a:cubicBezTo>
                  <a:pt x="524933" y="69850"/>
                  <a:pt x="527050" y="66847"/>
                  <a:pt x="527050" y="63500"/>
                </a:cubicBezTo>
                <a:cubicBezTo>
                  <a:pt x="527050" y="16784"/>
                  <a:pt x="493207" y="37441"/>
                  <a:pt x="600075" y="50800"/>
                </a:cubicBezTo>
                <a:cubicBezTo>
                  <a:pt x="603844" y="65877"/>
                  <a:pt x="602691" y="89034"/>
                  <a:pt x="619125" y="98425"/>
                </a:cubicBezTo>
                <a:cubicBezTo>
                  <a:pt x="622914" y="100590"/>
                  <a:pt x="627592" y="100542"/>
                  <a:pt x="631825" y="101600"/>
                </a:cubicBezTo>
                <a:cubicBezTo>
                  <a:pt x="636058" y="104775"/>
                  <a:pt x="642938" y="108479"/>
                  <a:pt x="644525" y="111125"/>
                </a:cubicBezTo>
                <a:cubicBezTo>
                  <a:pt x="646113" y="113771"/>
                  <a:pt x="642408" y="101600"/>
                  <a:pt x="641350" y="117475"/>
                </a:cubicBezTo>
                <a:cubicBezTo>
                  <a:pt x="640292" y="133350"/>
                  <a:pt x="639233" y="175683"/>
                  <a:pt x="638175" y="206375"/>
                </a:cubicBezTo>
                <a:cubicBezTo>
                  <a:pt x="640541" y="293926"/>
                  <a:pt x="641350" y="310621"/>
                  <a:pt x="638175" y="330200"/>
                </a:cubicBezTo>
                <a:cubicBezTo>
                  <a:pt x="635000" y="349779"/>
                  <a:pt x="624417" y="322792"/>
                  <a:pt x="619125" y="323850"/>
                </a:cubicBezTo>
                <a:cubicBezTo>
                  <a:pt x="584398" y="321680"/>
                  <a:pt x="545571" y="318029"/>
                  <a:pt x="504825" y="317500"/>
                </a:cubicBezTo>
                <a:cubicBezTo>
                  <a:pt x="464079" y="316971"/>
                  <a:pt x="418042" y="319617"/>
                  <a:pt x="374650" y="320675"/>
                </a:cubicBezTo>
                <a:cubicBezTo>
                  <a:pt x="330256" y="324090"/>
                  <a:pt x="335092" y="327368"/>
                  <a:pt x="285750" y="317500"/>
                </a:cubicBezTo>
                <a:lnTo>
                  <a:pt x="228600" y="320675"/>
                </a:lnTo>
                <a:cubicBezTo>
                  <a:pt x="141636" y="326473"/>
                  <a:pt x="172354" y="325839"/>
                  <a:pt x="38100" y="320675"/>
                </a:cubicBezTo>
                <a:cubicBezTo>
                  <a:pt x="24655" y="320158"/>
                  <a:pt x="15497" y="317405"/>
                  <a:pt x="3175" y="314325"/>
                </a:cubicBezTo>
                <a:cubicBezTo>
                  <a:pt x="2117" y="307975"/>
                  <a:pt x="0" y="300037"/>
                  <a:pt x="0" y="295275"/>
                </a:cubicBezTo>
                <a:cubicBezTo>
                  <a:pt x="0" y="290513"/>
                  <a:pt x="2646" y="292100"/>
                  <a:pt x="3175" y="285750"/>
                </a:cubicBezTo>
                <a:cubicBezTo>
                  <a:pt x="3704" y="279400"/>
                  <a:pt x="4233" y="266700"/>
                  <a:pt x="3175" y="257175"/>
                </a:cubicBezTo>
                <a:cubicBezTo>
                  <a:pt x="2117" y="234950"/>
                  <a:pt x="4819" y="212689"/>
                  <a:pt x="3175" y="190500"/>
                </a:cubicBezTo>
                <a:cubicBezTo>
                  <a:pt x="872" y="159405"/>
                  <a:pt x="-1795" y="180423"/>
                  <a:pt x="6350" y="139700"/>
                </a:cubicBezTo>
                <a:cubicBezTo>
                  <a:pt x="6558" y="138662"/>
                  <a:pt x="13758" y="123825"/>
                  <a:pt x="15875" y="12065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706F8A2-AE81-D69B-DFE7-DC0026A15EE5}"/>
              </a:ext>
            </a:extLst>
          </p:cNvPr>
          <p:cNvSpPr>
            <a:spLocks/>
          </p:cNvSpPr>
          <p:nvPr/>
        </p:nvSpPr>
        <p:spPr>
          <a:xfrm>
            <a:off x="8636998" y="3406225"/>
            <a:ext cx="1064478" cy="447503"/>
          </a:xfrm>
          <a:custGeom>
            <a:avLst/>
            <a:gdLst>
              <a:gd name="connsiteX0" fmla="*/ 476250 w 1064478"/>
              <a:gd name="connsiteY0" fmla="*/ 7144 h 447503"/>
              <a:gd name="connsiteX1" fmla="*/ 521494 w 1064478"/>
              <a:gd name="connsiteY1" fmla="*/ 7144 h 447503"/>
              <a:gd name="connsiteX2" fmla="*/ 576263 w 1064478"/>
              <a:gd name="connsiteY2" fmla="*/ 9525 h 447503"/>
              <a:gd name="connsiteX3" fmla="*/ 597694 w 1064478"/>
              <a:gd name="connsiteY3" fmla="*/ 11906 h 447503"/>
              <a:gd name="connsiteX4" fmla="*/ 609600 w 1064478"/>
              <a:gd name="connsiteY4" fmla="*/ 14288 h 447503"/>
              <a:gd name="connsiteX5" fmla="*/ 631032 w 1064478"/>
              <a:gd name="connsiteY5" fmla="*/ 16669 h 447503"/>
              <a:gd name="connsiteX6" fmla="*/ 640557 w 1064478"/>
              <a:gd name="connsiteY6" fmla="*/ 19050 h 447503"/>
              <a:gd name="connsiteX7" fmla="*/ 652463 w 1064478"/>
              <a:gd name="connsiteY7" fmla="*/ 23813 h 447503"/>
              <a:gd name="connsiteX8" fmla="*/ 681038 w 1064478"/>
              <a:gd name="connsiteY8" fmla="*/ 30956 h 447503"/>
              <a:gd name="connsiteX9" fmla="*/ 714375 w 1064478"/>
              <a:gd name="connsiteY9" fmla="*/ 38100 h 447503"/>
              <a:gd name="connsiteX10" fmla="*/ 742950 w 1064478"/>
              <a:gd name="connsiteY10" fmla="*/ 40481 h 447503"/>
              <a:gd name="connsiteX11" fmla="*/ 750094 w 1064478"/>
              <a:gd name="connsiteY11" fmla="*/ 42863 h 447503"/>
              <a:gd name="connsiteX12" fmla="*/ 778669 w 1064478"/>
              <a:gd name="connsiteY12" fmla="*/ 47625 h 447503"/>
              <a:gd name="connsiteX13" fmla="*/ 788194 w 1064478"/>
              <a:gd name="connsiteY13" fmla="*/ 50006 h 447503"/>
              <a:gd name="connsiteX14" fmla="*/ 826294 w 1064478"/>
              <a:gd name="connsiteY14" fmla="*/ 54769 h 447503"/>
              <a:gd name="connsiteX15" fmla="*/ 842963 w 1064478"/>
              <a:gd name="connsiteY15" fmla="*/ 59531 h 447503"/>
              <a:gd name="connsiteX16" fmla="*/ 881063 w 1064478"/>
              <a:gd name="connsiteY16" fmla="*/ 66675 h 447503"/>
              <a:gd name="connsiteX17" fmla="*/ 909638 w 1064478"/>
              <a:gd name="connsiteY17" fmla="*/ 73819 h 447503"/>
              <a:gd name="connsiteX18" fmla="*/ 938213 w 1064478"/>
              <a:gd name="connsiteY18" fmla="*/ 83344 h 447503"/>
              <a:gd name="connsiteX19" fmla="*/ 976313 w 1064478"/>
              <a:gd name="connsiteY19" fmla="*/ 90488 h 447503"/>
              <a:gd name="connsiteX20" fmla="*/ 985838 w 1064478"/>
              <a:gd name="connsiteY20" fmla="*/ 92869 h 447503"/>
              <a:gd name="connsiteX21" fmla="*/ 1004888 w 1064478"/>
              <a:gd name="connsiteY21" fmla="*/ 95250 h 447503"/>
              <a:gd name="connsiteX22" fmla="*/ 1035844 w 1064478"/>
              <a:gd name="connsiteY22" fmla="*/ 102394 h 447503"/>
              <a:gd name="connsiteX23" fmla="*/ 1047750 w 1064478"/>
              <a:gd name="connsiteY23" fmla="*/ 107156 h 447503"/>
              <a:gd name="connsiteX24" fmla="*/ 1050132 w 1064478"/>
              <a:gd name="connsiteY24" fmla="*/ 114300 h 447503"/>
              <a:gd name="connsiteX25" fmla="*/ 1045369 w 1064478"/>
              <a:gd name="connsiteY25" fmla="*/ 138113 h 447503"/>
              <a:gd name="connsiteX26" fmla="*/ 1042988 w 1064478"/>
              <a:gd name="connsiteY26" fmla="*/ 164306 h 447503"/>
              <a:gd name="connsiteX27" fmla="*/ 1045369 w 1064478"/>
              <a:gd name="connsiteY27" fmla="*/ 185738 h 447503"/>
              <a:gd name="connsiteX28" fmla="*/ 1047750 w 1064478"/>
              <a:gd name="connsiteY28" fmla="*/ 219075 h 447503"/>
              <a:gd name="connsiteX29" fmla="*/ 1052513 w 1064478"/>
              <a:gd name="connsiteY29" fmla="*/ 280988 h 447503"/>
              <a:gd name="connsiteX30" fmla="*/ 1054894 w 1064478"/>
              <a:gd name="connsiteY30" fmla="*/ 371475 h 447503"/>
              <a:gd name="connsiteX31" fmla="*/ 1059657 w 1064478"/>
              <a:gd name="connsiteY31" fmla="*/ 423863 h 447503"/>
              <a:gd name="connsiteX32" fmla="*/ 1062038 w 1064478"/>
              <a:gd name="connsiteY32" fmla="*/ 445294 h 447503"/>
              <a:gd name="connsiteX33" fmla="*/ 1023938 w 1064478"/>
              <a:gd name="connsiteY33" fmla="*/ 442913 h 447503"/>
              <a:gd name="connsiteX34" fmla="*/ 873919 w 1064478"/>
              <a:gd name="connsiteY34" fmla="*/ 440531 h 447503"/>
              <a:gd name="connsiteX35" fmla="*/ 776288 w 1064478"/>
              <a:gd name="connsiteY35" fmla="*/ 440531 h 447503"/>
              <a:gd name="connsiteX36" fmla="*/ 633413 w 1064478"/>
              <a:gd name="connsiteY36" fmla="*/ 435769 h 447503"/>
              <a:gd name="connsiteX37" fmla="*/ 592932 w 1064478"/>
              <a:gd name="connsiteY37" fmla="*/ 433388 h 447503"/>
              <a:gd name="connsiteX38" fmla="*/ 397669 w 1064478"/>
              <a:gd name="connsiteY38" fmla="*/ 431006 h 447503"/>
              <a:gd name="connsiteX39" fmla="*/ 240507 w 1064478"/>
              <a:gd name="connsiteY39" fmla="*/ 433388 h 447503"/>
              <a:gd name="connsiteX40" fmla="*/ 138113 w 1064478"/>
              <a:gd name="connsiteY40" fmla="*/ 431006 h 447503"/>
              <a:gd name="connsiteX41" fmla="*/ 19050 w 1064478"/>
              <a:gd name="connsiteY41" fmla="*/ 428625 h 447503"/>
              <a:gd name="connsiteX42" fmla="*/ 9525 w 1064478"/>
              <a:gd name="connsiteY42" fmla="*/ 354806 h 447503"/>
              <a:gd name="connsiteX43" fmla="*/ 4763 w 1064478"/>
              <a:gd name="connsiteY43" fmla="*/ 271463 h 447503"/>
              <a:gd name="connsiteX44" fmla="*/ 7144 w 1064478"/>
              <a:gd name="connsiteY44" fmla="*/ 202406 h 447503"/>
              <a:gd name="connsiteX45" fmla="*/ 2382 w 1064478"/>
              <a:gd name="connsiteY45" fmla="*/ 173831 h 447503"/>
              <a:gd name="connsiteX46" fmla="*/ 0 w 1064478"/>
              <a:gd name="connsiteY46" fmla="*/ 152400 h 447503"/>
              <a:gd name="connsiteX47" fmla="*/ 4763 w 1064478"/>
              <a:gd name="connsiteY47" fmla="*/ 107156 h 447503"/>
              <a:gd name="connsiteX48" fmla="*/ 11907 w 1064478"/>
              <a:gd name="connsiteY48" fmla="*/ 104775 h 447503"/>
              <a:gd name="connsiteX49" fmla="*/ 30957 w 1064478"/>
              <a:gd name="connsiteY49" fmla="*/ 97631 h 447503"/>
              <a:gd name="connsiteX50" fmla="*/ 52388 w 1064478"/>
              <a:gd name="connsiteY50" fmla="*/ 90488 h 447503"/>
              <a:gd name="connsiteX51" fmla="*/ 61913 w 1064478"/>
              <a:gd name="connsiteY51" fmla="*/ 85725 h 447503"/>
              <a:gd name="connsiteX52" fmla="*/ 76200 w 1064478"/>
              <a:gd name="connsiteY52" fmla="*/ 83344 h 447503"/>
              <a:gd name="connsiteX53" fmla="*/ 88107 w 1064478"/>
              <a:gd name="connsiteY53" fmla="*/ 80963 h 447503"/>
              <a:gd name="connsiteX54" fmla="*/ 114300 w 1064478"/>
              <a:gd name="connsiteY54" fmla="*/ 73819 h 447503"/>
              <a:gd name="connsiteX55" fmla="*/ 128588 w 1064478"/>
              <a:gd name="connsiteY55" fmla="*/ 69056 h 447503"/>
              <a:gd name="connsiteX56" fmla="*/ 135732 w 1064478"/>
              <a:gd name="connsiteY56" fmla="*/ 66675 h 447503"/>
              <a:gd name="connsiteX57" fmla="*/ 154782 w 1064478"/>
              <a:gd name="connsiteY57" fmla="*/ 59531 h 447503"/>
              <a:gd name="connsiteX58" fmla="*/ 173832 w 1064478"/>
              <a:gd name="connsiteY58" fmla="*/ 54769 h 447503"/>
              <a:gd name="connsiteX59" fmla="*/ 183357 w 1064478"/>
              <a:gd name="connsiteY59" fmla="*/ 52388 h 447503"/>
              <a:gd name="connsiteX60" fmla="*/ 192882 w 1064478"/>
              <a:gd name="connsiteY60" fmla="*/ 50006 h 447503"/>
              <a:gd name="connsiteX61" fmla="*/ 204788 w 1064478"/>
              <a:gd name="connsiteY61" fmla="*/ 47625 h 447503"/>
              <a:gd name="connsiteX62" fmla="*/ 214313 w 1064478"/>
              <a:gd name="connsiteY62" fmla="*/ 45244 h 447503"/>
              <a:gd name="connsiteX63" fmla="*/ 221457 w 1064478"/>
              <a:gd name="connsiteY63" fmla="*/ 42863 h 447503"/>
              <a:gd name="connsiteX64" fmla="*/ 240507 w 1064478"/>
              <a:gd name="connsiteY64" fmla="*/ 40481 h 447503"/>
              <a:gd name="connsiteX65" fmla="*/ 266700 w 1064478"/>
              <a:gd name="connsiteY65" fmla="*/ 35719 h 447503"/>
              <a:gd name="connsiteX66" fmla="*/ 285750 w 1064478"/>
              <a:gd name="connsiteY66" fmla="*/ 30956 h 447503"/>
              <a:gd name="connsiteX67" fmla="*/ 302419 w 1064478"/>
              <a:gd name="connsiteY67" fmla="*/ 28575 h 447503"/>
              <a:gd name="connsiteX68" fmla="*/ 330994 w 1064478"/>
              <a:gd name="connsiteY68" fmla="*/ 21431 h 447503"/>
              <a:gd name="connsiteX69" fmla="*/ 340519 w 1064478"/>
              <a:gd name="connsiteY69" fmla="*/ 19050 h 447503"/>
              <a:gd name="connsiteX70" fmla="*/ 357188 w 1064478"/>
              <a:gd name="connsiteY70" fmla="*/ 16669 h 447503"/>
              <a:gd name="connsiteX71" fmla="*/ 407194 w 1064478"/>
              <a:gd name="connsiteY71" fmla="*/ 9525 h 447503"/>
              <a:gd name="connsiteX72" fmla="*/ 421482 w 1064478"/>
              <a:gd name="connsiteY72" fmla="*/ 4763 h 447503"/>
              <a:gd name="connsiteX73" fmla="*/ 428625 w 1064478"/>
              <a:gd name="connsiteY73" fmla="*/ 2381 h 447503"/>
              <a:gd name="connsiteX74" fmla="*/ 452438 w 1064478"/>
              <a:gd name="connsiteY74" fmla="*/ 0 h 447503"/>
              <a:gd name="connsiteX75" fmla="*/ 523875 w 1064478"/>
              <a:gd name="connsiteY75" fmla="*/ 2381 h 447503"/>
              <a:gd name="connsiteX76" fmla="*/ 554832 w 1064478"/>
              <a:gd name="connsiteY76" fmla="*/ 4763 h 4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64478" h="447503">
                <a:moveTo>
                  <a:pt x="476250" y="7144"/>
                </a:moveTo>
                <a:cubicBezTo>
                  <a:pt x="514086" y="12548"/>
                  <a:pt x="467394" y="7144"/>
                  <a:pt x="521494" y="7144"/>
                </a:cubicBezTo>
                <a:cubicBezTo>
                  <a:pt x="539768" y="7144"/>
                  <a:pt x="558007" y="8731"/>
                  <a:pt x="576263" y="9525"/>
                </a:cubicBezTo>
                <a:cubicBezTo>
                  <a:pt x="583407" y="10319"/>
                  <a:pt x="590579" y="10889"/>
                  <a:pt x="597694" y="11906"/>
                </a:cubicBezTo>
                <a:cubicBezTo>
                  <a:pt x="601701" y="12478"/>
                  <a:pt x="605593" y="13716"/>
                  <a:pt x="609600" y="14288"/>
                </a:cubicBezTo>
                <a:cubicBezTo>
                  <a:pt x="616716" y="15305"/>
                  <a:pt x="623888" y="15875"/>
                  <a:pt x="631032" y="16669"/>
                </a:cubicBezTo>
                <a:cubicBezTo>
                  <a:pt x="634207" y="17463"/>
                  <a:pt x="637452" y="18015"/>
                  <a:pt x="640557" y="19050"/>
                </a:cubicBezTo>
                <a:cubicBezTo>
                  <a:pt x="644612" y="20402"/>
                  <a:pt x="648362" y="22607"/>
                  <a:pt x="652463" y="23813"/>
                </a:cubicBezTo>
                <a:cubicBezTo>
                  <a:pt x="661882" y="26583"/>
                  <a:pt x="671513" y="28575"/>
                  <a:pt x="681038" y="30956"/>
                </a:cubicBezTo>
                <a:cubicBezTo>
                  <a:pt x="692311" y="33774"/>
                  <a:pt x="702453" y="36474"/>
                  <a:pt x="714375" y="38100"/>
                </a:cubicBezTo>
                <a:cubicBezTo>
                  <a:pt x="723845" y="39391"/>
                  <a:pt x="733425" y="39687"/>
                  <a:pt x="742950" y="40481"/>
                </a:cubicBezTo>
                <a:cubicBezTo>
                  <a:pt x="745331" y="41275"/>
                  <a:pt x="747659" y="42254"/>
                  <a:pt x="750094" y="42863"/>
                </a:cubicBezTo>
                <a:cubicBezTo>
                  <a:pt x="763247" y="46152"/>
                  <a:pt x="763897" y="44939"/>
                  <a:pt x="778669" y="47625"/>
                </a:cubicBezTo>
                <a:cubicBezTo>
                  <a:pt x="781889" y="48210"/>
                  <a:pt x="784954" y="49543"/>
                  <a:pt x="788194" y="50006"/>
                </a:cubicBezTo>
                <a:cubicBezTo>
                  <a:pt x="804063" y="52273"/>
                  <a:pt x="811854" y="51437"/>
                  <a:pt x="826294" y="54769"/>
                </a:cubicBezTo>
                <a:cubicBezTo>
                  <a:pt x="831925" y="56068"/>
                  <a:pt x="837332" y="58232"/>
                  <a:pt x="842963" y="59531"/>
                </a:cubicBezTo>
                <a:cubicBezTo>
                  <a:pt x="857000" y="62770"/>
                  <a:pt x="866322" y="61761"/>
                  <a:pt x="881063" y="66675"/>
                </a:cubicBezTo>
                <a:cubicBezTo>
                  <a:pt x="899931" y="72965"/>
                  <a:pt x="890398" y="70613"/>
                  <a:pt x="909638" y="73819"/>
                </a:cubicBezTo>
                <a:cubicBezTo>
                  <a:pt x="919163" y="76994"/>
                  <a:pt x="928309" y="81694"/>
                  <a:pt x="938213" y="83344"/>
                </a:cubicBezTo>
                <a:cubicBezTo>
                  <a:pt x="950276" y="85354"/>
                  <a:pt x="964882" y="87631"/>
                  <a:pt x="976313" y="90488"/>
                </a:cubicBezTo>
                <a:cubicBezTo>
                  <a:pt x="979488" y="91282"/>
                  <a:pt x="982610" y="92331"/>
                  <a:pt x="985838" y="92869"/>
                </a:cubicBezTo>
                <a:cubicBezTo>
                  <a:pt x="992150" y="93921"/>
                  <a:pt x="998563" y="94277"/>
                  <a:pt x="1004888" y="95250"/>
                </a:cubicBezTo>
                <a:cubicBezTo>
                  <a:pt x="1011122" y="96209"/>
                  <a:pt x="1032421" y="101025"/>
                  <a:pt x="1035844" y="102394"/>
                </a:cubicBezTo>
                <a:lnTo>
                  <a:pt x="1047750" y="107156"/>
                </a:lnTo>
                <a:cubicBezTo>
                  <a:pt x="1048544" y="109537"/>
                  <a:pt x="1050325" y="111797"/>
                  <a:pt x="1050132" y="114300"/>
                </a:cubicBezTo>
                <a:cubicBezTo>
                  <a:pt x="1049511" y="122371"/>
                  <a:pt x="1045369" y="138113"/>
                  <a:pt x="1045369" y="138113"/>
                </a:cubicBezTo>
                <a:cubicBezTo>
                  <a:pt x="1044575" y="146844"/>
                  <a:pt x="1042988" y="155539"/>
                  <a:pt x="1042988" y="164306"/>
                </a:cubicBezTo>
                <a:cubicBezTo>
                  <a:pt x="1042988" y="171494"/>
                  <a:pt x="1044746" y="178577"/>
                  <a:pt x="1045369" y="185738"/>
                </a:cubicBezTo>
                <a:cubicBezTo>
                  <a:pt x="1046334" y="196837"/>
                  <a:pt x="1046825" y="207973"/>
                  <a:pt x="1047750" y="219075"/>
                </a:cubicBezTo>
                <a:cubicBezTo>
                  <a:pt x="1053223" y="284744"/>
                  <a:pt x="1046724" y="188358"/>
                  <a:pt x="1052513" y="280988"/>
                </a:cubicBezTo>
                <a:cubicBezTo>
                  <a:pt x="1053307" y="311150"/>
                  <a:pt x="1053387" y="341340"/>
                  <a:pt x="1054894" y="371475"/>
                </a:cubicBezTo>
                <a:cubicBezTo>
                  <a:pt x="1055770" y="388988"/>
                  <a:pt x="1057721" y="406436"/>
                  <a:pt x="1059657" y="423863"/>
                </a:cubicBezTo>
                <a:cubicBezTo>
                  <a:pt x="1060451" y="431007"/>
                  <a:pt x="1068380" y="441912"/>
                  <a:pt x="1062038" y="445294"/>
                </a:cubicBezTo>
                <a:cubicBezTo>
                  <a:pt x="1050810" y="451282"/>
                  <a:pt x="1036659" y="443235"/>
                  <a:pt x="1023938" y="442913"/>
                </a:cubicBezTo>
                <a:lnTo>
                  <a:pt x="873919" y="440531"/>
                </a:lnTo>
                <a:cubicBezTo>
                  <a:pt x="778924" y="434944"/>
                  <a:pt x="896990" y="440531"/>
                  <a:pt x="776288" y="440531"/>
                </a:cubicBezTo>
                <a:cubicBezTo>
                  <a:pt x="745055" y="440531"/>
                  <a:pt x="670797" y="437638"/>
                  <a:pt x="633413" y="435769"/>
                </a:cubicBezTo>
                <a:cubicBezTo>
                  <a:pt x="619913" y="435094"/>
                  <a:pt x="606446" y="433661"/>
                  <a:pt x="592932" y="433388"/>
                </a:cubicBezTo>
                <a:lnTo>
                  <a:pt x="397669" y="431006"/>
                </a:lnTo>
                <a:lnTo>
                  <a:pt x="240507" y="433388"/>
                </a:lnTo>
                <a:cubicBezTo>
                  <a:pt x="206366" y="433388"/>
                  <a:pt x="172246" y="431740"/>
                  <a:pt x="138113" y="431006"/>
                </a:cubicBezTo>
                <a:lnTo>
                  <a:pt x="19050" y="428625"/>
                </a:lnTo>
                <a:cubicBezTo>
                  <a:pt x="-16846" y="421446"/>
                  <a:pt x="10698" y="431027"/>
                  <a:pt x="9525" y="354806"/>
                </a:cubicBezTo>
                <a:cubicBezTo>
                  <a:pt x="9097" y="326983"/>
                  <a:pt x="4763" y="271463"/>
                  <a:pt x="4763" y="271463"/>
                </a:cubicBezTo>
                <a:cubicBezTo>
                  <a:pt x="5557" y="248444"/>
                  <a:pt x="7706" y="225432"/>
                  <a:pt x="7144" y="202406"/>
                </a:cubicBezTo>
                <a:cubicBezTo>
                  <a:pt x="6909" y="192753"/>
                  <a:pt x="3449" y="183428"/>
                  <a:pt x="2382" y="173831"/>
                </a:cubicBezTo>
                <a:lnTo>
                  <a:pt x="0" y="152400"/>
                </a:lnTo>
                <a:cubicBezTo>
                  <a:pt x="1588" y="137319"/>
                  <a:pt x="1085" y="121868"/>
                  <a:pt x="4763" y="107156"/>
                </a:cubicBezTo>
                <a:cubicBezTo>
                  <a:pt x="5372" y="104721"/>
                  <a:pt x="9600" y="105764"/>
                  <a:pt x="11907" y="104775"/>
                </a:cubicBezTo>
                <a:cubicBezTo>
                  <a:pt x="29344" y="97303"/>
                  <a:pt x="13393" y="102023"/>
                  <a:pt x="30957" y="97631"/>
                </a:cubicBezTo>
                <a:cubicBezTo>
                  <a:pt x="45806" y="87732"/>
                  <a:pt x="29054" y="97488"/>
                  <a:pt x="52388" y="90488"/>
                </a:cubicBezTo>
                <a:cubicBezTo>
                  <a:pt x="55788" y="89468"/>
                  <a:pt x="58513" y="86745"/>
                  <a:pt x="61913" y="85725"/>
                </a:cubicBezTo>
                <a:cubicBezTo>
                  <a:pt x="66537" y="84338"/>
                  <a:pt x="71450" y="84208"/>
                  <a:pt x="76200" y="83344"/>
                </a:cubicBezTo>
                <a:cubicBezTo>
                  <a:pt x="80182" y="82620"/>
                  <a:pt x="84138" y="81757"/>
                  <a:pt x="88107" y="80963"/>
                </a:cubicBezTo>
                <a:cubicBezTo>
                  <a:pt x="102506" y="71362"/>
                  <a:pt x="88090" y="79435"/>
                  <a:pt x="114300" y="73819"/>
                </a:cubicBezTo>
                <a:cubicBezTo>
                  <a:pt x="119209" y="72767"/>
                  <a:pt x="123825" y="70644"/>
                  <a:pt x="128588" y="69056"/>
                </a:cubicBezTo>
                <a:cubicBezTo>
                  <a:pt x="130969" y="68262"/>
                  <a:pt x="133401" y="67607"/>
                  <a:pt x="135732" y="66675"/>
                </a:cubicBezTo>
                <a:cubicBezTo>
                  <a:pt x="140872" y="64619"/>
                  <a:pt x="148925" y="61128"/>
                  <a:pt x="154782" y="59531"/>
                </a:cubicBezTo>
                <a:cubicBezTo>
                  <a:pt x="161097" y="57809"/>
                  <a:pt x="167482" y="56356"/>
                  <a:pt x="173832" y="54769"/>
                </a:cubicBezTo>
                <a:lnTo>
                  <a:pt x="183357" y="52388"/>
                </a:lnTo>
                <a:cubicBezTo>
                  <a:pt x="186532" y="51594"/>
                  <a:pt x="189673" y="50648"/>
                  <a:pt x="192882" y="50006"/>
                </a:cubicBezTo>
                <a:cubicBezTo>
                  <a:pt x="196851" y="49212"/>
                  <a:pt x="200837" y="48503"/>
                  <a:pt x="204788" y="47625"/>
                </a:cubicBezTo>
                <a:cubicBezTo>
                  <a:pt x="207983" y="46915"/>
                  <a:pt x="211166" y="46143"/>
                  <a:pt x="214313" y="45244"/>
                </a:cubicBezTo>
                <a:cubicBezTo>
                  <a:pt x="216727" y="44554"/>
                  <a:pt x="218987" y="43312"/>
                  <a:pt x="221457" y="42863"/>
                </a:cubicBezTo>
                <a:cubicBezTo>
                  <a:pt x="227753" y="41718"/>
                  <a:pt x="234157" y="41275"/>
                  <a:pt x="240507" y="40481"/>
                </a:cubicBezTo>
                <a:cubicBezTo>
                  <a:pt x="257343" y="34869"/>
                  <a:pt x="235925" y="41490"/>
                  <a:pt x="266700" y="35719"/>
                </a:cubicBezTo>
                <a:cubicBezTo>
                  <a:pt x="273133" y="34513"/>
                  <a:pt x="279400" y="32544"/>
                  <a:pt x="285750" y="30956"/>
                </a:cubicBezTo>
                <a:cubicBezTo>
                  <a:pt x="291195" y="29595"/>
                  <a:pt x="296863" y="29369"/>
                  <a:pt x="302419" y="28575"/>
                </a:cubicBezTo>
                <a:cubicBezTo>
                  <a:pt x="316349" y="19290"/>
                  <a:pt x="304696" y="25477"/>
                  <a:pt x="330994" y="21431"/>
                </a:cubicBezTo>
                <a:cubicBezTo>
                  <a:pt x="334229" y="20933"/>
                  <a:pt x="337299" y="19635"/>
                  <a:pt x="340519" y="19050"/>
                </a:cubicBezTo>
                <a:cubicBezTo>
                  <a:pt x="346041" y="18046"/>
                  <a:pt x="351652" y="17592"/>
                  <a:pt x="357188" y="16669"/>
                </a:cubicBezTo>
                <a:cubicBezTo>
                  <a:pt x="398973" y="9705"/>
                  <a:pt x="367592" y="13485"/>
                  <a:pt x="407194" y="9525"/>
                </a:cubicBezTo>
                <a:lnTo>
                  <a:pt x="421482" y="4763"/>
                </a:lnTo>
                <a:cubicBezTo>
                  <a:pt x="423863" y="3969"/>
                  <a:pt x="426128" y="2631"/>
                  <a:pt x="428625" y="2381"/>
                </a:cubicBezTo>
                <a:lnTo>
                  <a:pt x="452438" y="0"/>
                </a:lnTo>
                <a:cubicBezTo>
                  <a:pt x="476250" y="794"/>
                  <a:pt x="500086" y="1059"/>
                  <a:pt x="523875" y="2381"/>
                </a:cubicBezTo>
                <a:cubicBezTo>
                  <a:pt x="583191" y="5677"/>
                  <a:pt x="487825" y="4763"/>
                  <a:pt x="554832" y="4763"/>
                </a:cubicBezTo>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4C356A-E408-8C0E-EB64-7EC58F03DC46}"/>
              </a:ext>
            </a:extLst>
          </p:cNvPr>
          <p:cNvSpPr>
            <a:spLocks/>
          </p:cNvSpPr>
          <p:nvPr/>
        </p:nvSpPr>
        <p:spPr>
          <a:xfrm>
            <a:off x="3031840" y="4753012"/>
            <a:ext cx="607400" cy="731253"/>
          </a:xfrm>
          <a:custGeom>
            <a:avLst/>
            <a:gdLst>
              <a:gd name="connsiteX0" fmla="*/ 300038 w 607400"/>
              <a:gd name="connsiteY0" fmla="*/ 7144 h 738188"/>
              <a:gd name="connsiteX1" fmla="*/ 316706 w 607400"/>
              <a:gd name="connsiteY1" fmla="*/ 4763 h 738188"/>
              <a:gd name="connsiteX2" fmla="*/ 333375 w 607400"/>
              <a:gd name="connsiteY2" fmla="*/ 0 h 738188"/>
              <a:gd name="connsiteX3" fmla="*/ 395288 w 607400"/>
              <a:gd name="connsiteY3" fmla="*/ 2381 h 738188"/>
              <a:gd name="connsiteX4" fmla="*/ 450056 w 607400"/>
              <a:gd name="connsiteY4" fmla="*/ 7144 h 738188"/>
              <a:gd name="connsiteX5" fmla="*/ 492919 w 607400"/>
              <a:gd name="connsiteY5" fmla="*/ 9525 h 738188"/>
              <a:gd name="connsiteX6" fmla="*/ 469106 w 607400"/>
              <a:gd name="connsiteY6" fmla="*/ 19050 h 738188"/>
              <a:gd name="connsiteX7" fmla="*/ 450056 w 607400"/>
              <a:gd name="connsiteY7" fmla="*/ 30956 h 738188"/>
              <a:gd name="connsiteX8" fmla="*/ 447675 w 607400"/>
              <a:gd name="connsiteY8" fmla="*/ 38100 h 738188"/>
              <a:gd name="connsiteX9" fmla="*/ 440531 w 607400"/>
              <a:gd name="connsiteY9" fmla="*/ 52388 h 738188"/>
              <a:gd name="connsiteX10" fmla="*/ 447675 w 607400"/>
              <a:gd name="connsiteY10" fmla="*/ 57150 h 738188"/>
              <a:gd name="connsiteX11" fmla="*/ 497681 w 607400"/>
              <a:gd name="connsiteY11" fmla="*/ 61913 h 738188"/>
              <a:gd name="connsiteX12" fmla="*/ 511969 w 607400"/>
              <a:gd name="connsiteY12" fmla="*/ 64294 h 738188"/>
              <a:gd name="connsiteX13" fmla="*/ 595313 w 607400"/>
              <a:gd name="connsiteY13" fmla="*/ 69056 h 738188"/>
              <a:gd name="connsiteX14" fmla="*/ 607219 w 607400"/>
              <a:gd name="connsiteY14" fmla="*/ 71438 h 738188"/>
              <a:gd name="connsiteX15" fmla="*/ 597694 w 607400"/>
              <a:gd name="connsiteY15" fmla="*/ 73819 h 738188"/>
              <a:gd name="connsiteX16" fmla="*/ 583406 w 607400"/>
              <a:gd name="connsiteY16" fmla="*/ 76200 h 738188"/>
              <a:gd name="connsiteX17" fmla="*/ 554831 w 607400"/>
              <a:gd name="connsiteY17" fmla="*/ 83344 h 738188"/>
              <a:gd name="connsiteX18" fmla="*/ 554831 w 607400"/>
              <a:gd name="connsiteY18" fmla="*/ 242888 h 738188"/>
              <a:gd name="connsiteX19" fmla="*/ 557213 w 607400"/>
              <a:gd name="connsiteY19" fmla="*/ 397669 h 738188"/>
              <a:gd name="connsiteX20" fmla="*/ 559594 w 607400"/>
              <a:gd name="connsiteY20" fmla="*/ 438150 h 738188"/>
              <a:gd name="connsiteX21" fmla="*/ 561975 w 607400"/>
              <a:gd name="connsiteY21" fmla="*/ 483394 h 738188"/>
              <a:gd name="connsiteX22" fmla="*/ 566738 w 607400"/>
              <a:gd name="connsiteY22" fmla="*/ 592931 h 738188"/>
              <a:gd name="connsiteX23" fmla="*/ 564356 w 607400"/>
              <a:gd name="connsiteY23" fmla="*/ 652463 h 738188"/>
              <a:gd name="connsiteX24" fmla="*/ 559594 w 607400"/>
              <a:gd name="connsiteY24" fmla="*/ 726281 h 738188"/>
              <a:gd name="connsiteX25" fmla="*/ 540544 w 607400"/>
              <a:gd name="connsiteY25" fmla="*/ 733425 h 738188"/>
              <a:gd name="connsiteX26" fmla="*/ 452438 w 607400"/>
              <a:gd name="connsiteY26" fmla="*/ 735806 h 738188"/>
              <a:gd name="connsiteX27" fmla="*/ 250031 w 607400"/>
              <a:gd name="connsiteY27" fmla="*/ 738188 h 738188"/>
              <a:gd name="connsiteX28" fmla="*/ 54769 w 607400"/>
              <a:gd name="connsiteY28" fmla="*/ 735806 h 738188"/>
              <a:gd name="connsiteX29" fmla="*/ 40481 w 607400"/>
              <a:gd name="connsiteY29" fmla="*/ 733425 h 738188"/>
              <a:gd name="connsiteX30" fmla="*/ 42863 w 607400"/>
              <a:gd name="connsiteY30" fmla="*/ 711994 h 738188"/>
              <a:gd name="connsiteX31" fmla="*/ 45244 w 607400"/>
              <a:gd name="connsiteY31" fmla="*/ 697706 h 738188"/>
              <a:gd name="connsiteX32" fmla="*/ 47625 w 607400"/>
              <a:gd name="connsiteY32" fmla="*/ 673894 h 738188"/>
              <a:gd name="connsiteX33" fmla="*/ 50006 w 607400"/>
              <a:gd name="connsiteY33" fmla="*/ 654844 h 738188"/>
              <a:gd name="connsiteX34" fmla="*/ 47625 w 607400"/>
              <a:gd name="connsiteY34" fmla="*/ 545306 h 738188"/>
              <a:gd name="connsiteX35" fmla="*/ 45244 w 607400"/>
              <a:gd name="connsiteY35" fmla="*/ 523875 h 738188"/>
              <a:gd name="connsiteX36" fmla="*/ 47625 w 607400"/>
              <a:gd name="connsiteY36" fmla="*/ 266700 h 738188"/>
              <a:gd name="connsiteX37" fmla="*/ 23813 w 607400"/>
              <a:gd name="connsiteY37" fmla="*/ 78581 h 738188"/>
              <a:gd name="connsiteX38" fmla="*/ 0 w 607400"/>
              <a:gd name="connsiteY38" fmla="*/ 76200 h 738188"/>
              <a:gd name="connsiteX39" fmla="*/ 61913 w 607400"/>
              <a:gd name="connsiteY39" fmla="*/ 73819 h 738188"/>
              <a:gd name="connsiteX40" fmla="*/ 140494 w 607400"/>
              <a:gd name="connsiteY40" fmla="*/ 66675 h 738188"/>
              <a:gd name="connsiteX41" fmla="*/ 159544 w 607400"/>
              <a:gd name="connsiteY41" fmla="*/ 61913 h 738188"/>
              <a:gd name="connsiteX42" fmla="*/ 161925 w 607400"/>
              <a:gd name="connsiteY42" fmla="*/ 54769 h 738188"/>
              <a:gd name="connsiteX43" fmla="*/ 159544 w 607400"/>
              <a:gd name="connsiteY43" fmla="*/ 21431 h 738188"/>
              <a:gd name="connsiteX44" fmla="*/ 140494 w 607400"/>
              <a:gd name="connsiteY44" fmla="*/ 19050 h 738188"/>
              <a:gd name="connsiteX45" fmla="*/ 188119 w 607400"/>
              <a:gd name="connsiteY45" fmla="*/ 14288 h 738188"/>
              <a:gd name="connsiteX46" fmla="*/ 252413 w 607400"/>
              <a:gd name="connsiteY46" fmla="*/ 11906 h 738188"/>
              <a:gd name="connsiteX47" fmla="*/ 300038 w 607400"/>
              <a:gd name="connsiteY47" fmla="*/ 7144 h 738188"/>
              <a:gd name="connsiteX0" fmla="*/ 300038 w 607400"/>
              <a:gd name="connsiteY0" fmla="*/ 4794 h 735838"/>
              <a:gd name="connsiteX1" fmla="*/ 316706 w 607400"/>
              <a:gd name="connsiteY1" fmla="*/ 2413 h 735838"/>
              <a:gd name="connsiteX2" fmla="*/ 347663 w 607400"/>
              <a:gd name="connsiteY2" fmla="*/ 2412 h 735838"/>
              <a:gd name="connsiteX3" fmla="*/ 395288 w 607400"/>
              <a:gd name="connsiteY3" fmla="*/ 31 h 735838"/>
              <a:gd name="connsiteX4" fmla="*/ 450056 w 607400"/>
              <a:gd name="connsiteY4" fmla="*/ 4794 h 735838"/>
              <a:gd name="connsiteX5" fmla="*/ 492919 w 607400"/>
              <a:gd name="connsiteY5" fmla="*/ 7175 h 735838"/>
              <a:gd name="connsiteX6" fmla="*/ 469106 w 607400"/>
              <a:gd name="connsiteY6" fmla="*/ 16700 h 735838"/>
              <a:gd name="connsiteX7" fmla="*/ 450056 w 607400"/>
              <a:gd name="connsiteY7" fmla="*/ 28606 h 735838"/>
              <a:gd name="connsiteX8" fmla="*/ 447675 w 607400"/>
              <a:gd name="connsiteY8" fmla="*/ 35750 h 735838"/>
              <a:gd name="connsiteX9" fmla="*/ 440531 w 607400"/>
              <a:gd name="connsiteY9" fmla="*/ 50038 h 735838"/>
              <a:gd name="connsiteX10" fmla="*/ 447675 w 607400"/>
              <a:gd name="connsiteY10" fmla="*/ 54800 h 735838"/>
              <a:gd name="connsiteX11" fmla="*/ 497681 w 607400"/>
              <a:gd name="connsiteY11" fmla="*/ 59563 h 735838"/>
              <a:gd name="connsiteX12" fmla="*/ 511969 w 607400"/>
              <a:gd name="connsiteY12" fmla="*/ 61944 h 735838"/>
              <a:gd name="connsiteX13" fmla="*/ 595313 w 607400"/>
              <a:gd name="connsiteY13" fmla="*/ 66706 h 735838"/>
              <a:gd name="connsiteX14" fmla="*/ 607219 w 607400"/>
              <a:gd name="connsiteY14" fmla="*/ 69088 h 735838"/>
              <a:gd name="connsiteX15" fmla="*/ 597694 w 607400"/>
              <a:gd name="connsiteY15" fmla="*/ 71469 h 735838"/>
              <a:gd name="connsiteX16" fmla="*/ 583406 w 607400"/>
              <a:gd name="connsiteY16" fmla="*/ 73850 h 735838"/>
              <a:gd name="connsiteX17" fmla="*/ 554831 w 607400"/>
              <a:gd name="connsiteY17" fmla="*/ 80994 h 735838"/>
              <a:gd name="connsiteX18" fmla="*/ 554831 w 607400"/>
              <a:gd name="connsiteY18" fmla="*/ 240538 h 735838"/>
              <a:gd name="connsiteX19" fmla="*/ 557213 w 607400"/>
              <a:gd name="connsiteY19" fmla="*/ 395319 h 735838"/>
              <a:gd name="connsiteX20" fmla="*/ 559594 w 607400"/>
              <a:gd name="connsiteY20" fmla="*/ 435800 h 735838"/>
              <a:gd name="connsiteX21" fmla="*/ 561975 w 607400"/>
              <a:gd name="connsiteY21" fmla="*/ 481044 h 735838"/>
              <a:gd name="connsiteX22" fmla="*/ 566738 w 607400"/>
              <a:gd name="connsiteY22" fmla="*/ 590581 h 735838"/>
              <a:gd name="connsiteX23" fmla="*/ 564356 w 607400"/>
              <a:gd name="connsiteY23" fmla="*/ 650113 h 735838"/>
              <a:gd name="connsiteX24" fmla="*/ 559594 w 607400"/>
              <a:gd name="connsiteY24" fmla="*/ 723931 h 735838"/>
              <a:gd name="connsiteX25" fmla="*/ 540544 w 607400"/>
              <a:gd name="connsiteY25" fmla="*/ 731075 h 735838"/>
              <a:gd name="connsiteX26" fmla="*/ 452438 w 607400"/>
              <a:gd name="connsiteY26" fmla="*/ 733456 h 735838"/>
              <a:gd name="connsiteX27" fmla="*/ 250031 w 607400"/>
              <a:gd name="connsiteY27" fmla="*/ 735838 h 735838"/>
              <a:gd name="connsiteX28" fmla="*/ 54769 w 607400"/>
              <a:gd name="connsiteY28" fmla="*/ 733456 h 735838"/>
              <a:gd name="connsiteX29" fmla="*/ 40481 w 607400"/>
              <a:gd name="connsiteY29" fmla="*/ 731075 h 735838"/>
              <a:gd name="connsiteX30" fmla="*/ 42863 w 607400"/>
              <a:gd name="connsiteY30" fmla="*/ 709644 h 735838"/>
              <a:gd name="connsiteX31" fmla="*/ 45244 w 607400"/>
              <a:gd name="connsiteY31" fmla="*/ 695356 h 735838"/>
              <a:gd name="connsiteX32" fmla="*/ 47625 w 607400"/>
              <a:gd name="connsiteY32" fmla="*/ 671544 h 735838"/>
              <a:gd name="connsiteX33" fmla="*/ 50006 w 607400"/>
              <a:gd name="connsiteY33" fmla="*/ 652494 h 735838"/>
              <a:gd name="connsiteX34" fmla="*/ 47625 w 607400"/>
              <a:gd name="connsiteY34" fmla="*/ 542956 h 735838"/>
              <a:gd name="connsiteX35" fmla="*/ 45244 w 607400"/>
              <a:gd name="connsiteY35" fmla="*/ 521525 h 735838"/>
              <a:gd name="connsiteX36" fmla="*/ 47625 w 607400"/>
              <a:gd name="connsiteY36" fmla="*/ 264350 h 735838"/>
              <a:gd name="connsiteX37" fmla="*/ 23813 w 607400"/>
              <a:gd name="connsiteY37" fmla="*/ 76231 h 735838"/>
              <a:gd name="connsiteX38" fmla="*/ 0 w 607400"/>
              <a:gd name="connsiteY38" fmla="*/ 73850 h 735838"/>
              <a:gd name="connsiteX39" fmla="*/ 61913 w 607400"/>
              <a:gd name="connsiteY39" fmla="*/ 71469 h 735838"/>
              <a:gd name="connsiteX40" fmla="*/ 140494 w 607400"/>
              <a:gd name="connsiteY40" fmla="*/ 64325 h 735838"/>
              <a:gd name="connsiteX41" fmla="*/ 159544 w 607400"/>
              <a:gd name="connsiteY41" fmla="*/ 59563 h 735838"/>
              <a:gd name="connsiteX42" fmla="*/ 161925 w 607400"/>
              <a:gd name="connsiteY42" fmla="*/ 52419 h 735838"/>
              <a:gd name="connsiteX43" fmla="*/ 159544 w 607400"/>
              <a:gd name="connsiteY43" fmla="*/ 19081 h 735838"/>
              <a:gd name="connsiteX44" fmla="*/ 140494 w 607400"/>
              <a:gd name="connsiteY44" fmla="*/ 16700 h 735838"/>
              <a:gd name="connsiteX45" fmla="*/ 188119 w 607400"/>
              <a:gd name="connsiteY45" fmla="*/ 11938 h 735838"/>
              <a:gd name="connsiteX46" fmla="*/ 252413 w 607400"/>
              <a:gd name="connsiteY46" fmla="*/ 9556 h 735838"/>
              <a:gd name="connsiteX47" fmla="*/ 300038 w 607400"/>
              <a:gd name="connsiteY47" fmla="*/ 4794 h 735838"/>
              <a:gd name="connsiteX0" fmla="*/ 300038 w 607400"/>
              <a:gd name="connsiteY0" fmla="*/ 2841 h 733885"/>
              <a:gd name="connsiteX1" fmla="*/ 316706 w 607400"/>
              <a:gd name="connsiteY1" fmla="*/ 460 h 733885"/>
              <a:gd name="connsiteX2" fmla="*/ 347663 w 607400"/>
              <a:gd name="connsiteY2" fmla="*/ 459 h 733885"/>
              <a:gd name="connsiteX3" fmla="*/ 397669 w 607400"/>
              <a:gd name="connsiteY3" fmla="*/ 5222 h 733885"/>
              <a:gd name="connsiteX4" fmla="*/ 450056 w 607400"/>
              <a:gd name="connsiteY4" fmla="*/ 2841 h 733885"/>
              <a:gd name="connsiteX5" fmla="*/ 492919 w 607400"/>
              <a:gd name="connsiteY5" fmla="*/ 5222 h 733885"/>
              <a:gd name="connsiteX6" fmla="*/ 469106 w 607400"/>
              <a:gd name="connsiteY6" fmla="*/ 14747 h 733885"/>
              <a:gd name="connsiteX7" fmla="*/ 450056 w 607400"/>
              <a:gd name="connsiteY7" fmla="*/ 26653 h 733885"/>
              <a:gd name="connsiteX8" fmla="*/ 447675 w 607400"/>
              <a:gd name="connsiteY8" fmla="*/ 33797 h 733885"/>
              <a:gd name="connsiteX9" fmla="*/ 440531 w 607400"/>
              <a:gd name="connsiteY9" fmla="*/ 48085 h 733885"/>
              <a:gd name="connsiteX10" fmla="*/ 447675 w 607400"/>
              <a:gd name="connsiteY10" fmla="*/ 52847 h 733885"/>
              <a:gd name="connsiteX11" fmla="*/ 497681 w 607400"/>
              <a:gd name="connsiteY11" fmla="*/ 57610 h 733885"/>
              <a:gd name="connsiteX12" fmla="*/ 511969 w 607400"/>
              <a:gd name="connsiteY12" fmla="*/ 59991 h 733885"/>
              <a:gd name="connsiteX13" fmla="*/ 595313 w 607400"/>
              <a:gd name="connsiteY13" fmla="*/ 64753 h 733885"/>
              <a:gd name="connsiteX14" fmla="*/ 607219 w 607400"/>
              <a:gd name="connsiteY14" fmla="*/ 67135 h 733885"/>
              <a:gd name="connsiteX15" fmla="*/ 597694 w 607400"/>
              <a:gd name="connsiteY15" fmla="*/ 69516 h 733885"/>
              <a:gd name="connsiteX16" fmla="*/ 583406 w 607400"/>
              <a:gd name="connsiteY16" fmla="*/ 71897 h 733885"/>
              <a:gd name="connsiteX17" fmla="*/ 554831 w 607400"/>
              <a:gd name="connsiteY17" fmla="*/ 79041 h 733885"/>
              <a:gd name="connsiteX18" fmla="*/ 554831 w 607400"/>
              <a:gd name="connsiteY18" fmla="*/ 238585 h 733885"/>
              <a:gd name="connsiteX19" fmla="*/ 557213 w 607400"/>
              <a:gd name="connsiteY19" fmla="*/ 393366 h 733885"/>
              <a:gd name="connsiteX20" fmla="*/ 559594 w 607400"/>
              <a:gd name="connsiteY20" fmla="*/ 433847 h 733885"/>
              <a:gd name="connsiteX21" fmla="*/ 561975 w 607400"/>
              <a:gd name="connsiteY21" fmla="*/ 479091 h 733885"/>
              <a:gd name="connsiteX22" fmla="*/ 566738 w 607400"/>
              <a:gd name="connsiteY22" fmla="*/ 588628 h 733885"/>
              <a:gd name="connsiteX23" fmla="*/ 564356 w 607400"/>
              <a:gd name="connsiteY23" fmla="*/ 648160 h 733885"/>
              <a:gd name="connsiteX24" fmla="*/ 559594 w 607400"/>
              <a:gd name="connsiteY24" fmla="*/ 721978 h 733885"/>
              <a:gd name="connsiteX25" fmla="*/ 540544 w 607400"/>
              <a:gd name="connsiteY25" fmla="*/ 729122 h 733885"/>
              <a:gd name="connsiteX26" fmla="*/ 452438 w 607400"/>
              <a:gd name="connsiteY26" fmla="*/ 731503 h 733885"/>
              <a:gd name="connsiteX27" fmla="*/ 250031 w 607400"/>
              <a:gd name="connsiteY27" fmla="*/ 733885 h 733885"/>
              <a:gd name="connsiteX28" fmla="*/ 54769 w 607400"/>
              <a:gd name="connsiteY28" fmla="*/ 731503 h 733885"/>
              <a:gd name="connsiteX29" fmla="*/ 40481 w 607400"/>
              <a:gd name="connsiteY29" fmla="*/ 729122 h 733885"/>
              <a:gd name="connsiteX30" fmla="*/ 42863 w 607400"/>
              <a:gd name="connsiteY30" fmla="*/ 707691 h 733885"/>
              <a:gd name="connsiteX31" fmla="*/ 45244 w 607400"/>
              <a:gd name="connsiteY31" fmla="*/ 693403 h 733885"/>
              <a:gd name="connsiteX32" fmla="*/ 47625 w 607400"/>
              <a:gd name="connsiteY32" fmla="*/ 669591 h 733885"/>
              <a:gd name="connsiteX33" fmla="*/ 50006 w 607400"/>
              <a:gd name="connsiteY33" fmla="*/ 650541 h 733885"/>
              <a:gd name="connsiteX34" fmla="*/ 47625 w 607400"/>
              <a:gd name="connsiteY34" fmla="*/ 541003 h 733885"/>
              <a:gd name="connsiteX35" fmla="*/ 45244 w 607400"/>
              <a:gd name="connsiteY35" fmla="*/ 519572 h 733885"/>
              <a:gd name="connsiteX36" fmla="*/ 47625 w 607400"/>
              <a:gd name="connsiteY36" fmla="*/ 262397 h 733885"/>
              <a:gd name="connsiteX37" fmla="*/ 23813 w 607400"/>
              <a:gd name="connsiteY37" fmla="*/ 74278 h 733885"/>
              <a:gd name="connsiteX38" fmla="*/ 0 w 607400"/>
              <a:gd name="connsiteY38" fmla="*/ 71897 h 733885"/>
              <a:gd name="connsiteX39" fmla="*/ 61913 w 607400"/>
              <a:gd name="connsiteY39" fmla="*/ 69516 h 733885"/>
              <a:gd name="connsiteX40" fmla="*/ 140494 w 607400"/>
              <a:gd name="connsiteY40" fmla="*/ 62372 h 733885"/>
              <a:gd name="connsiteX41" fmla="*/ 159544 w 607400"/>
              <a:gd name="connsiteY41" fmla="*/ 57610 h 733885"/>
              <a:gd name="connsiteX42" fmla="*/ 161925 w 607400"/>
              <a:gd name="connsiteY42" fmla="*/ 50466 h 733885"/>
              <a:gd name="connsiteX43" fmla="*/ 159544 w 607400"/>
              <a:gd name="connsiteY43" fmla="*/ 17128 h 733885"/>
              <a:gd name="connsiteX44" fmla="*/ 140494 w 607400"/>
              <a:gd name="connsiteY44" fmla="*/ 14747 h 733885"/>
              <a:gd name="connsiteX45" fmla="*/ 188119 w 607400"/>
              <a:gd name="connsiteY45" fmla="*/ 9985 h 733885"/>
              <a:gd name="connsiteX46" fmla="*/ 252413 w 607400"/>
              <a:gd name="connsiteY46" fmla="*/ 7603 h 733885"/>
              <a:gd name="connsiteX47" fmla="*/ 300038 w 607400"/>
              <a:gd name="connsiteY47" fmla="*/ 2841 h 733885"/>
              <a:gd name="connsiteX0" fmla="*/ 300038 w 607400"/>
              <a:gd name="connsiteY0" fmla="*/ 2444 h 733488"/>
              <a:gd name="connsiteX1" fmla="*/ 316706 w 607400"/>
              <a:gd name="connsiteY1" fmla="*/ 63 h 733488"/>
              <a:gd name="connsiteX2" fmla="*/ 352425 w 607400"/>
              <a:gd name="connsiteY2" fmla="*/ 4825 h 733488"/>
              <a:gd name="connsiteX3" fmla="*/ 397669 w 607400"/>
              <a:gd name="connsiteY3" fmla="*/ 4825 h 733488"/>
              <a:gd name="connsiteX4" fmla="*/ 450056 w 607400"/>
              <a:gd name="connsiteY4" fmla="*/ 2444 h 733488"/>
              <a:gd name="connsiteX5" fmla="*/ 492919 w 607400"/>
              <a:gd name="connsiteY5" fmla="*/ 4825 h 733488"/>
              <a:gd name="connsiteX6" fmla="*/ 469106 w 607400"/>
              <a:gd name="connsiteY6" fmla="*/ 14350 h 733488"/>
              <a:gd name="connsiteX7" fmla="*/ 450056 w 607400"/>
              <a:gd name="connsiteY7" fmla="*/ 26256 h 733488"/>
              <a:gd name="connsiteX8" fmla="*/ 447675 w 607400"/>
              <a:gd name="connsiteY8" fmla="*/ 33400 h 733488"/>
              <a:gd name="connsiteX9" fmla="*/ 440531 w 607400"/>
              <a:gd name="connsiteY9" fmla="*/ 47688 h 733488"/>
              <a:gd name="connsiteX10" fmla="*/ 447675 w 607400"/>
              <a:gd name="connsiteY10" fmla="*/ 52450 h 733488"/>
              <a:gd name="connsiteX11" fmla="*/ 497681 w 607400"/>
              <a:gd name="connsiteY11" fmla="*/ 57213 h 733488"/>
              <a:gd name="connsiteX12" fmla="*/ 511969 w 607400"/>
              <a:gd name="connsiteY12" fmla="*/ 59594 h 733488"/>
              <a:gd name="connsiteX13" fmla="*/ 595313 w 607400"/>
              <a:gd name="connsiteY13" fmla="*/ 64356 h 733488"/>
              <a:gd name="connsiteX14" fmla="*/ 607219 w 607400"/>
              <a:gd name="connsiteY14" fmla="*/ 66738 h 733488"/>
              <a:gd name="connsiteX15" fmla="*/ 597694 w 607400"/>
              <a:gd name="connsiteY15" fmla="*/ 69119 h 733488"/>
              <a:gd name="connsiteX16" fmla="*/ 583406 w 607400"/>
              <a:gd name="connsiteY16" fmla="*/ 71500 h 733488"/>
              <a:gd name="connsiteX17" fmla="*/ 554831 w 607400"/>
              <a:gd name="connsiteY17" fmla="*/ 78644 h 733488"/>
              <a:gd name="connsiteX18" fmla="*/ 554831 w 607400"/>
              <a:gd name="connsiteY18" fmla="*/ 238188 h 733488"/>
              <a:gd name="connsiteX19" fmla="*/ 557213 w 607400"/>
              <a:gd name="connsiteY19" fmla="*/ 392969 h 733488"/>
              <a:gd name="connsiteX20" fmla="*/ 559594 w 607400"/>
              <a:gd name="connsiteY20" fmla="*/ 433450 h 733488"/>
              <a:gd name="connsiteX21" fmla="*/ 561975 w 607400"/>
              <a:gd name="connsiteY21" fmla="*/ 478694 h 733488"/>
              <a:gd name="connsiteX22" fmla="*/ 566738 w 607400"/>
              <a:gd name="connsiteY22" fmla="*/ 588231 h 733488"/>
              <a:gd name="connsiteX23" fmla="*/ 564356 w 607400"/>
              <a:gd name="connsiteY23" fmla="*/ 647763 h 733488"/>
              <a:gd name="connsiteX24" fmla="*/ 559594 w 607400"/>
              <a:gd name="connsiteY24" fmla="*/ 721581 h 733488"/>
              <a:gd name="connsiteX25" fmla="*/ 540544 w 607400"/>
              <a:gd name="connsiteY25" fmla="*/ 728725 h 733488"/>
              <a:gd name="connsiteX26" fmla="*/ 452438 w 607400"/>
              <a:gd name="connsiteY26" fmla="*/ 731106 h 733488"/>
              <a:gd name="connsiteX27" fmla="*/ 250031 w 607400"/>
              <a:gd name="connsiteY27" fmla="*/ 733488 h 733488"/>
              <a:gd name="connsiteX28" fmla="*/ 54769 w 607400"/>
              <a:gd name="connsiteY28" fmla="*/ 731106 h 733488"/>
              <a:gd name="connsiteX29" fmla="*/ 40481 w 607400"/>
              <a:gd name="connsiteY29" fmla="*/ 728725 h 733488"/>
              <a:gd name="connsiteX30" fmla="*/ 42863 w 607400"/>
              <a:gd name="connsiteY30" fmla="*/ 707294 h 733488"/>
              <a:gd name="connsiteX31" fmla="*/ 45244 w 607400"/>
              <a:gd name="connsiteY31" fmla="*/ 693006 h 733488"/>
              <a:gd name="connsiteX32" fmla="*/ 47625 w 607400"/>
              <a:gd name="connsiteY32" fmla="*/ 669194 h 733488"/>
              <a:gd name="connsiteX33" fmla="*/ 50006 w 607400"/>
              <a:gd name="connsiteY33" fmla="*/ 650144 h 733488"/>
              <a:gd name="connsiteX34" fmla="*/ 47625 w 607400"/>
              <a:gd name="connsiteY34" fmla="*/ 540606 h 733488"/>
              <a:gd name="connsiteX35" fmla="*/ 45244 w 607400"/>
              <a:gd name="connsiteY35" fmla="*/ 519175 h 733488"/>
              <a:gd name="connsiteX36" fmla="*/ 47625 w 607400"/>
              <a:gd name="connsiteY36" fmla="*/ 262000 h 733488"/>
              <a:gd name="connsiteX37" fmla="*/ 23813 w 607400"/>
              <a:gd name="connsiteY37" fmla="*/ 73881 h 733488"/>
              <a:gd name="connsiteX38" fmla="*/ 0 w 607400"/>
              <a:gd name="connsiteY38" fmla="*/ 71500 h 733488"/>
              <a:gd name="connsiteX39" fmla="*/ 61913 w 607400"/>
              <a:gd name="connsiteY39" fmla="*/ 69119 h 733488"/>
              <a:gd name="connsiteX40" fmla="*/ 140494 w 607400"/>
              <a:gd name="connsiteY40" fmla="*/ 61975 h 733488"/>
              <a:gd name="connsiteX41" fmla="*/ 159544 w 607400"/>
              <a:gd name="connsiteY41" fmla="*/ 57213 h 733488"/>
              <a:gd name="connsiteX42" fmla="*/ 161925 w 607400"/>
              <a:gd name="connsiteY42" fmla="*/ 50069 h 733488"/>
              <a:gd name="connsiteX43" fmla="*/ 159544 w 607400"/>
              <a:gd name="connsiteY43" fmla="*/ 16731 h 733488"/>
              <a:gd name="connsiteX44" fmla="*/ 140494 w 607400"/>
              <a:gd name="connsiteY44" fmla="*/ 14350 h 733488"/>
              <a:gd name="connsiteX45" fmla="*/ 188119 w 607400"/>
              <a:gd name="connsiteY45" fmla="*/ 9588 h 733488"/>
              <a:gd name="connsiteX46" fmla="*/ 252413 w 607400"/>
              <a:gd name="connsiteY46" fmla="*/ 7206 h 733488"/>
              <a:gd name="connsiteX47" fmla="*/ 300038 w 607400"/>
              <a:gd name="connsiteY47" fmla="*/ 2444 h 733488"/>
              <a:gd name="connsiteX0" fmla="*/ 300038 w 607400"/>
              <a:gd name="connsiteY0" fmla="*/ 209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0038 w 607400"/>
              <a:gd name="connsiteY47" fmla="*/ 209 h 731253"/>
              <a:gd name="connsiteX0" fmla="*/ 302419 w 607400"/>
              <a:gd name="connsiteY0" fmla="*/ 7353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2419 w 607400"/>
              <a:gd name="connsiteY47" fmla="*/ 7353 h 7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400" h="731253">
                <a:moveTo>
                  <a:pt x="302419" y="7353"/>
                </a:moveTo>
                <a:cubicBezTo>
                  <a:pt x="313134" y="7353"/>
                  <a:pt x="308372" y="5766"/>
                  <a:pt x="316706" y="4972"/>
                </a:cubicBezTo>
                <a:cubicBezTo>
                  <a:pt x="325040" y="4178"/>
                  <a:pt x="338931" y="2987"/>
                  <a:pt x="352425" y="2590"/>
                </a:cubicBezTo>
                <a:cubicBezTo>
                  <a:pt x="365919" y="2193"/>
                  <a:pt x="381397" y="2987"/>
                  <a:pt x="397669" y="2590"/>
                </a:cubicBezTo>
                <a:cubicBezTo>
                  <a:pt x="413941" y="2193"/>
                  <a:pt x="431759" y="-807"/>
                  <a:pt x="450056" y="209"/>
                </a:cubicBezTo>
                <a:lnTo>
                  <a:pt x="492919" y="2590"/>
                </a:lnTo>
                <a:cubicBezTo>
                  <a:pt x="470581" y="13760"/>
                  <a:pt x="498532" y="345"/>
                  <a:pt x="469106" y="12115"/>
                </a:cubicBezTo>
                <a:cubicBezTo>
                  <a:pt x="459770" y="15849"/>
                  <a:pt x="458241" y="17883"/>
                  <a:pt x="450056" y="24021"/>
                </a:cubicBezTo>
                <a:cubicBezTo>
                  <a:pt x="449262" y="26402"/>
                  <a:pt x="448797" y="28920"/>
                  <a:pt x="447675" y="31165"/>
                </a:cubicBezTo>
                <a:cubicBezTo>
                  <a:pt x="438440" y="49638"/>
                  <a:pt x="446521" y="27489"/>
                  <a:pt x="440531" y="45453"/>
                </a:cubicBezTo>
                <a:cubicBezTo>
                  <a:pt x="442912" y="47040"/>
                  <a:pt x="444960" y="49310"/>
                  <a:pt x="447675" y="50215"/>
                </a:cubicBezTo>
                <a:cubicBezTo>
                  <a:pt x="457445" y="53471"/>
                  <a:pt x="497399" y="54959"/>
                  <a:pt x="497681" y="54978"/>
                </a:cubicBezTo>
                <a:cubicBezTo>
                  <a:pt x="502444" y="55772"/>
                  <a:pt x="507162" y="56901"/>
                  <a:pt x="511969" y="57359"/>
                </a:cubicBezTo>
                <a:cubicBezTo>
                  <a:pt x="530972" y="59169"/>
                  <a:pt x="579162" y="61314"/>
                  <a:pt x="595313" y="62121"/>
                </a:cubicBezTo>
                <a:cubicBezTo>
                  <a:pt x="599282" y="62915"/>
                  <a:pt x="605409" y="60883"/>
                  <a:pt x="607219" y="64503"/>
                </a:cubicBezTo>
                <a:cubicBezTo>
                  <a:pt x="608682" y="67430"/>
                  <a:pt x="600903" y="66242"/>
                  <a:pt x="597694" y="66884"/>
                </a:cubicBezTo>
                <a:cubicBezTo>
                  <a:pt x="592959" y="67831"/>
                  <a:pt x="588119" y="68218"/>
                  <a:pt x="583406" y="69265"/>
                </a:cubicBezTo>
                <a:cubicBezTo>
                  <a:pt x="573822" y="71395"/>
                  <a:pt x="554831" y="76409"/>
                  <a:pt x="554831" y="76409"/>
                </a:cubicBezTo>
                <a:cubicBezTo>
                  <a:pt x="549396" y="152504"/>
                  <a:pt x="552452" y="95631"/>
                  <a:pt x="554831" y="235953"/>
                </a:cubicBezTo>
                <a:cubicBezTo>
                  <a:pt x="555706" y="287545"/>
                  <a:pt x="555955" y="339150"/>
                  <a:pt x="557213" y="390734"/>
                </a:cubicBezTo>
                <a:cubicBezTo>
                  <a:pt x="557543" y="404247"/>
                  <a:pt x="558844" y="417719"/>
                  <a:pt x="559594" y="431215"/>
                </a:cubicBezTo>
                <a:cubicBezTo>
                  <a:pt x="560432" y="446294"/>
                  <a:pt x="561305" y="461372"/>
                  <a:pt x="561975" y="476459"/>
                </a:cubicBezTo>
                <a:cubicBezTo>
                  <a:pt x="569141" y="637717"/>
                  <a:pt x="560112" y="453509"/>
                  <a:pt x="566738" y="585996"/>
                </a:cubicBezTo>
                <a:cubicBezTo>
                  <a:pt x="565944" y="605840"/>
                  <a:pt x="565418" y="625697"/>
                  <a:pt x="564356" y="645528"/>
                </a:cubicBezTo>
                <a:cubicBezTo>
                  <a:pt x="563037" y="670150"/>
                  <a:pt x="563288" y="694967"/>
                  <a:pt x="559594" y="719346"/>
                </a:cubicBezTo>
                <a:cubicBezTo>
                  <a:pt x="558843" y="724304"/>
                  <a:pt x="541455" y="726447"/>
                  <a:pt x="540544" y="726490"/>
                </a:cubicBezTo>
                <a:cubicBezTo>
                  <a:pt x="511198" y="727887"/>
                  <a:pt x="481813" y="728389"/>
                  <a:pt x="452438" y="728871"/>
                </a:cubicBezTo>
                <a:lnTo>
                  <a:pt x="250031" y="731253"/>
                </a:lnTo>
                <a:lnTo>
                  <a:pt x="54769" y="728871"/>
                </a:lnTo>
                <a:cubicBezTo>
                  <a:pt x="49942" y="728761"/>
                  <a:pt x="42640" y="730809"/>
                  <a:pt x="40481" y="726490"/>
                </a:cubicBezTo>
                <a:cubicBezTo>
                  <a:pt x="37267" y="720061"/>
                  <a:pt x="41913" y="712184"/>
                  <a:pt x="42863" y="705059"/>
                </a:cubicBezTo>
                <a:cubicBezTo>
                  <a:pt x="43501" y="700273"/>
                  <a:pt x="44645" y="695562"/>
                  <a:pt x="45244" y="690771"/>
                </a:cubicBezTo>
                <a:cubicBezTo>
                  <a:pt x="46233" y="682856"/>
                  <a:pt x="46744" y="674887"/>
                  <a:pt x="47625" y="666959"/>
                </a:cubicBezTo>
                <a:cubicBezTo>
                  <a:pt x="48332" y="660599"/>
                  <a:pt x="49212" y="654259"/>
                  <a:pt x="50006" y="647909"/>
                </a:cubicBezTo>
                <a:cubicBezTo>
                  <a:pt x="49212" y="611396"/>
                  <a:pt x="48952" y="574868"/>
                  <a:pt x="47625" y="538371"/>
                </a:cubicBezTo>
                <a:cubicBezTo>
                  <a:pt x="47364" y="531188"/>
                  <a:pt x="45244" y="524128"/>
                  <a:pt x="45244" y="516940"/>
                </a:cubicBezTo>
                <a:cubicBezTo>
                  <a:pt x="45244" y="431211"/>
                  <a:pt x="46831" y="345490"/>
                  <a:pt x="47625" y="259765"/>
                </a:cubicBezTo>
                <a:cubicBezTo>
                  <a:pt x="45206" y="71045"/>
                  <a:pt x="106776" y="80380"/>
                  <a:pt x="23813" y="71646"/>
                </a:cubicBezTo>
                <a:lnTo>
                  <a:pt x="0" y="69265"/>
                </a:lnTo>
                <a:lnTo>
                  <a:pt x="61913" y="66884"/>
                </a:lnTo>
                <a:cubicBezTo>
                  <a:pt x="88229" y="65568"/>
                  <a:pt x="114298" y="62359"/>
                  <a:pt x="140494" y="59740"/>
                </a:cubicBezTo>
                <a:cubicBezTo>
                  <a:pt x="146844" y="58153"/>
                  <a:pt x="153822" y="58157"/>
                  <a:pt x="159544" y="54978"/>
                </a:cubicBezTo>
                <a:cubicBezTo>
                  <a:pt x="161738" y="53759"/>
                  <a:pt x="161925" y="50344"/>
                  <a:pt x="161925" y="47834"/>
                </a:cubicBezTo>
                <a:cubicBezTo>
                  <a:pt x="161925" y="36693"/>
                  <a:pt x="165276" y="24049"/>
                  <a:pt x="159544" y="14496"/>
                </a:cubicBezTo>
                <a:cubicBezTo>
                  <a:pt x="156252" y="9009"/>
                  <a:pt x="146844" y="12909"/>
                  <a:pt x="140494" y="12115"/>
                </a:cubicBezTo>
                <a:cubicBezTo>
                  <a:pt x="116087" y="3980"/>
                  <a:pt x="130310" y="9666"/>
                  <a:pt x="188119" y="7353"/>
                </a:cubicBezTo>
                <a:lnTo>
                  <a:pt x="252413" y="4971"/>
                </a:lnTo>
                <a:cubicBezTo>
                  <a:pt x="286525" y="2129"/>
                  <a:pt x="291704" y="7353"/>
                  <a:pt x="302419" y="7353"/>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957DDEF-7F73-E768-672E-6FDE1ADA97E2}"/>
              </a:ext>
            </a:extLst>
          </p:cNvPr>
          <p:cNvSpPr>
            <a:spLocks/>
          </p:cNvSpPr>
          <p:nvPr/>
        </p:nvSpPr>
        <p:spPr>
          <a:xfrm>
            <a:off x="5493051" y="5358957"/>
            <a:ext cx="574240" cy="228709"/>
          </a:xfrm>
          <a:custGeom>
            <a:avLst/>
            <a:gdLst>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97518 w 581194"/>
              <a:gd name="connsiteY4" fmla="*/ 42863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0380 w 581194"/>
              <a:gd name="connsiteY6" fmla="*/ 23813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5143 w 581194"/>
              <a:gd name="connsiteY6" fmla="*/ 28575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5744 w 577526"/>
              <a:gd name="connsiteY0" fmla="*/ 59531 h 228709"/>
              <a:gd name="connsiteX1" fmla="*/ 29556 w 577526"/>
              <a:gd name="connsiteY1" fmla="*/ 54769 h 228709"/>
              <a:gd name="connsiteX2" fmla="*/ 53368 w 577526"/>
              <a:gd name="connsiteY2" fmla="*/ 50006 h 228709"/>
              <a:gd name="connsiteX3" fmla="*/ 65275 w 577526"/>
              <a:gd name="connsiteY3" fmla="*/ 47625 h 228709"/>
              <a:gd name="connsiteX4" fmla="*/ 103375 w 577526"/>
              <a:gd name="connsiteY4" fmla="*/ 35719 h 228709"/>
              <a:gd name="connsiteX5" fmla="*/ 122425 w 577526"/>
              <a:gd name="connsiteY5" fmla="*/ 33338 h 228709"/>
              <a:gd name="connsiteX6" fmla="*/ 141475 w 577526"/>
              <a:gd name="connsiteY6" fmla="*/ 28575 h 228709"/>
              <a:gd name="connsiteX7" fmla="*/ 155762 w 577526"/>
              <a:gd name="connsiteY7" fmla="*/ 21431 h 228709"/>
              <a:gd name="connsiteX8" fmla="*/ 172431 w 577526"/>
              <a:gd name="connsiteY8" fmla="*/ 19050 h 228709"/>
              <a:gd name="connsiteX9" fmla="*/ 189100 w 577526"/>
              <a:gd name="connsiteY9" fmla="*/ 14288 h 228709"/>
              <a:gd name="connsiteX10" fmla="*/ 196243 w 577526"/>
              <a:gd name="connsiteY10" fmla="*/ 11906 h 228709"/>
              <a:gd name="connsiteX11" fmla="*/ 222437 w 577526"/>
              <a:gd name="connsiteY11" fmla="*/ 9525 h 228709"/>
              <a:gd name="connsiteX12" fmla="*/ 231962 w 577526"/>
              <a:gd name="connsiteY12" fmla="*/ 4763 h 228709"/>
              <a:gd name="connsiteX13" fmla="*/ 241487 w 577526"/>
              <a:gd name="connsiteY13" fmla="*/ 2381 h 228709"/>
              <a:gd name="connsiteX14" fmla="*/ 248631 w 577526"/>
              <a:gd name="connsiteY14" fmla="*/ 0 h 228709"/>
              <a:gd name="connsiteX15" fmla="*/ 362931 w 577526"/>
              <a:gd name="connsiteY15" fmla="*/ 4763 h 228709"/>
              <a:gd name="connsiteX16" fmla="*/ 377218 w 577526"/>
              <a:gd name="connsiteY16" fmla="*/ 9525 h 228709"/>
              <a:gd name="connsiteX17" fmla="*/ 386743 w 577526"/>
              <a:gd name="connsiteY17" fmla="*/ 11906 h 228709"/>
              <a:gd name="connsiteX18" fmla="*/ 405793 w 577526"/>
              <a:gd name="connsiteY18" fmla="*/ 19050 h 228709"/>
              <a:gd name="connsiteX19" fmla="*/ 422462 w 577526"/>
              <a:gd name="connsiteY19" fmla="*/ 21431 h 228709"/>
              <a:gd name="connsiteX20" fmla="*/ 451037 w 577526"/>
              <a:gd name="connsiteY20" fmla="*/ 28575 h 228709"/>
              <a:gd name="connsiteX21" fmla="*/ 458181 w 577526"/>
              <a:gd name="connsiteY21" fmla="*/ 30956 h 228709"/>
              <a:gd name="connsiteX22" fmla="*/ 470087 w 577526"/>
              <a:gd name="connsiteY22" fmla="*/ 33338 h 228709"/>
              <a:gd name="connsiteX23" fmla="*/ 496281 w 577526"/>
              <a:gd name="connsiteY23" fmla="*/ 40481 h 228709"/>
              <a:gd name="connsiteX24" fmla="*/ 510568 w 577526"/>
              <a:gd name="connsiteY24" fmla="*/ 45244 h 228709"/>
              <a:gd name="connsiteX25" fmla="*/ 534381 w 577526"/>
              <a:gd name="connsiteY25" fmla="*/ 47625 h 228709"/>
              <a:gd name="connsiteX26" fmla="*/ 555812 w 577526"/>
              <a:gd name="connsiteY26" fmla="*/ 52388 h 228709"/>
              <a:gd name="connsiteX27" fmla="*/ 570100 w 577526"/>
              <a:gd name="connsiteY27" fmla="*/ 57150 h 228709"/>
              <a:gd name="connsiteX28" fmla="*/ 577243 w 577526"/>
              <a:gd name="connsiteY28" fmla="*/ 61913 h 228709"/>
              <a:gd name="connsiteX29" fmla="*/ 570100 w 577526"/>
              <a:gd name="connsiteY29" fmla="*/ 78581 h 228709"/>
              <a:gd name="connsiteX30" fmla="*/ 567718 w 577526"/>
              <a:gd name="connsiteY30" fmla="*/ 109538 h 228709"/>
              <a:gd name="connsiteX31" fmla="*/ 562956 w 577526"/>
              <a:gd name="connsiteY31" fmla="*/ 207169 h 228709"/>
              <a:gd name="connsiteX32" fmla="*/ 565337 w 577526"/>
              <a:gd name="connsiteY32" fmla="*/ 216694 h 228709"/>
              <a:gd name="connsiteX33" fmla="*/ 536762 w 577526"/>
              <a:gd name="connsiteY33" fmla="*/ 226219 h 228709"/>
              <a:gd name="connsiteX34" fmla="*/ 436750 w 577526"/>
              <a:gd name="connsiteY34" fmla="*/ 228600 h 228709"/>
              <a:gd name="connsiteX35" fmla="*/ 248631 w 577526"/>
              <a:gd name="connsiteY35" fmla="*/ 226219 h 228709"/>
              <a:gd name="connsiteX36" fmla="*/ 3362 w 577526"/>
              <a:gd name="connsiteY36" fmla="*/ 226219 h 228709"/>
              <a:gd name="connsiteX37" fmla="*/ 981 w 577526"/>
              <a:gd name="connsiteY37" fmla="*/ 214313 h 228709"/>
              <a:gd name="connsiteX38" fmla="*/ 5744 w 577526"/>
              <a:gd name="connsiteY38" fmla="*/ 59531 h 228709"/>
              <a:gd name="connsiteX0" fmla="*/ 2458 w 574240"/>
              <a:gd name="connsiteY0" fmla="*/ 59531 h 228709"/>
              <a:gd name="connsiteX1" fmla="*/ 26270 w 574240"/>
              <a:gd name="connsiteY1" fmla="*/ 54769 h 228709"/>
              <a:gd name="connsiteX2" fmla="*/ 50082 w 574240"/>
              <a:gd name="connsiteY2" fmla="*/ 50006 h 228709"/>
              <a:gd name="connsiteX3" fmla="*/ 61989 w 574240"/>
              <a:gd name="connsiteY3" fmla="*/ 47625 h 228709"/>
              <a:gd name="connsiteX4" fmla="*/ 100089 w 574240"/>
              <a:gd name="connsiteY4" fmla="*/ 35719 h 228709"/>
              <a:gd name="connsiteX5" fmla="*/ 119139 w 574240"/>
              <a:gd name="connsiteY5" fmla="*/ 33338 h 228709"/>
              <a:gd name="connsiteX6" fmla="*/ 138189 w 574240"/>
              <a:gd name="connsiteY6" fmla="*/ 28575 h 228709"/>
              <a:gd name="connsiteX7" fmla="*/ 152476 w 574240"/>
              <a:gd name="connsiteY7" fmla="*/ 21431 h 228709"/>
              <a:gd name="connsiteX8" fmla="*/ 169145 w 574240"/>
              <a:gd name="connsiteY8" fmla="*/ 19050 h 228709"/>
              <a:gd name="connsiteX9" fmla="*/ 185814 w 574240"/>
              <a:gd name="connsiteY9" fmla="*/ 14288 h 228709"/>
              <a:gd name="connsiteX10" fmla="*/ 192957 w 574240"/>
              <a:gd name="connsiteY10" fmla="*/ 11906 h 228709"/>
              <a:gd name="connsiteX11" fmla="*/ 219151 w 574240"/>
              <a:gd name="connsiteY11" fmla="*/ 9525 h 228709"/>
              <a:gd name="connsiteX12" fmla="*/ 228676 w 574240"/>
              <a:gd name="connsiteY12" fmla="*/ 4763 h 228709"/>
              <a:gd name="connsiteX13" fmla="*/ 238201 w 574240"/>
              <a:gd name="connsiteY13" fmla="*/ 2381 h 228709"/>
              <a:gd name="connsiteX14" fmla="*/ 245345 w 574240"/>
              <a:gd name="connsiteY14" fmla="*/ 0 h 228709"/>
              <a:gd name="connsiteX15" fmla="*/ 359645 w 574240"/>
              <a:gd name="connsiteY15" fmla="*/ 4763 h 228709"/>
              <a:gd name="connsiteX16" fmla="*/ 373932 w 574240"/>
              <a:gd name="connsiteY16" fmla="*/ 9525 h 228709"/>
              <a:gd name="connsiteX17" fmla="*/ 383457 w 574240"/>
              <a:gd name="connsiteY17" fmla="*/ 11906 h 228709"/>
              <a:gd name="connsiteX18" fmla="*/ 402507 w 574240"/>
              <a:gd name="connsiteY18" fmla="*/ 19050 h 228709"/>
              <a:gd name="connsiteX19" fmla="*/ 419176 w 574240"/>
              <a:gd name="connsiteY19" fmla="*/ 21431 h 228709"/>
              <a:gd name="connsiteX20" fmla="*/ 447751 w 574240"/>
              <a:gd name="connsiteY20" fmla="*/ 28575 h 228709"/>
              <a:gd name="connsiteX21" fmla="*/ 454895 w 574240"/>
              <a:gd name="connsiteY21" fmla="*/ 30956 h 228709"/>
              <a:gd name="connsiteX22" fmla="*/ 466801 w 574240"/>
              <a:gd name="connsiteY22" fmla="*/ 33338 h 228709"/>
              <a:gd name="connsiteX23" fmla="*/ 492995 w 574240"/>
              <a:gd name="connsiteY23" fmla="*/ 40481 h 228709"/>
              <a:gd name="connsiteX24" fmla="*/ 507282 w 574240"/>
              <a:gd name="connsiteY24" fmla="*/ 45244 h 228709"/>
              <a:gd name="connsiteX25" fmla="*/ 531095 w 574240"/>
              <a:gd name="connsiteY25" fmla="*/ 47625 h 228709"/>
              <a:gd name="connsiteX26" fmla="*/ 552526 w 574240"/>
              <a:gd name="connsiteY26" fmla="*/ 52388 h 228709"/>
              <a:gd name="connsiteX27" fmla="*/ 566814 w 574240"/>
              <a:gd name="connsiteY27" fmla="*/ 57150 h 228709"/>
              <a:gd name="connsiteX28" fmla="*/ 573957 w 574240"/>
              <a:gd name="connsiteY28" fmla="*/ 61913 h 228709"/>
              <a:gd name="connsiteX29" fmla="*/ 566814 w 574240"/>
              <a:gd name="connsiteY29" fmla="*/ 78581 h 228709"/>
              <a:gd name="connsiteX30" fmla="*/ 564432 w 574240"/>
              <a:gd name="connsiteY30" fmla="*/ 109538 h 228709"/>
              <a:gd name="connsiteX31" fmla="*/ 559670 w 574240"/>
              <a:gd name="connsiteY31" fmla="*/ 207169 h 228709"/>
              <a:gd name="connsiteX32" fmla="*/ 562051 w 574240"/>
              <a:gd name="connsiteY32" fmla="*/ 216694 h 228709"/>
              <a:gd name="connsiteX33" fmla="*/ 533476 w 574240"/>
              <a:gd name="connsiteY33" fmla="*/ 226219 h 228709"/>
              <a:gd name="connsiteX34" fmla="*/ 433464 w 574240"/>
              <a:gd name="connsiteY34" fmla="*/ 228600 h 228709"/>
              <a:gd name="connsiteX35" fmla="*/ 245345 w 574240"/>
              <a:gd name="connsiteY35" fmla="*/ 226219 h 228709"/>
              <a:gd name="connsiteX36" fmla="*/ 76 w 574240"/>
              <a:gd name="connsiteY36" fmla="*/ 226219 h 228709"/>
              <a:gd name="connsiteX37" fmla="*/ 4839 w 574240"/>
              <a:gd name="connsiteY37" fmla="*/ 214313 h 228709"/>
              <a:gd name="connsiteX38" fmla="*/ 2458 w 574240"/>
              <a:gd name="connsiteY38" fmla="*/ 59531 h 2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4240" h="228709">
                <a:moveTo>
                  <a:pt x="2458" y="59531"/>
                </a:moveTo>
                <a:cubicBezTo>
                  <a:pt x="6030" y="32940"/>
                  <a:pt x="18333" y="56357"/>
                  <a:pt x="26270" y="54769"/>
                </a:cubicBezTo>
                <a:lnTo>
                  <a:pt x="50082" y="50006"/>
                </a:lnTo>
                <a:cubicBezTo>
                  <a:pt x="54051" y="49212"/>
                  <a:pt x="53655" y="50006"/>
                  <a:pt x="61989" y="47625"/>
                </a:cubicBezTo>
                <a:cubicBezTo>
                  <a:pt x="70323" y="45244"/>
                  <a:pt x="86780" y="39349"/>
                  <a:pt x="100089" y="35719"/>
                </a:cubicBezTo>
                <a:cubicBezTo>
                  <a:pt x="142069" y="24269"/>
                  <a:pt x="112789" y="34529"/>
                  <a:pt x="119139" y="33338"/>
                </a:cubicBezTo>
                <a:cubicBezTo>
                  <a:pt x="125489" y="32147"/>
                  <a:pt x="135107" y="29676"/>
                  <a:pt x="138189" y="28575"/>
                </a:cubicBezTo>
                <a:cubicBezTo>
                  <a:pt x="146240" y="25700"/>
                  <a:pt x="144013" y="22640"/>
                  <a:pt x="152476" y="21431"/>
                </a:cubicBezTo>
                <a:lnTo>
                  <a:pt x="169145" y="19050"/>
                </a:lnTo>
                <a:cubicBezTo>
                  <a:pt x="186300" y="13332"/>
                  <a:pt x="164849" y="20279"/>
                  <a:pt x="185814" y="14288"/>
                </a:cubicBezTo>
                <a:cubicBezTo>
                  <a:pt x="188227" y="13598"/>
                  <a:pt x="190472" y="12261"/>
                  <a:pt x="192957" y="11906"/>
                </a:cubicBezTo>
                <a:cubicBezTo>
                  <a:pt x="201636" y="10666"/>
                  <a:pt x="210420" y="10319"/>
                  <a:pt x="219151" y="9525"/>
                </a:cubicBezTo>
                <a:cubicBezTo>
                  <a:pt x="222326" y="7938"/>
                  <a:pt x="225352" y="6009"/>
                  <a:pt x="228676" y="4763"/>
                </a:cubicBezTo>
                <a:cubicBezTo>
                  <a:pt x="231740" y="3614"/>
                  <a:pt x="235054" y="3280"/>
                  <a:pt x="238201" y="2381"/>
                </a:cubicBezTo>
                <a:cubicBezTo>
                  <a:pt x="240615" y="1691"/>
                  <a:pt x="242964" y="794"/>
                  <a:pt x="245345" y="0"/>
                </a:cubicBezTo>
                <a:cubicBezTo>
                  <a:pt x="283445" y="1588"/>
                  <a:pt x="321616" y="1946"/>
                  <a:pt x="359645" y="4763"/>
                </a:cubicBezTo>
                <a:cubicBezTo>
                  <a:pt x="364651" y="5134"/>
                  <a:pt x="369124" y="8083"/>
                  <a:pt x="373932" y="9525"/>
                </a:cubicBezTo>
                <a:cubicBezTo>
                  <a:pt x="377067" y="10465"/>
                  <a:pt x="380352" y="10871"/>
                  <a:pt x="383457" y="11906"/>
                </a:cubicBezTo>
                <a:cubicBezTo>
                  <a:pt x="385740" y="12667"/>
                  <a:pt x="398327" y="18214"/>
                  <a:pt x="402507" y="19050"/>
                </a:cubicBezTo>
                <a:cubicBezTo>
                  <a:pt x="408011" y="20151"/>
                  <a:pt x="413620" y="20637"/>
                  <a:pt x="419176" y="21431"/>
                </a:cubicBezTo>
                <a:cubicBezTo>
                  <a:pt x="440839" y="30097"/>
                  <a:pt x="420882" y="23202"/>
                  <a:pt x="447751" y="28575"/>
                </a:cubicBezTo>
                <a:cubicBezTo>
                  <a:pt x="450212" y="29067"/>
                  <a:pt x="452460" y="30347"/>
                  <a:pt x="454895" y="30956"/>
                </a:cubicBezTo>
                <a:cubicBezTo>
                  <a:pt x="458821" y="31938"/>
                  <a:pt x="462832" y="32544"/>
                  <a:pt x="466801" y="33338"/>
                </a:cubicBezTo>
                <a:cubicBezTo>
                  <a:pt x="481203" y="42938"/>
                  <a:pt x="466783" y="34864"/>
                  <a:pt x="492995" y="40481"/>
                </a:cubicBezTo>
                <a:cubicBezTo>
                  <a:pt x="497904" y="41533"/>
                  <a:pt x="502348" y="44319"/>
                  <a:pt x="507282" y="45244"/>
                </a:cubicBezTo>
                <a:cubicBezTo>
                  <a:pt x="515123" y="46714"/>
                  <a:pt x="523157" y="46831"/>
                  <a:pt x="531095" y="47625"/>
                </a:cubicBezTo>
                <a:cubicBezTo>
                  <a:pt x="551535" y="54437"/>
                  <a:pt x="518999" y="44006"/>
                  <a:pt x="552526" y="52388"/>
                </a:cubicBezTo>
                <a:cubicBezTo>
                  <a:pt x="557396" y="53606"/>
                  <a:pt x="562051" y="55563"/>
                  <a:pt x="566814" y="57150"/>
                </a:cubicBezTo>
                <a:cubicBezTo>
                  <a:pt x="569195" y="58738"/>
                  <a:pt x="573052" y="59198"/>
                  <a:pt x="573957" y="61913"/>
                </a:cubicBezTo>
                <a:cubicBezTo>
                  <a:pt x="575665" y="67039"/>
                  <a:pt x="569209" y="74989"/>
                  <a:pt x="566814" y="78581"/>
                </a:cubicBezTo>
                <a:cubicBezTo>
                  <a:pt x="566020" y="88900"/>
                  <a:pt x="564913" y="99200"/>
                  <a:pt x="564432" y="109538"/>
                </a:cubicBezTo>
                <a:cubicBezTo>
                  <a:pt x="559593" y="213565"/>
                  <a:pt x="565005" y="148479"/>
                  <a:pt x="559670" y="207169"/>
                </a:cubicBezTo>
                <a:cubicBezTo>
                  <a:pt x="560464" y="210344"/>
                  <a:pt x="563953" y="214031"/>
                  <a:pt x="562051" y="216694"/>
                </a:cubicBezTo>
                <a:cubicBezTo>
                  <a:pt x="557755" y="222708"/>
                  <a:pt x="540040" y="225946"/>
                  <a:pt x="533476" y="226219"/>
                </a:cubicBezTo>
                <a:cubicBezTo>
                  <a:pt x="500158" y="227607"/>
                  <a:pt x="466801" y="227806"/>
                  <a:pt x="433464" y="228600"/>
                </a:cubicBezTo>
                <a:lnTo>
                  <a:pt x="245345" y="226219"/>
                </a:lnTo>
                <a:cubicBezTo>
                  <a:pt x="-58524" y="226219"/>
                  <a:pt x="241016" y="231822"/>
                  <a:pt x="76" y="226219"/>
                </a:cubicBezTo>
                <a:cubicBezTo>
                  <a:pt x="-718" y="222250"/>
                  <a:pt x="4981" y="218358"/>
                  <a:pt x="4839" y="214313"/>
                </a:cubicBezTo>
                <a:cubicBezTo>
                  <a:pt x="2351" y="143403"/>
                  <a:pt x="-1114" y="86122"/>
                  <a:pt x="2458" y="59531"/>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5A33A75-C8F0-334A-DE71-B868D9FC7616}"/>
              </a:ext>
            </a:extLst>
          </p:cNvPr>
          <p:cNvSpPr>
            <a:spLocks/>
          </p:cNvSpPr>
          <p:nvPr/>
        </p:nvSpPr>
        <p:spPr>
          <a:xfrm>
            <a:off x="6423660" y="6086949"/>
            <a:ext cx="642236" cy="315119"/>
          </a:xfrm>
          <a:custGeom>
            <a:avLst/>
            <a:gdLst>
              <a:gd name="connsiteX0" fmla="*/ 44272 w 662315"/>
              <a:gd name="connsiteY0" fmla="*/ 105198 h 317621"/>
              <a:gd name="connsiteX1" fmla="*/ 70466 w 662315"/>
              <a:gd name="connsiteY1" fmla="*/ 95673 h 317621"/>
              <a:gd name="connsiteX2" fmla="*/ 79991 w 662315"/>
              <a:gd name="connsiteY2" fmla="*/ 93292 h 317621"/>
              <a:gd name="connsiteX3" fmla="*/ 101422 w 662315"/>
              <a:gd name="connsiteY3" fmla="*/ 90911 h 317621"/>
              <a:gd name="connsiteX4" fmla="*/ 125235 w 662315"/>
              <a:gd name="connsiteY4" fmla="*/ 83767 h 317621"/>
              <a:gd name="connsiteX5" fmla="*/ 132379 w 662315"/>
              <a:gd name="connsiteY5" fmla="*/ 79005 h 317621"/>
              <a:gd name="connsiteX6" fmla="*/ 160954 w 662315"/>
              <a:gd name="connsiteY6" fmla="*/ 71861 h 317621"/>
              <a:gd name="connsiteX7" fmla="*/ 180004 w 662315"/>
              <a:gd name="connsiteY7" fmla="*/ 67098 h 317621"/>
              <a:gd name="connsiteX8" fmla="*/ 189529 w 662315"/>
              <a:gd name="connsiteY8" fmla="*/ 64717 h 317621"/>
              <a:gd name="connsiteX9" fmla="*/ 208579 w 662315"/>
              <a:gd name="connsiteY9" fmla="*/ 57573 h 317621"/>
              <a:gd name="connsiteX10" fmla="*/ 222866 w 662315"/>
              <a:gd name="connsiteY10" fmla="*/ 55192 h 317621"/>
              <a:gd name="connsiteX11" fmla="*/ 239535 w 662315"/>
              <a:gd name="connsiteY11" fmla="*/ 48048 h 317621"/>
              <a:gd name="connsiteX12" fmla="*/ 249060 w 662315"/>
              <a:gd name="connsiteY12" fmla="*/ 45667 h 317621"/>
              <a:gd name="connsiteX13" fmla="*/ 258585 w 662315"/>
              <a:gd name="connsiteY13" fmla="*/ 40905 h 317621"/>
              <a:gd name="connsiteX14" fmla="*/ 265729 w 662315"/>
              <a:gd name="connsiteY14" fmla="*/ 36142 h 317621"/>
              <a:gd name="connsiteX15" fmla="*/ 275254 w 662315"/>
              <a:gd name="connsiteY15" fmla="*/ 33761 h 317621"/>
              <a:gd name="connsiteX16" fmla="*/ 289541 w 662315"/>
              <a:gd name="connsiteY16" fmla="*/ 26617 h 317621"/>
              <a:gd name="connsiteX17" fmla="*/ 296685 w 662315"/>
              <a:gd name="connsiteY17" fmla="*/ 21855 h 317621"/>
              <a:gd name="connsiteX18" fmla="*/ 315735 w 662315"/>
              <a:gd name="connsiteY18" fmla="*/ 12330 h 317621"/>
              <a:gd name="connsiteX19" fmla="*/ 325260 w 662315"/>
              <a:gd name="connsiteY19" fmla="*/ 7567 h 317621"/>
              <a:gd name="connsiteX20" fmla="*/ 337166 w 662315"/>
              <a:gd name="connsiteY20" fmla="*/ 5186 h 317621"/>
              <a:gd name="connsiteX21" fmla="*/ 365741 w 662315"/>
              <a:gd name="connsiteY21" fmla="*/ 5186 h 317621"/>
              <a:gd name="connsiteX22" fmla="*/ 380029 w 662315"/>
              <a:gd name="connsiteY22" fmla="*/ 9948 h 317621"/>
              <a:gd name="connsiteX23" fmla="*/ 403841 w 662315"/>
              <a:gd name="connsiteY23" fmla="*/ 21855 h 317621"/>
              <a:gd name="connsiteX24" fmla="*/ 410985 w 662315"/>
              <a:gd name="connsiteY24" fmla="*/ 26617 h 317621"/>
              <a:gd name="connsiteX25" fmla="*/ 422891 w 662315"/>
              <a:gd name="connsiteY25" fmla="*/ 28998 h 317621"/>
              <a:gd name="connsiteX26" fmla="*/ 432416 w 662315"/>
              <a:gd name="connsiteY26" fmla="*/ 31380 h 317621"/>
              <a:gd name="connsiteX27" fmla="*/ 460991 w 662315"/>
              <a:gd name="connsiteY27" fmla="*/ 43286 h 317621"/>
              <a:gd name="connsiteX28" fmla="*/ 491947 w 662315"/>
              <a:gd name="connsiteY28" fmla="*/ 52811 h 317621"/>
              <a:gd name="connsiteX29" fmla="*/ 522904 w 662315"/>
              <a:gd name="connsiteY29" fmla="*/ 59955 h 317621"/>
              <a:gd name="connsiteX30" fmla="*/ 532429 w 662315"/>
              <a:gd name="connsiteY30" fmla="*/ 64717 h 317621"/>
              <a:gd name="connsiteX31" fmla="*/ 539572 w 662315"/>
              <a:gd name="connsiteY31" fmla="*/ 67098 h 317621"/>
              <a:gd name="connsiteX32" fmla="*/ 558622 w 662315"/>
              <a:gd name="connsiteY32" fmla="*/ 76623 h 317621"/>
              <a:gd name="connsiteX33" fmla="*/ 568147 w 662315"/>
              <a:gd name="connsiteY33" fmla="*/ 79005 h 317621"/>
              <a:gd name="connsiteX34" fmla="*/ 577672 w 662315"/>
              <a:gd name="connsiteY34" fmla="*/ 83767 h 317621"/>
              <a:gd name="connsiteX35" fmla="*/ 606247 w 662315"/>
              <a:gd name="connsiteY35" fmla="*/ 93292 h 317621"/>
              <a:gd name="connsiteX36" fmla="*/ 613391 w 662315"/>
              <a:gd name="connsiteY36" fmla="*/ 95673 h 317621"/>
              <a:gd name="connsiteX37" fmla="*/ 627679 w 662315"/>
              <a:gd name="connsiteY37" fmla="*/ 102817 h 317621"/>
              <a:gd name="connsiteX38" fmla="*/ 620535 w 662315"/>
              <a:gd name="connsiteY38" fmla="*/ 105198 h 317621"/>
              <a:gd name="connsiteX39" fmla="*/ 627679 w 662315"/>
              <a:gd name="connsiteY39" fmla="*/ 112342 h 317621"/>
              <a:gd name="connsiteX40" fmla="*/ 634822 w 662315"/>
              <a:gd name="connsiteY40" fmla="*/ 126630 h 317621"/>
              <a:gd name="connsiteX41" fmla="*/ 639585 w 662315"/>
              <a:gd name="connsiteY41" fmla="*/ 138536 h 317621"/>
              <a:gd name="connsiteX42" fmla="*/ 641966 w 662315"/>
              <a:gd name="connsiteY42" fmla="*/ 179017 h 317621"/>
              <a:gd name="connsiteX43" fmla="*/ 627679 w 662315"/>
              <a:gd name="connsiteY43" fmla="*/ 314748 h 317621"/>
              <a:gd name="connsiteX44" fmla="*/ 577672 w 662315"/>
              <a:gd name="connsiteY44" fmla="*/ 305223 h 317621"/>
              <a:gd name="connsiteX45" fmla="*/ 549097 w 662315"/>
              <a:gd name="connsiteY45" fmla="*/ 300461 h 317621"/>
              <a:gd name="connsiteX46" fmla="*/ 246679 w 662315"/>
              <a:gd name="connsiteY46" fmla="*/ 305223 h 317621"/>
              <a:gd name="connsiteX47" fmla="*/ 58560 w 662315"/>
              <a:gd name="connsiteY47" fmla="*/ 307605 h 317621"/>
              <a:gd name="connsiteX48" fmla="*/ 1410 w 662315"/>
              <a:gd name="connsiteY48" fmla="*/ 312367 h 317621"/>
              <a:gd name="connsiteX49" fmla="*/ 10935 w 662315"/>
              <a:gd name="connsiteY49" fmla="*/ 295698 h 317621"/>
              <a:gd name="connsiteX50" fmla="*/ 34747 w 662315"/>
              <a:gd name="connsiteY50" fmla="*/ 269505 h 317621"/>
              <a:gd name="connsiteX51" fmla="*/ 39510 w 662315"/>
              <a:gd name="connsiteY51" fmla="*/ 257598 h 317621"/>
              <a:gd name="connsiteX52" fmla="*/ 44272 w 662315"/>
              <a:gd name="connsiteY52" fmla="*/ 219498 h 317621"/>
              <a:gd name="connsiteX53" fmla="*/ 44272 w 662315"/>
              <a:gd name="connsiteY53" fmla="*/ 105198 h 317621"/>
              <a:gd name="connsiteX0" fmla="*/ 44272 w 643139"/>
              <a:gd name="connsiteY0" fmla="*/ 105198 h 315119"/>
              <a:gd name="connsiteX1" fmla="*/ 70466 w 643139"/>
              <a:gd name="connsiteY1" fmla="*/ 95673 h 315119"/>
              <a:gd name="connsiteX2" fmla="*/ 79991 w 643139"/>
              <a:gd name="connsiteY2" fmla="*/ 93292 h 315119"/>
              <a:gd name="connsiteX3" fmla="*/ 101422 w 643139"/>
              <a:gd name="connsiteY3" fmla="*/ 90911 h 315119"/>
              <a:gd name="connsiteX4" fmla="*/ 125235 w 643139"/>
              <a:gd name="connsiteY4" fmla="*/ 83767 h 315119"/>
              <a:gd name="connsiteX5" fmla="*/ 132379 w 643139"/>
              <a:gd name="connsiteY5" fmla="*/ 79005 h 315119"/>
              <a:gd name="connsiteX6" fmla="*/ 160954 w 643139"/>
              <a:gd name="connsiteY6" fmla="*/ 71861 h 315119"/>
              <a:gd name="connsiteX7" fmla="*/ 180004 w 643139"/>
              <a:gd name="connsiteY7" fmla="*/ 67098 h 315119"/>
              <a:gd name="connsiteX8" fmla="*/ 189529 w 643139"/>
              <a:gd name="connsiteY8" fmla="*/ 64717 h 315119"/>
              <a:gd name="connsiteX9" fmla="*/ 208579 w 643139"/>
              <a:gd name="connsiteY9" fmla="*/ 57573 h 315119"/>
              <a:gd name="connsiteX10" fmla="*/ 222866 w 643139"/>
              <a:gd name="connsiteY10" fmla="*/ 55192 h 315119"/>
              <a:gd name="connsiteX11" fmla="*/ 239535 w 643139"/>
              <a:gd name="connsiteY11" fmla="*/ 48048 h 315119"/>
              <a:gd name="connsiteX12" fmla="*/ 249060 w 643139"/>
              <a:gd name="connsiteY12" fmla="*/ 45667 h 315119"/>
              <a:gd name="connsiteX13" fmla="*/ 258585 w 643139"/>
              <a:gd name="connsiteY13" fmla="*/ 40905 h 315119"/>
              <a:gd name="connsiteX14" fmla="*/ 265729 w 643139"/>
              <a:gd name="connsiteY14" fmla="*/ 36142 h 315119"/>
              <a:gd name="connsiteX15" fmla="*/ 275254 w 643139"/>
              <a:gd name="connsiteY15" fmla="*/ 33761 h 315119"/>
              <a:gd name="connsiteX16" fmla="*/ 289541 w 643139"/>
              <a:gd name="connsiteY16" fmla="*/ 26617 h 315119"/>
              <a:gd name="connsiteX17" fmla="*/ 296685 w 643139"/>
              <a:gd name="connsiteY17" fmla="*/ 21855 h 315119"/>
              <a:gd name="connsiteX18" fmla="*/ 315735 w 643139"/>
              <a:gd name="connsiteY18" fmla="*/ 12330 h 315119"/>
              <a:gd name="connsiteX19" fmla="*/ 325260 w 643139"/>
              <a:gd name="connsiteY19" fmla="*/ 7567 h 315119"/>
              <a:gd name="connsiteX20" fmla="*/ 337166 w 643139"/>
              <a:gd name="connsiteY20" fmla="*/ 5186 h 315119"/>
              <a:gd name="connsiteX21" fmla="*/ 365741 w 643139"/>
              <a:gd name="connsiteY21" fmla="*/ 5186 h 315119"/>
              <a:gd name="connsiteX22" fmla="*/ 380029 w 643139"/>
              <a:gd name="connsiteY22" fmla="*/ 9948 h 315119"/>
              <a:gd name="connsiteX23" fmla="*/ 403841 w 643139"/>
              <a:gd name="connsiteY23" fmla="*/ 21855 h 315119"/>
              <a:gd name="connsiteX24" fmla="*/ 410985 w 643139"/>
              <a:gd name="connsiteY24" fmla="*/ 26617 h 315119"/>
              <a:gd name="connsiteX25" fmla="*/ 422891 w 643139"/>
              <a:gd name="connsiteY25" fmla="*/ 28998 h 315119"/>
              <a:gd name="connsiteX26" fmla="*/ 432416 w 643139"/>
              <a:gd name="connsiteY26" fmla="*/ 31380 h 315119"/>
              <a:gd name="connsiteX27" fmla="*/ 460991 w 643139"/>
              <a:gd name="connsiteY27" fmla="*/ 43286 h 315119"/>
              <a:gd name="connsiteX28" fmla="*/ 491947 w 643139"/>
              <a:gd name="connsiteY28" fmla="*/ 52811 h 315119"/>
              <a:gd name="connsiteX29" fmla="*/ 522904 w 643139"/>
              <a:gd name="connsiteY29" fmla="*/ 59955 h 315119"/>
              <a:gd name="connsiteX30" fmla="*/ 532429 w 643139"/>
              <a:gd name="connsiteY30" fmla="*/ 64717 h 315119"/>
              <a:gd name="connsiteX31" fmla="*/ 539572 w 643139"/>
              <a:gd name="connsiteY31" fmla="*/ 67098 h 315119"/>
              <a:gd name="connsiteX32" fmla="*/ 558622 w 643139"/>
              <a:gd name="connsiteY32" fmla="*/ 76623 h 315119"/>
              <a:gd name="connsiteX33" fmla="*/ 568147 w 643139"/>
              <a:gd name="connsiteY33" fmla="*/ 79005 h 315119"/>
              <a:gd name="connsiteX34" fmla="*/ 577672 w 643139"/>
              <a:gd name="connsiteY34" fmla="*/ 83767 h 315119"/>
              <a:gd name="connsiteX35" fmla="*/ 606247 w 643139"/>
              <a:gd name="connsiteY35" fmla="*/ 93292 h 315119"/>
              <a:gd name="connsiteX36" fmla="*/ 613391 w 643139"/>
              <a:gd name="connsiteY36" fmla="*/ 95673 h 315119"/>
              <a:gd name="connsiteX37" fmla="*/ 627679 w 643139"/>
              <a:gd name="connsiteY37" fmla="*/ 102817 h 315119"/>
              <a:gd name="connsiteX38" fmla="*/ 620535 w 643139"/>
              <a:gd name="connsiteY38" fmla="*/ 105198 h 315119"/>
              <a:gd name="connsiteX39" fmla="*/ 627679 w 643139"/>
              <a:gd name="connsiteY39" fmla="*/ 112342 h 315119"/>
              <a:gd name="connsiteX40" fmla="*/ 634822 w 643139"/>
              <a:gd name="connsiteY40" fmla="*/ 126630 h 315119"/>
              <a:gd name="connsiteX41" fmla="*/ 639585 w 643139"/>
              <a:gd name="connsiteY41" fmla="*/ 138536 h 315119"/>
              <a:gd name="connsiteX42" fmla="*/ 641966 w 643139"/>
              <a:gd name="connsiteY42" fmla="*/ 179017 h 315119"/>
              <a:gd name="connsiteX43" fmla="*/ 627679 w 643139"/>
              <a:gd name="connsiteY43" fmla="*/ 314748 h 315119"/>
              <a:gd name="connsiteX44" fmla="*/ 577672 w 643139"/>
              <a:gd name="connsiteY44" fmla="*/ 305223 h 315119"/>
              <a:gd name="connsiteX45" fmla="*/ 549097 w 643139"/>
              <a:gd name="connsiteY45" fmla="*/ 300461 h 315119"/>
              <a:gd name="connsiteX46" fmla="*/ 246679 w 643139"/>
              <a:gd name="connsiteY46" fmla="*/ 305223 h 315119"/>
              <a:gd name="connsiteX47" fmla="*/ 58560 w 643139"/>
              <a:gd name="connsiteY47" fmla="*/ 307605 h 315119"/>
              <a:gd name="connsiteX48" fmla="*/ 1410 w 643139"/>
              <a:gd name="connsiteY48" fmla="*/ 312367 h 315119"/>
              <a:gd name="connsiteX49" fmla="*/ 10935 w 643139"/>
              <a:gd name="connsiteY49" fmla="*/ 295698 h 315119"/>
              <a:gd name="connsiteX50" fmla="*/ 34747 w 643139"/>
              <a:gd name="connsiteY50" fmla="*/ 269505 h 315119"/>
              <a:gd name="connsiteX51" fmla="*/ 39510 w 643139"/>
              <a:gd name="connsiteY51" fmla="*/ 257598 h 315119"/>
              <a:gd name="connsiteX52" fmla="*/ 44272 w 643139"/>
              <a:gd name="connsiteY52" fmla="*/ 219498 h 315119"/>
              <a:gd name="connsiteX53" fmla="*/ 44272 w 643139"/>
              <a:gd name="connsiteY53" fmla="*/ 105198 h 315119"/>
              <a:gd name="connsiteX0" fmla="*/ 44684 w 643551"/>
              <a:gd name="connsiteY0" fmla="*/ 105198 h 315119"/>
              <a:gd name="connsiteX1" fmla="*/ 70878 w 643551"/>
              <a:gd name="connsiteY1" fmla="*/ 95673 h 315119"/>
              <a:gd name="connsiteX2" fmla="*/ 80403 w 643551"/>
              <a:gd name="connsiteY2" fmla="*/ 93292 h 315119"/>
              <a:gd name="connsiteX3" fmla="*/ 101834 w 643551"/>
              <a:gd name="connsiteY3" fmla="*/ 90911 h 315119"/>
              <a:gd name="connsiteX4" fmla="*/ 125647 w 643551"/>
              <a:gd name="connsiteY4" fmla="*/ 83767 h 315119"/>
              <a:gd name="connsiteX5" fmla="*/ 132791 w 643551"/>
              <a:gd name="connsiteY5" fmla="*/ 79005 h 315119"/>
              <a:gd name="connsiteX6" fmla="*/ 161366 w 643551"/>
              <a:gd name="connsiteY6" fmla="*/ 71861 h 315119"/>
              <a:gd name="connsiteX7" fmla="*/ 180416 w 643551"/>
              <a:gd name="connsiteY7" fmla="*/ 67098 h 315119"/>
              <a:gd name="connsiteX8" fmla="*/ 189941 w 643551"/>
              <a:gd name="connsiteY8" fmla="*/ 64717 h 315119"/>
              <a:gd name="connsiteX9" fmla="*/ 208991 w 643551"/>
              <a:gd name="connsiteY9" fmla="*/ 57573 h 315119"/>
              <a:gd name="connsiteX10" fmla="*/ 223278 w 643551"/>
              <a:gd name="connsiteY10" fmla="*/ 55192 h 315119"/>
              <a:gd name="connsiteX11" fmla="*/ 239947 w 643551"/>
              <a:gd name="connsiteY11" fmla="*/ 48048 h 315119"/>
              <a:gd name="connsiteX12" fmla="*/ 249472 w 643551"/>
              <a:gd name="connsiteY12" fmla="*/ 45667 h 315119"/>
              <a:gd name="connsiteX13" fmla="*/ 258997 w 643551"/>
              <a:gd name="connsiteY13" fmla="*/ 40905 h 315119"/>
              <a:gd name="connsiteX14" fmla="*/ 266141 w 643551"/>
              <a:gd name="connsiteY14" fmla="*/ 36142 h 315119"/>
              <a:gd name="connsiteX15" fmla="*/ 275666 w 643551"/>
              <a:gd name="connsiteY15" fmla="*/ 33761 h 315119"/>
              <a:gd name="connsiteX16" fmla="*/ 289953 w 643551"/>
              <a:gd name="connsiteY16" fmla="*/ 26617 h 315119"/>
              <a:gd name="connsiteX17" fmla="*/ 297097 w 643551"/>
              <a:gd name="connsiteY17" fmla="*/ 21855 h 315119"/>
              <a:gd name="connsiteX18" fmla="*/ 316147 w 643551"/>
              <a:gd name="connsiteY18" fmla="*/ 12330 h 315119"/>
              <a:gd name="connsiteX19" fmla="*/ 325672 w 643551"/>
              <a:gd name="connsiteY19" fmla="*/ 7567 h 315119"/>
              <a:gd name="connsiteX20" fmla="*/ 337578 w 643551"/>
              <a:gd name="connsiteY20" fmla="*/ 5186 h 315119"/>
              <a:gd name="connsiteX21" fmla="*/ 366153 w 643551"/>
              <a:gd name="connsiteY21" fmla="*/ 5186 h 315119"/>
              <a:gd name="connsiteX22" fmla="*/ 380441 w 643551"/>
              <a:gd name="connsiteY22" fmla="*/ 9948 h 315119"/>
              <a:gd name="connsiteX23" fmla="*/ 404253 w 643551"/>
              <a:gd name="connsiteY23" fmla="*/ 21855 h 315119"/>
              <a:gd name="connsiteX24" fmla="*/ 411397 w 643551"/>
              <a:gd name="connsiteY24" fmla="*/ 26617 h 315119"/>
              <a:gd name="connsiteX25" fmla="*/ 423303 w 643551"/>
              <a:gd name="connsiteY25" fmla="*/ 28998 h 315119"/>
              <a:gd name="connsiteX26" fmla="*/ 432828 w 643551"/>
              <a:gd name="connsiteY26" fmla="*/ 31380 h 315119"/>
              <a:gd name="connsiteX27" fmla="*/ 461403 w 643551"/>
              <a:gd name="connsiteY27" fmla="*/ 43286 h 315119"/>
              <a:gd name="connsiteX28" fmla="*/ 492359 w 643551"/>
              <a:gd name="connsiteY28" fmla="*/ 52811 h 315119"/>
              <a:gd name="connsiteX29" fmla="*/ 523316 w 643551"/>
              <a:gd name="connsiteY29" fmla="*/ 59955 h 315119"/>
              <a:gd name="connsiteX30" fmla="*/ 532841 w 643551"/>
              <a:gd name="connsiteY30" fmla="*/ 64717 h 315119"/>
              <a:gd name="connsiteX31" fmla="*/ 539984 w 643551"/>
              <a:gd name="connsiteY31" fmla="*/ 67098 h 315119"/>
              <a:gd name="connsiteX32" fmla="*/ 559034 w 643551"/>
              <a:gd name="connsiteY32" fmla="*/ 76623 h 315119"/>
              <a:gd name="connsiteX33" fmla="*/ 568559 w 643551"/>
              <a:gd name="connsiteY33" fmla="*/ 79005 h 315119"/>
              <a:gd name="connsiteX34" fmla="*/ 578084 w 643551"/>
              <a:gd name="connsiteY34" fmla="*/ 83767 h 315119"/>
              <a:gd name="connsiteX35" fmla="*/ 606659 w 643551"/>
              <a:gd name="connsiteY35" fmla="*/ 93292 h 315119"/>
              <a:gd name="connsiteX36" fmla="*/ 613803 w 643551"/>
              <a:gd name="connsiteY36" fmla="*/ 95673 h 315119"/>
              <a:gd name="connsiteX37" fmla="*/ 628091 w 643551"/>
              <a:gd name="connsiteY37" fmla="*/ 102817 h 315119"/>
              <a:gd name="connsiteX38" fmla="*/ 620947 w 643551"/>
              <a:gd name="connsiteY38" fmla="*/ 105198 h 315119"/>
              <a:gd name="connsiteX39" fmla="*/ 628091 w 643551"/>
              <a:gd name="connsiteY39" fmla="*/ 112342 h 315119"/>
              <a:gd name="connsiteX40" fmla="*/ 635234 w 643551"/>
              <a:gd name="connsiteY40" fmla="*/ 126630 h 315119"/>
              <a:gd name="connsiteX41" fmla="*/ 639997 w 643551"/>
              <a:gd name="connsiteY41" fmla="*/ 138536 h 315119"/>
              <a:gd name="connsiteX42" fmla="*/ 642378 w 643551"/>
              <a:gd name="connsiteY42" fmla="*/ 179017 h 315119"/>
              <a:gd name="connsiteX43" fmla="*/ 628091 w 643551"/>
              <a:gd name="connsiteY43" fmla="*/ 314748 h 315119"/>
              <a:gd name="connsiteX44" fmla="*/ 578084 w 643551"/>
              <a:gd name="connsiteY44" fmla="*/ 305223 h 315119"/>
              <a:gd name="connsiteX45" fmla="*/ 549509 w 643551"/>
              <a:gd name="connsiteY45" fmla="*/ 300461 h 315119"/>
              <a:gd name="connsiteX46" fmla="*/ 247091 w 643551"/>
              <a:gd name="connsiteY46" fmla="*/ 305223 h 315119"/>
              <a:gd name="connsiteX47" fmla="*/ 58972 w 643551"/>
              <a:gd name="connsiteY47" fmla="*/ 307605 h 315119"/>
              <a:gd name="connsiteX48" fmla="*/ 1822 w 643551"/>
              <a:gd name="connsiteY48" fmla="*/ 312367 h 315119"/>
              <a:gd name="connsiteX49" fmla="*/ 11347 w 643551"/>
              <a:gd name="connsiteY49" fmla="*/ 295698 h 315119"/>
              <a:gd name="connsiteX50" fmla="*/ 47065 w 643551"/>
              <a:gd name="connsiteY50" fmla="*/ 271886 h 315119"/>
              <a:gd name="connsiteX51" fmla="*/ 39922 w 643551"/>
              <a:gd name="connsiteY51" fmla="*/ 257598 h 315119"/>
              <a:gd name="connsiteX52" fmla="*/ 44684 w 643551"/>
              <a:gd name="connsiteY52" fmla="*/ 219498 h 315119"/>
              <a:gd name="connsiteX53" fmla="*/ 44684 w 643551"/>
              <a:gd name="connsiteY53" fmla="*/ 105198 h 315119"/>
              <a:gd name="connsiteX0" fmla="*/ 43369 w 642236"/>
              <a:gd name="connsiteY0" fmla="*/ 105198 h 315119"/>
              <a:gd name="connsiteX1" fmla="*/ 69563 w 642236"/>
              <a:gd name="connsiteY1" fmla="*/ 95673 h 315119"/>
              <a:gd name="connsiteX2" fmla="*/ 79088 w 642236"/>
              <a:gd name="connsiteY2" fmla="*/ 93292 h 315119"/>
              <a:gd name="connsiteX3" fmla="*/ 100519 w 642236"/>
              <a:gd name="connsiteY3" fmla="*/ 90911 h 315119"/>
              <a:gd name="connsiteX4" fmla="*/ 124332 w 642236"/>
              <a:gd name="connsiteY4" fmla="*/ 83767 h 315119"/>
              <a:gd name="connsiteX5" fmla="*/ 131476 w 642236"/>
              <a:gd name="connsiteY5" fmla="*/ 79005 h 315119"/>
              <a:gd name="connsiteX6" fmla="*/ 160051 w 642236"/>
              <a:gd name="connsiteY6" fmla="*/ 71861 h 315119"/>
              <a:gd name="connsiteX7" fmla="*/ 179101 w 642236"/>
              <a:gd name="connsiteY7" fmla="*/ 67098 h 315119"/>
              <a:gd name="connsiteX8" fmla="*/ 188626 w 642236"/>
              <a:gd name="connsiteY8" fmla="*/ 64717 h 315119"/>
              <a:gd name="connsiteX9" fmla="*/ 207676 w 642236"/>
              <a:gd name="connsiteY9" fmla="*/ 57573 h 315119"/>
              <a:gd name="connsiteX10" fmla="*/ 221963 w 642236"/>
              <a:gd name="connsiteY10" fmla="*/ 55192 h 315119"/>
              <a:gd name="connsiteX11" fmla="*/ 238632 w 642236"/>
              <a:gd name="connsiteY11" fmla="*/ 48048 h 315119"/>
              <a:gd name="connsiteX12" fmla="*/ 248157 w 642236"/>
              <a:gd name="connsiteY12" fmla="*/ 45667 h 315119"/>
              <a:gd name="connsiteX13" fmla="*/ 257682 w 642236"/>
              <a:gd name="connsiteY13" fmla="*/ 40905 h 315119"/>
              <a:gd name="connsiteX14" fmla="*/ 264826 w 642236"/>
              <a:gd name="connsiteY14" fmla="*/ 36142 h 315119"/>
              <a:gd name="connsiteX15" fmla="*/ 274351 w 642236"/>
              <a:gd name="connsiteY15" fmla="*/ 33761 h 315119"/>
              <a:gd name="connsiteX16" fmla="*/ 288638 w 642236"/>
              <a:gd name="connsiteY16" fmla="*/ 26617 h 315119"/>
              <a:gd name="connsiteX17" fmla="*/ 295782 w 642236"/>
              <a:gd name="connsiteY17" fmla="*/ 21855 h 315119"/>
              <a:gd name="connsiteX18" fmla="*/ 314832 w 642236"/>
              <a:gd name="connsiteY18" fmla="*/ 12330 h 315119"/>
              <a:gd name="connsiteX19" fmla="*/ 324357 w 642236"/>
              <a:gd name="connsiteY19" fmla="*/ 7567 h 315119"/>
              <a:gd name="connsiteX20" fmla="*/ 336263 w 642236"/>
              <a:gd name="connsiteY20" fmla="*/ 5186 h 315119"/>
              <a:gd name="connsiteX21" fmla="*/ 364838 w 642236"/>
              <a:gd name="connsiteY21" fmla="*/ 5186 h 315119"/>
              <a:gd name="connsiteX22" fmla="*/ 379126 w 642236"/>
              <a:gd name="connsiteY22" fmla="*/ 9948 h 315119"/>
              <a:gd name="connsiteX23" fmla="*/ 402938 w 642236"/>
              <a:gd name="connsiteY23" fmla="*/ 21855 h 315119"/>
              <a:gd name="connsiteX24" fmla="*/ 410082 w 642236"/>
              <a:gd name="connsiteY24" fmla="*/ 26617 h 315119"/>
              <a:gd name="connsiteX25" fmla="*/ 421988 w 642236"/>
              <a:gd name="connsiteY25" fmla="*/ 28998 h 315119"/>
              <a:gd name="connsiteX26" fmla="*/ 431513 w 642236"/>
              <a:gd name="connsiteY26" fmla="*/ 31380 h 315119"/>
              <a:gd name="connsiteX27" fmla="*/ 460088 w 642236"/>
              <a:gd name="connsiteY27" fmla="*/ 43286 h 315119"/>
              <a:gd name="connsiteX28" fmla="*/ 491044 w 642236"/>
              <a:gd name="connsiteY28" fmla="*/ 52811 h 315119"/>
              <a:gd name="connsiteX29" fmla="*/ 522001 w 642236"/>
              <a:gd name="connsiteY29" fmla="*/ 59955 h 315119"/>
              <a:gd name="connsiteX30" fmla="*/ 531526 w 642236"/>
              <a:gd name="connsiteY30" fmla="*/ 64717 h 315119"/>
              <a:gd name="connsiteX31" fmla="*/ 538669 w 642236"/>
              <a:gd name="connsiteY31" fmla="*/ 67098 h 315119"/>
              <a:gd name="connsiteX32" fmla="*/ 557719 w 642236"/>
              <a:gd name="connsiteY32" fmla="*/ 76623 h 315119"/>
              <a:gd name="connsiteX33" fmla="*/ 567244 w 642236"/>
              <a:gd name="connsiteY33" fmla="*/ 79005 h 315119"/>
              <a:gd name="connsiteX34" fmla="*/ 576769 w 642236"/>
              <a:gd name="connsiteY34" fmla="*/ 83767 h 315119"/>
              <a:gd name="connsiteX35" fmla="*/ 605344 w 642236"/>
              <a:gd name="connsiteY35" fmla="*/ 93292 h 315119"/>
              <a:gd name="connsiteX36" fmla="*/ 612488 w 642236"/>
              <a:gd name="connsiteY36" fmla="*/ 95673 h 315119"/>
              <a:gd name="connsiteX37" fmla="*/ 626776 w 642236"/>
              <a:gd name="connsiteY37" fmla="*/ 102817 h 315119"/>
              <a:gd name="connsiteX38" fmla="*/ 619632 w 642236"/>
              <a:gd name="connsiteY38" fmla="*/ 105198 h 315119"/>
              <a:gd name="connsiteX39" fmla="*/ 626776 w 642236"/>
              <a:gd name="connsiteY39" fmla="*/ 112342 h 315119"/>
              <a:gd name="connsiteX40" fmla="*/ 633919 w 642236"/>
              <a:gd name="connsiteY40" fmla="*/ 126630 h 315119"/>
              <a:gd name="connsiteX41" fmla="*/ 638682 w 642236"/>
              <a:gd name="connsiteY41" fmla="*/ 138536 h 315119"/>
              <a:gd name="connsiteX42" fmla="*/ 641063 w 642236"/>
              <a:gd name="connsiteY42" fmla="*/ 179017 h 315119"/>
              <a:gd name="connsiteX43" fmla="*/ 626776 w 642236"/>
              <a:gd name="connsiteY43" fmla="*/ 314748 h 315119"/>
              <a:gd name="connsiteX44" fmla="*/ 576769 w 642236"/>
              <a:gd name="connsiteY44" fmla="*/ 305223 h 315119"/>
              <a:gd name="connsiteX45" fmla="*/ 548194 w 642236"/>
              <a:gd name="connsiteY45" fmla="*/ 300461 h 315119"/>
              <a:gd name="connsiteX46" fmla="*/ 245776 w 642236"/>
              <a:gd name="connsiteY46" fmla="*/ 305223 h 315119"/>
              <a:gd name="connsiteX47" fmla="*/ 57657 w 642236"/>
              <a:gd name="connsiteY47" fmla="*/ 307605 h 315119"/>
              <a:gd name="connsiteX48" fmla="*/ 507 w 642236"/>
              <a:gd name="connsiteY48" fmla="*/ 312367 h 315119"/>
              <a:gd name="connsiteX49" fmla="*/ 40989 w 642236"/>
              <a:gd name="connsiteY49" fmla="*/ 298080 h 315119"/>
              <a:gd name="connsiteX50" fmla="*/ 45750 w 642236"/>
              <a:gd name="connsiteY50" fmla="*/ 271886 h 315119"/>
              <a:gd name="connsiteX51" fmla="*/ 38607 w 642236"/>
              <a:gd name="connsiteY51" fmla="*/ 257598 h 315119"/>
              <a:gd name="connsiteX52" fmla="*/ 43369 w 642236"/>
              <a:gd name="connsiteY52" fmla="*/ 219498 h 315119"/>
              <a:gd name="connsiteX53" fmla="*/ 43369 w 642236"/>
              <a:gd name="connsiteY53" fmla="*/ 105198 h 3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42236" h="315119">
                <a:moveTo>
                  <a:pt x="43369" y="105198"/>
                </a:moveTo>
                <a:cubicBezTo>
                  <a:pt x="47735" y="84560"/>
                  <a:pt x="61423" y="97708"/>
                  <a:pt x="69563" y="95673"/>
                </a:cubicBezTo>
                <a:cubicBezTo>
                  <a:pt x="72738" y="94879"/>
                  <a:pt x="75853" y="93790"/>
                  <a:pt x="79088" y="93292"/>
                </a:cubicBezTo>
                <a:cubicBezTo>
                  <a:pt x="86192" y="92199"/>
                  <a:pt x="93375" y="91705"/>
                  <a:pt x="100519" y="90911"/>
                </a:cubicBezTo>
                <a:cubicBezTo>
                  <a:pt x="117912" y="85113"/>
                  <a:pt x="109937" y="87365"/>
                  <a:pt x="124332" y="83767"/>
                </a:cubicBezTo>
                <a:cubicBezTo>
                  <a:pt x="126713" y="82180"/>
                  <a:pt x="128861" y="80167"/>
                  <a:pt x="131476" y="79005"/>
                </a:cubicBezTo>
                <a:cubicBezTo>
                  <a:pt x="143519" y="73652"/>
                  <a:pt x="147375" y="74165"/>
                  <a:pt x="160051" y="71861"/>
                </a:cubicBezTo>
                <a:cubicBezTo>
                  <a:pt x="180029" y="68229"/>
                  <a:pt x="164638" y="71231"/>
                  <a:pt x="179101" y="67098"/>
                </a:cubicBezTo>
                <a:cubicBezTo>
                  <a:pt x="182248" y="66199"/>
                  <a:pt x="185521" y="65752"/>
                  <a:pt x="188626" y="64717"/>
                </a:cubicBezTo>
                <a:cubicBezTo>
                  <a:pt x="192318" y="63486"/>
                  <a:pt x="202670" y="58686"/>
                  <a:pt x="207676" y="57573"/>
                </a:cubicBezTo>
                <a:cubicBezTo>
                  <a:pt x="212389" y="56526"/>
                  <a:pt x="217250" y="56239"/>
                  <a:pt x="221963" y="55192"/>
                </a:cubicBezTo>
                <a:cubicBezTo>
                  <a:pt x="231643" y="53041"/>
                  <a:pt x="228038" y="52021"/>
                  <a:pt x="238632" y="48048"/>
                </a:cubicBezTo>
                <a:cubicBezTo>
                  <a:pt x="241696" y="46899"/>
                  <a:pt x="245093" y="46816"/>
                  <a:pt x="248157" y="45667"/>
                </a:cubicBezTo>
                <a:cubicBezTo>
                  <a:pt x="251481" y="44421"/>
                  <a:pt x="254600" y="42666"/>
                  <a:pt x="257682" y="40905"/>
                </a:cubicBezTo>
                <a:cubicBezTo>
                  <a:pt x="260167" y="39485"/>
                  <a:pt x="262195" y="37269"/>
                  <a:pt x="264826" y="36142"/>
                </a:cubicBezTo>
                <a:cubicBezTo>
                  <a:pt x="267834" y="34853"/>
                  <a:pt x="271176" y="34555"/>
                  <a:pt x="274351" y="33761"/>
                </a:cubicBezTo>
                <a:cubicBezTo>
                  <a:pt x="279113" y="31380"/>
                  <a:pt x="283984" y="29203"/>
                  <a:pt x="288638" y="26617"/>
                </a:cubicBezTo>
                <a:cubicBezTo>
                  <a:pt x="291140" y="25227"/>
                  <a:pt x="293270" y="23225"/>
                  <a:pt x="295782" y="21855"/>
                </a:cubicBezTo>
                <a:cubicBezTo>
                  <a:pt x="302015" y="18455"/>
                  <a:pt x="308482" y="15505"/>
                  <a:pt x="314832" y="12330"/>
                </a:cubicBezTo>
                <a:cubicBezTo>
                  <a:pt x="318007" y="10742"/>
                  <a:pt x="320876" y="8263"/>
                  <a:pt x="324357" y="7567"/>
                </a:cubicBezTo>
                <a:lnTo>
                  <a:pt x="336263" y="5186"/>
                </a:lnTo>
                <a:cubicBezTo>
                  <a:pt x="350423" y="-1895"/>
                  <a:pt x="344592" y="-1562"/>
                  <a:pt x="364838" y="5186"/>
                </a:cubicBezTo>
                <a:lnTo>
                  <a:pt x="379126" y="9948"/>
                </a:lnTo>
                <a:cubicBezTo>
                  <a:pt x="396136" y="21288"/>
                  <a:pt x="387860" y="18084"/>
                  <a:pt x="402938" y="21855"/>
                </a:cubicBezTo>
                <a:cubicBezTo>
                  <a:pt x="405319" y="23442"/>
                  <a:pt x="407402" y="25612"/>
                  <a:pt x="410082" y="26617"/>
                </a:cubicBezTo>
                <a:cubicBezTo>
                  <a:pt x="413872" y="28038"/>
                  <a:pt x="418037" y="28120"/>
                  <a:pt x="421988" y="28998"/>
                </a:cubicBezTo>
                <a:cubicBezTo>
                  <a:pt x="425183" y="29708"/>
                  <a:pt x="428338" y="30586"/>
                  <a:pt x="431513" y="31380"/>
                </a:cubicBezTo>
                <a:cubicBezTo>
                  <a:pt x="447216" y="41847"/>
                  <a:pt x="429909" y="31215"/>
                  <a:pt x="460088" y="43286"/>
                </a:cubicBezTo>
                <a:cubicBezTo>
                  <a:pt x="476348" y="49789"/>
                  <a:pt x="470487" y="48067"/>
                  <a:pt x="491044" y="52811"/>
                </a:cubicBezTo>
                <a:cubicBezTo>
                  <a:pt x="498275" y="54480"/>
                  <a:pt x="516966" y="57438"/>
                  <a:pt x="522001" y="59955"/>
                </a:cubicBezTo>
                <a:cubicBezTo>
                  <a:pt x="525176" y="61542"/>
                  <a:pt x="528263" y="63319"/>
                  <a:pt x="531526" y="64717"/>
                </a:cubicBezTo>
                <a:cubicBezTo>
                  <a:pt x="533833" y="65706"/>
                  <a:pt x="536384" y="66059"/>
                  <a:pt x="538669" y="67098"/>
                </a:cubicBezTo>
                <a:cubicBezTo>
                  <a:pt x="545132" y="70036"/>
                  <a:pt x="550832" y="74901"/>
                  <a:pt x="557719" y="76623"/>
                </a:cubicBezTo>
                <a:cubicBezTo>
                  <a:pt x="560894" y="77417"/>
                  <a:pt x="564180" y="77856"/>
                  <a:pt x="567244" y="79005"/>
                </a:cubicBezTo>
                <a:cubicBezTo>
                  <a:pt x="570568" y="80251"/>
                  <a:pt x="573456" y="82493"/>
                  <a:pt x="576769" y="83767"/>
                </a:cubicBezTo>
                <a:cubicBezTo>
                  <a:pt x="586140" y="87371"/>
                  <a:pt x="595819" y="90117"/>
                  <a:pt x="605344" y="93292"/>
                </a:cubicBezTo>
                <a:cubicBezTo>
                  <a:pt x="607725" y="94086"/>
                  <a:pt x="610243" y="94550"/>
                  <a:pt x="612488" y="95673"/>
                </a:cubicBezTo>
                <a:lnTo>
                  <a:pt x="626776" y="102817"/>
                </a:lnTo>
                <a:cubicBezTo>
                  <a:pt x="624395" y="103611"/>
                  <a:pt x="619632" y="102688"/>
                  <a:pt x="619632" y="105198"/>
                </a:cubicBezTo>
                <a:cubicBezTo>
                  <a:pt x="619632" y="108566"/>
                  <a:pt x="624620" y="109755"/>
                  <a:pt x="626776" y="112342"/>
                </a:cubicBezTo>
                <a:cubicBezTo>
                  <a:pt x="632524" y="119239"/>
                  <a:pt x="630990" y="118819"/>
                  <a:pt x="633919" y="126630"/>
                </a:cubicBezTo>
                <a:cubicBezTo>
                  <a:pt x="635420" y="130632"/>
                  <a:pt x="637094" y="134567"/>
                  <a:pt x="638682" y="138536"/>
                </a:cubicBezTo>
                <a:cubicBezTo>
                  <a:pt x="639476" y="152030"/>
                  <a:pt x="640523" y="165511"/>
                  <a:pt x="641063" y="179017"/>
                </a:cubicBezTo>
                <a:cubicBezTo>
                  <a:pt x="646848" y="323626"/>
                  <a:pt x="629512" y="315688"/>
                  <a:pt x="626776" y="314748"/>
                </a:cubicBezTo>
                <a:cubicBezTo>
                  <a:pt x="585913" y="303074"/>
                  <a:pt x="641858" y="318240"/>
                  <a:pt x="576769" y="305223"/>
                </a:cubicBezTo>
                <a:cubicBezTo>
                  <a:pt x="559359" y="301741"/>
                  <a:pt x="568870" y="303414"/>
                  <a:pt x="548194" y="300461"/>
                </a:cubicBezTo>
                <a:cubicBezTo>
                  <a:pt x="394228" y="305427"/>
                  <a:pt x="511325" y="302188"/>
                  <a:pt x="245776" y="305223"/>
                </a:cubicBezTo>
                <a:lnTo>
                  <a:pt x="57657" y="307605"/>
                </a:lnTo>
                <a:lnTo>
                  <a:pt x="507" y="312367"/>
                </a:lnTo>
                <a:cubicBezTo>
                  <a:pt x="-4818" y="308817"/>
                  <a:pt x="33449" y="304827"/>
                  <a:pt x="40989" y="298080"/>
                </a:cubicBezTo>
                <a:cubicBezTo>
                  <a:pt x="48529" y="291333"/>
                  <a:pt x="37179" y="280457"/>
                  <a:pt x="45750" y="271886"/>
                </a:cubicBezTo>
                <a:cubicBezTo>
                  <a:pt x="47338" y="267917"/>
                  <a:pt x="37570" y="261745"/>
                  <a:pt x="38607" y="257598"/>
                </a:cubicBezTo>
                <a:cubicBezTo>
                  <a:pt x="40315" y="250768"/>
                  <a:pt x="42533" y="224795"/>
                  <a:pt x="43369" y="219498"/>
                </a:cubicBezTo>
                <a:cubicBezTo>
                  <a:pt x="52958" y="158768"/>
                  <a:pt x="39003" y="125836"/>
                  <a:pt x="43369" y="105198"/>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15F40F6-143D-E980-B77A-A3B148724484}"/>
              </a:ext>
            </a:extLst>
          </p:cNvPr>
          <p:cNvSpPr>
            <a:spLocks/>
          </p:cNvSpPr>
          <p:nvPr/>
        </p:nvSpPr>
        <p:spPr>
          <a:xfrm>
            <a:off x="4024264" y="5358957"/>
            <a:ext cx="1171610" cy="373980"/>
          </a:xfrm>
          <a:custGeom>
            <a:avLst/>
            <a:gdLst>
              <a:gd name="connsiteX0" fmla="*/ 21432 w 1171610"/>
              <a:gd name="connsiteY0" fmla="*/ 354806 h 381914"/>
              <a:gd name="connsiteX1" fmla="*/ 19050 w 1171610"/>
              <a:gd name="connsiteY1" fmla="*/ 321469 h 381914"/>
              <a:gd name="connsiteX2" fmla="*/ 16669 w 1171610"/>
              <a:gd name="connsiteY2" fmla="*/ 314325 h 381914"/>
              <a:gd name="connsiteX3" fmla="*/ 14288 w 1171610"/>
              <a:gd name="connsiteY3" fmla="*/ 276225 h 381914"/>
              <a:gd name="connsiteX4" fmla="*/ 4763 w 1171610"/>
              <a:gd name="connsiteY4" fmla="*/ 171450 h 381914"/>
              <a:gd name="connsiteX5" fmla="*/ 0 w 1171610"/>
              <a:gd name="connsiteY5" fmla="*/ 164306 h 381914"/>
              <a:gd name="connsiteX6" fmla="*/ 7144 w 1171610"/>
              <a:gd name="connsiteY6" fmla="*/ 154781 h 381914"/>
              <a:gd name="connsiteX7" fmla="*/ 35719 w 1171610"/>
              <a:gd name="connsiteY7" fmla="*/ 142875 h 381914"/>
              <a:gd name="connsiteX8" fmla="*/ 57150 w 1171610"/>
              <a:gd name="connsiteY8" fmla="*/ 138113 h 381914"/>
              <a:gd name="connsiteX9" fmla="*/ 71438 w 1171610"/>
              <a:gd name="connsiteY9" fmla="*/ 135731 h 381914"/>
              <a:gd name="connsiteX10" fmla="*/ 90488 w 1171610"/>
              <a:gd name="connsiteY10" fmla="*/ 130969 h 381914"/>
              <a:gd name="connsiteX11" fmla="*/ 102394 w 1171610"/>
              <a:gd name="connsiteY11" fmla="*/ 128588 h 381914"/>
              <a:gd name="connsiteX12" fmla="*/ 121444 w 1171610"/>
              <a:gd name="connsiteY12" fmla="*/ 123825 h 381914"/>
              <a:gd name="connsiteX13" fmla="*/ 152400 w 1171610"/>
              <a:gd name="connsiteY13" fmla="*/ 119063 h 381914"/>
              <a:gd name="connsiteX14" fmla="*/ 176213 w 1171610"/>
              <a:gd name="connsiteY14" fmla="*/ 116681 h 381914"/>
              <a:gd name="connsiteX15" fmla="*/ 185738 w 1171610"/>
              <a:gd name="connsiteY15" fmla="*/ 114300 h 381914"/>
              <a:gd name="connsiteX16" fmla="*/ 276225 w 1171610"/>
              <a:gd name="connsiteY16" fmla="*/ 119063 h 381914"/>
              <a:gd name="connsiteX17" fmla="*/ 290513 w 1171610"/>
              <a:gd name="connsiteY17" fmla="*/ 116681 h 381914"/>
              <a:gd name="connsiteX18" fmla="*/ 304800 w 1171610"/>
              <a:gd name="connsiteY18" fmla="*/ 104775 h 381914"/>
              <a:gd name="connsiteX19" fmla="*/ 316707 w 1171610"/>
              <a:gd name="connsiteY19" fmla="*/ 102394 h 381914"/>
              <a:gd name="connsiteX20" fmla="*/ 330994 w 1171610"/>
              <a:gd name="connsiteY20" fmla="*/ 97631 h 381914"/>
              <a:gd name="connsiteX21" fmla="*/ 338138 w 1171610"/>
              <a:gd name="connsiteY21" fmla="*/ 95250 h 381914"/>
              <a:gd name="connsiteX22" fmla="*/ 345282 w 1171610"/>
              <a:gd name="connsiteY22" fmla="*/ 90488 h 381914"/>
              <a:gd name="connsiteX23" fmla="*/ 357188 w 1171610"/>
              <a:gd name="connsiteY23" fmla="*/ 88106 h 381914"/>
              <a:gd name="connsiteX24" fmla="*/ 390525 w 1171610"/>
              <a:gd name="connsiteY24" fmla="*/ 76200 h 381914"/>
              <a:gd name="connsiteX25" fmla="*/ 397669 w 1171610"/>
              <a:gd name="connsiteY25" fmla="*/ 71438 h 381914"/>
              <a:gd name="connsiteX26" fmla="*/ 409575 w 1171610"/>
              <a:gd name="connsiteY26" fmla="*/ 69056 h 381914"/>
              <a:gd name="connsiteX27" fmla="*/ 419100 w 1171610"/>
              <a:gd name="connsiteY27" fmla="*/ 66675 h 381914"/>
              <a:gd name="connsiteX28" fmla="*/ 435769 w 1171610"/>
              <a:gd name="connsiteY28" fmla="*/ 61913 h 381914"/>
              <a:gd name="connsiteX29" fmla="*/ 450057 w 1171610"/>
              <a:gd name="connsiteY29" fmla="*/ 57150 h 381914"/>
              <a:gd name="connsiteX30" fmla="*/ 461963 w 1171610"/>
              <a:gd name="connsiteY30" fmla="*/ 54769 h 381914"/>
              <a:gd name="connsiteX31" fmla="*/ 469107 w 1171610"/>
              <a:gd name="connsiteY31" fmla="*/ 50006 h 381914"/>
              <a:gd name="connsiteX32" fmla="*/ 481013 w 1171610"/>
              <a:gd name="connsiteY32" fmla="*/ 47625 h 381914"/>
              <a:gd name="connsiteX33" fmla="*/ 490538 w 1171610"/>
              <a:gd name="connsiteY33" fmla="*/ 45244 h 381914"/>
              <a:gd name="connsiteX34" fmla="*/ 502444 w 1171610"/>
              <a:gd name="connsiteY34" fmla="*/ 38100 h 381914"/>
              <a:gd name="connsiteX35" fmla="*/ 511969 w 1171610"/>
              <a:gd name="connsiteY35" fmla="*/ 35719 h 381914"/>
              <a:gd name="connsiteX36" fmla="*/ 519113 w 1171610"/>
              <a:gd name="connsiteY36" fmla="*/ 33338 h 381914"/>
              <a:gd name="connsiteX37" fmla="*/ 528638 w 1171610"/>
              <a:gd name="connsiteY37" fmla="*/ 28575 h 381914"/>
              <a:gd name="connsiteX38" fmla="*/ 542925 w 1171610"/>
              <a:gd name="connsiteY38" fmla="*/ 23813 h 381914"/>
              <a:gd name="connsiteX39" fmla="*/ 552450 w 1171610"/>
              <a:gd name="connsiteY39" fmla="*/ 16669 h 381914"/>
              <a:gd name="connsiteX40" fmla="*/ 559594 w 1171610"/>
              <a:gd name="connsiteY40" fmla="*/ 14288 h 381914"/>
              <a:gd name="connsiteX41" fmla="*/ 576263 w 1171610"/>
              <a:gd name="connsiteY41" fmla="*/ 2381 h 381914"/>
              <a:gd name="connsiteX42" fmla="*/ 583407 w 1171610"/>
              <a:gd name="connsiteY42" fmla="*/ 0 h 381914"/>
              <a:gd name="connsiteX43" fmla="*/ 595313 w 1171610"/>
              <a:gd name="connsiteY43" fmla="*/ 4763 h 381914"/>
              <a:gd name="connsiteX44" fmla="*/ 611982 w 1171610"/>
              <a:gd name="connsiteY44" fmla="*/ 14288 h 381914"/>
              <a:gd name="connsiteX45" fmla="*/ 628650 w 1171610"/>
              <a:gd name="connsiteY45" fmla="*/ 16669 h 381914"/>
              <a:gd name="connsiteX46" fmla="*/ 645319 w 1171610"/>
              <a:gd name="connsiteY46" fmla="*/ 21431 h 381914"/>
              <a:gd name="connsiteX47" fmla="*/ 657225 w 1171610"/>
              <a:gd name="connsiteY47" fmla="*/ 23813 h 381914"/>
              <a:gd name="connsiteX48" fmla="*/ 666750 w 1171610"/>
              <a:gd name="connsiteY48" fmla="*/ 26194 h 381914"/>
              <a:gd name="connsiteX49" fmla="*/ 673894 w 1171610"/>
              <a:gd name="connsiteY49" fmla="*/ 30956 h 381914"/>
              <a:gd name="connsiteX50" fmla="*/ 697707 w 1171610"/>
              <a:gd name="connsiteY50" fmla="*/ 35719 h 381914"/>
              <a:gd name="connsiteX51" fmla="*/ 704850 w 1171610"/>
              <a:gd name="connsiteY51" fmla="*/ 40481 h 381914"/>
              <a:gd name="connsiteX52" fmla="*/ 731044 w 1171610"/>
              <a:gd name="connsiteY52" fmla="*/ 45244 h 381914"/>
              <a:gd name="connsiteX53" fmla="*/ 754857 w 1171610"/>
              <a:gd name="connsiteY53" fmla="*/ 54769 h 381914"/>
              <a:gd name="connsiteX54" fmla="*/ 771525 w 1171610"/>
              <a:gd name="connsiteY54" fmla="*/ 59531 h 381914"/>
              <a:gd name="connsiteX55" fmla="*/ 785813 w 1171610"/>
              <a:gd name="connsiteY55" fmla="*/ 64294 h 381914"/>
              <a:gd name="connsiteX56" fmla="*/ 795338 w 1171610"/>
              <a:gd name="connsiteY56" fmla="*/ 69056 h 381914"/>
              <a:gd name="connsiteX57" fmla="*/ 807244 w 1171610"/>
              <a:gd name="connsiteY57" fmla="*/ 73819 h 381914"/>
              <a:gd name="connsiteX58" fmla="*/ 821532 w 1171610"/>
              <a:gd name="connsiteY58" fmla="*/ 78581 h 381914"/>
              <a:gd name="connsiteX59" fmla="*/ 845344 w 1171610"/>
              <a:gd name="connsiteY59" fmla="*/ 88106 h 381914"/>
              <a:gd name="connsiteX60" fmla="*/ 857250 w 1171610"/>
              <a:gd name="connsiteY60" fmla="*/ 92869 h 381914"/>
              <a:gd name="connsiteX61" fmla="*/ 871538 w 1171610"/>
              <a:gd name="connsiteY61" fmla="*/ 97631 h 381914"/>
              <a:gd name="connsiteX62" fmla="*/ 892969 w 1171610"/>
              <a:gd name="connsiteY62" fmla="*/ 107156 h 381914"/>
              <a:gd name="connsiteX63" fmla="*/ 900113 w 1171610"/>
              <a:gd name="connsiteY63" fmla="*/ 114300 h 381914"/>
              <a:gd name="connsiteX64" fmla="*/ 907257 w 1171610"/>
              <a:gd name="connsiteY64" fmla="*/ 116681 h 381914"/>
              <a:gd name="connsiteX65" fmla="*/ 935832 w 1171610"/>
              <a:gd name="connsiteY65" fmla="*/ 119063 h 381914"/>
              <a:gd name="connsiteX66" fmla="*/ 1014413 w 1171610"/>
              <a:gd name="connsiteY66" fmla="*/ 121444 h 381914"/>
              <a:gd name="connsiteX67" fmla="*/ 1062038 w 1171610"/>
              <a:gd name="connsiteY67" fmla="*/ 123825 h 381914"/>
              <a:gd name="connsiteX68" fmla="*/ 1078707 w 1171610"/>
              <a:gd name="connsiteY68" fmla="*/ 126206 h 381914"/>
              <a:gd name="connsiteX69" fmla="*/ 1104900 w 1171610"/>
              <a:gd name="connsiteY69" fmla="*/ 128588 h 381914"/>
              <a:gd name="connsiteX70" fmla="*/ 1112044 w 1171610"/>
              <a:gd name="connsiteY70" fmla="*/ 130969 h 381914"/>
              <a:gd name="connsiteX71" fmla="*/ 1126332 w 1171610"/>
              <a:gd name="connsiteY71" fmla="*/ 133350 h 381914"/>
              <a:gd name="connsiteX72" fmla="*/ 1157288 w 1171610"/>
              <a:gd name="connsiteY72" fmla="*/ 138113 h 381914"/>
              <a:gd name="connsiteX73" fmla="*/ 1164432 w 1171610"/>
              <a:gd name="connsiteY73" fmla="*/ 142875 h 381914"/>
              <a:gd name="connsiteX74" fmla="*/ 1171575 w 1171610"/>
              <a:gd name="connsiteY74" fmla="*/ 152400 h 381914"/>
              <a:gd name="connsiteX75" fmla="*/ 1166813 w 1171610"/>
              <a:gd name="connsiteY75" fmla="*/ 159544 h 381914"/>
              <a:gd name="connsiteX76" fmla="*/ 1147763 w 1171610"/>
              <a:gd name="connsiteY76" fmla="*/ 169069 h 381914"/>
              <a:gd name="connsiteX77" fmla="*/ 1138238 w 1171610"/>
              <a:gd name="connsiteY77" fmla="*/ 176213 h 381914"/>
              <a:gd name="connsiteX78" fmla="*/ 1143000 w 1171610"/>
              <a:gd name="connsiteY78" fmla="*/ 214313 h 381914"/>
              <a:gd name="connsiteX79" fmla="*/ 1145382 w 1171610"/>
              <a:gd name="connsiteY79" fmla="*/ 230981 h 381914"/>
              <a:gd name="connsiteX80" fmla="*/ 1140619 w 1171610"/>
              <a:gd name="connsiteY80" fmla="*/ 321469 h 381914"/>
              <a:gd name="connsiteX81" fmla="*/ 1138238 w 1171610"/>
              <a:gd name="connsiteY81" fmla="*/ 357188 h 381914"/>
              <a:gd name="connsiteX82" fmla="*/ 1123950 w 1171610"/>
              <a:gd name="connsiteY82" fmla="*/ 359569 h 381914"/>
              <a:gd name="connsiteX83" fmla="*/ 1073944 w 1171610"/>
              <a:gd name="connsiteY83" fmla="*/ 361950 h 381914"/>
              <a:gd name="connsiteX84" fmla="*/ 1047750 w 1171610"/>
              <a:gd name="connsiteY84" fmla="*/ 366713 h 381914"/>
              <a:gd name="connsiteX85" fmla="*/ 964407 w 1171610"/>
              <a:gd name="connsiteY85" fmla="*/ 369094 h 381914"/>
              <a:gd name="connsiteX86" fmla="*/ 819150 w 1171610"/>
              <a:gd name="connsiteY86" fmla="*/ 371475 h 381914"/>
              <a:gd name="connsiteX87" fmla="*/ 476250 w 1171610"/>
              <a:gd name="connsiteY87" fmla="*/ 376238 h 381914"/>
              <a:gd name="connsiteX88" fmla="*/ 411957 w 1171610"/>
              <a:gd name="connsiteY88" fmla="*/ 373856 h 381914"/>
              <a:gd name="connsiteX89" fmla="*/ 378619 w 1171610"/>
              <a:gd name="connsiteY89" fmla="*/ 369094 h 381914"/>
              <a:gd name="connsiteX90" fmla="*/ 333375 w 1171610"/>
              <a:gd name="connsiteY90" fmla="*/ 366713 h 381914"/>
              <a:gd name="connsiteX91" fmla="*/ 276225 w 1171610"/>
              <a:gd name="connsiteY91" fmla="*/ 369094 h 381914"/>
              <a:gd name="connsiteX92" fmla="*/ 257175 w 1171610"/>
              <a:gd name="connsiteY92" fmla="*/ 371475 h 381914"/>
              <a:gd name="connsiteX93" fmla="*/ 223838 w 1171610"/>
              <a:gd name="connsiteY93" fmla="*/ 373856 h 381914"/>
              <a:gd name="connsiteX94" fmla="*/ 157163 w 1171610"/>
              <a:gd name="connsiteY94" fmla="*/ 371475 h 381914"/>
              <a:gd name="connsiteX95" fmla="*/ 128588 w 1171610"/>
              <a:gd name="connsiteY95" fmla="*/ 369094 h 381914"/>
              <a:gd name="connsiteX96" fmla="*/ 21432 w 1171610"/>
              <a:gd name="connsiteY96" fmla="*/ 354806 h 381914"/>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819150 w 1171610"/>
              <a:gd name="connsiteY86" fmla="*/ 371475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86115"/>
              <a:gd name="connsiteX1" fmla="*/ 19050 w 1171610"/>
              <a:gd name="connsiteY1" fmla="*/ 321469 h 386115"/>
              <a:gd name="connsiteX2" fmla="*/ 16669 w 1171610"/>
              <a:gd name="connsiteY2" fmla="*/ 314325 h 386115"/>
              <a:gd name="connsiteX3" fmla="*/ 14288 w 1171610"/>
              <a:gd name="connsiteY3" fmla="*/ 276225 h 386115"/>
              <a:gd name="connsiteX4" fmla="*/ 4763 w 1171610"/>
              <a:gd name="connsiteY4" fmla="*/ 171450 h 386115"/>
              <a:gd name="connsiteX5" fmla="*/ 0 w 1171610"/>
              <a:gd name="connsiteY5" fmla="*/ 164306 h 386115"/>
              <a:gd name="connsiteX6" fmla="*/ 7144 w 1171610"/>
              <a:gd name="connsiteY6" fmla="*/ 154781 h 386115"/>
              <a:gd name="connsiteX7" fmla="*/ 35719 w 1171610"/>
              <a:gd name="connsiteY7" fmla="*/ 142875 h 386115"/>
              <a:gd name="connsiteX8" fmla="*/ 57150 w 1171610"/>
              <a:gd name="connsiteY8" fmla="*/ 138113 h 386115"/>
              <a:gd name="connsiteX9" fmla="*/ 71438 w 1171610"/>
              <a:gd name="connsiteY9" fmla="*/ 135731 h 386115"/>
              <a:gd name="connsiteX10" fmla="*/ 90488 w 1171610"/>
              <a:gd name="connsiteY10" fmla="*/ 130969 h 386115"/>
              <a:gd name="connsiteX11" fmla="*/ 102394 w 1171610"/>
              <a:gd name="connsiteY11" fmla="*/ 128588 h 386115"/>
              <a:gd name="connsiteX12" fmla="*/ 121444 w 1171610"/>
              <a:gd name="connsiteY12" fmla="*/ 123825 h 386115"/>
              <a:gd name="connsiteX13" fmla="*/ 152400 w 1171610"/>
              <a:gd name="connsiteY13" fmla="*/ 119063 h 386115"/>
              <a:gd name="connsiteX14" fmla="*/ 176213 w 1171610"/>
              <a:gd name="connsiteY14" fmla="*/ 116681 h 386115"/>
              <a:gd name="connsiteX15" fmla="*/ 185738 w 1171610"/>
              <a:gd name="connsiteY15" fmla="*/ 114300 h 386115"/>
              <a:gd name="connsiteX16" fmla="*/ 276225 w 1171610"/>
              <a:gd name="connsiteY16" fmla="*/ 119063 h 386115"/>
              <a:gd name="connsiteX17" fmla="*/ 290513 w 1171610"/>
              <a:gd name="connsiteY17" fmla="*/ 116681 h 386115"/>
              <a:gd name="connsiteX18" fmla="*/ 304800 w 1171610"/>
              <a:gd name="connsiteY18" fmla="*/ 104775 h 386115"/>
              <a:gd name="connsiteX19" fmla="*/ 316707 w 1171610"/>
              <a:gd name="connsiteY19" fmla="*/ 102394 h 386115"/>
              <a:gd name="connsiteX20" fmla="*/ 330994 w 1171610"/>
              <a:gd name="connsiteY20" fmla="*/ 97631 h 386115"/>
              <a:gd name="connsiteX21" fmla="*/ 338138 w 1171610"/>
              <a:gd name="connsiteY21" fmla="*/ 95250 h 386115"/>
              <a:gd name="connsiteX22" fmla="*/ 345282 w 1171610"/>
              <a:gd name="connsiteY22" fmla="*/ 90488 h 386115"/>
              <a:gd name="connsiteX23" fmla="*/ 357188 w 1171610"/>
              <a:gd name="connsiteY23" fmla="*/ 88106 h 386115"/>
              <a:gd name="connsiteX24" fmla="*/ 390525 w 1171610"/>
              <a:gd name="connsiteY24" fmla="*/ 76200 h 386115"/>
              <a:gd name="connsiteX25" fmla="*/ 397669 w 1171610"/>
              <a:gd name="connsiteY25" fmla="*/ 71438 h 386115"/>
              <a:gd name="connsiteX26" fmla="*/ 409575 w 1171610"/>
              <a:gd name="connsiteY26" fmla="*/ 69056 h 386115"/>
              <a:gd name="connsiteX27" fmla="*/ 419100 w 1171610"/>
              <a:gd name="connsiteY27" fmla="*/ 66675 h 386115"/>
              <a:gd name="connsiteX28" fmla="*/ 435769 w 1171610"/>
              <a:gd name="connsiteY28" fmla="*/ 61913 h 386115"/>
              <a:gd name="connsiteX29" fmla="*/ 450057 w 1171610"/>
              <a:gd name="connsiteY29" fmla="*/ 57150 h 386115"/>
              <a:gd name="connsiteX30" fmla="*/ 461963 w 1171610"/>
              <a:gd name="connsiteY30" fmla="*/ 54769 h 386115"/>
              <a:gd name="connsiteX31" fmla="*/ 469107 w 1171610"/>
              <a:gd name="connsiteY31" fmla="*/ 50006 h 386115"/>
              <a:gd name="connsiteX32" fmla="*/ 481013 w 1171610"/>
              <a:gd name="connsiteY32" fmla="*/ 47625 h 386115"/>
              <a:gd name="connsiteX33" fmla="*/ 490538 w 1171610"/>
              <a:gd name="connsiteY33" fmla="*/ 45244 h 386115"/>
              <a:gd name="connsiteX34" fmla="*/ 502444 w 1171610"/>
              <a:gd name="connsiteY34" fmla="*/ 38100 h 386115"/>
              <a:gd name="connsiteX35" fmla="*/ 511969 w 1171610"/>
              <a:gd name="connsiteY35" fmla="*/ 35719 h 386115"/>
              <a:gd name="connsiteX36" fmla="*/ 519113 w 1171610"/>
              <a:gd name="connsiteY36" fmla="*/ 33338 h 386115"/>
              <a:gd name="connsiteX37" fmla="*/ 528638 w 1171610"/>
              <a:gd name="connsiteY37" fmla="*/ 28575 h 386115"/>
              <a:gd name="connsiteX38" fmla="*/ 542925 w 1171610"/>
              <a:gd name="connsiteY38" fmla="*/ 23813 h 386115"/>
              <a:gd name="connsiteX39" fmla="*/ 552450 w 1171610"/>
              <a:gd name="connsiteY39" fmla="*/ 16669 h 386115"/>
              <a:gd name="connsiteX40" fmla="*/ 559594 w 1171610"/>
              <a:gd name="connsiteY40" fmla="*/ 14288 h 386115"/>
              <a:gd name="connsiteX41" fmla="*/ 576263 w 1171610"/>
              <a:gd name="connsiteY41" fmla="*/ 2381 h 386115"/>
              <a:gd name="connsiteX42" fmla="*/ 583407 w 1171610"/>
              <a:gd name="connsiteY42" fmla="*/ 0 h 386115"/>
              <a:gd name="connsiteX43" fmla="*/ 595313 w 1171610"/>
              <a:gd name="connsiteY43" fmla="*/ 4763 h 386115"/>
              <a:gd name="connsiteX44" fmla="*/ 611982 w 1171610"/>
              <a:gd name="connsiteY44" fmla="*/ 14288 h 386115"/>
              <a:gd name="connsiteX45" fmla="*/ 628650 w 1171610"/>
              <a:gd name="connsiteY45" fmla="*/ 16669 h 386115"/>
              <a:gd name="connsiteX46" fmla="*/ 645319 w 1171610"/>
              <a:gd name="connsiteY46" fmla="*/ 21431 h 386115"/>
              <a:gd name="connsiteX47" fmla="*/ 657225 w 1171610"/>
              <a:gd name="connsiteY47" fmla="*/ 23813 h 386115"/>
              <a:gd name="connsiteX48" fmla="*/ 666750 w 1171610"/>
              <a:gd name="connsiteY48" fmla="*/ 26194 h 386115"/>
              <a:gd name="connsiteX49" fmla="*/ 673894 w 1171610"/>
              <a:gd name="connsiteY49" fmla="*/ 30956 h 386115"/>
              <a:gd name="connsiteX50" fmla="*/ 697707 w 1171610"/>
              <a:gd name="connsiteY50" fmla="*/ 35719 h 386115"/>
              <a:gd name="connsiteX51" fmla="*/ 704850 w 1171610"/>
              <a:gd name="connsiteY51" fmla="*/ 40481 h 386115"/>
              <a:gd name="connsiteX52" fmla="*/ 731044 w 1171610"/>
              <a:gd name="connsiteY52" fmla="*/ 45244 h 386115"/>
              <a:gd name="connsiteX53" fmla="*/ 754857 w 1171610"/>
              <a:gd name="connsiteY53" fmla="*/ 54769 h 386115"/>
              <a:gd name="connsiteX54" fmla="*/ 771525 w 1171610"/>
              <a:gd name="connsiteY54" fmla="*/ 59531 h 386115"/>
              <a:gd name="connsiteX55" fmla="*/ 785813 w 1171610"/>
              <a:gd name="connsiteY55" fmla="*/ 64294 h 386115"/>
              <a:gd name="connsiteX56" fmla="*/ 795338 w 1171610"/>
              <a:gd name="connsiteY56" fmla="*/ 69056 h 386115"/>
              <a:gd name="connsiteX57" fmla="*/ 807244 w 1171610"/>
              <a:gd name="connsiteY57" fmla="*/ 73819 h 386115"/>
              <a:gd name="connsiteX58" fmla="*/ 821532 w 1171610"/>
              <a:gd name="connsiteY58" fmla="*/ 78581 h 386115"/>
              <a:gd name="connsiteX59" fmla="*/ 845344 w 1171610"/>
              <a:gd name="connsiteY59" fmla="*/ 88106 h 386115"/>
              <a:gd name="connsiteX60" fmla="*/ 857250 w 1171610"/>
              <a:gd name="connsiteY60" fmla="*/ 92869 h 386115"/>
              <a:gd name="connsiteX61" fmla="*/ 871538 w 1171610"/>
              <a:gd name="connsiteY61" fmla="*/ 97631 h 386115"/>
              <a:gd name="connsiteX62" fmla="*/ 892969 w 1171610"/>
              <a:gd name="connsiteY62" fmla="*/ 107156 h 386115"/>
              <a:gd name="connsiteX63" fmla="*/ 900113 w 1171610"/>
              <a:gd name="connsiteY63" fmla="*/ 114300 h 386115"/>
              <a:gd name="connsiteX64" fmla="*/ 907257 w 1171610"/>
              <a:gd name="connsiteY64" fmla="*/ 116681 h 386115"/>
              <a:gd name="connsiteX65" fmla="*/ 935832 w 1171610"/>
              <a:gd name="connsiteY65" fmla="*/ 119063 h 386115"/>
              <a:gd name="connsiteX66" fmla="*/ 1014413 w 1171610"/>
              <a:gd name="connsiteY66" fmla="*/ 121444 h 386115"/>
              <a:gd name="connsiteX67" fmla="*/ 1062038 w 1171610"/>
              <a:gd name="connsiteY67" fmla="*/ 123825 h 386115"/>
              <a:gd name="connsiteX68" fmla="*/ 1078707 w 1171610"/>
              <a:gd name="connsiteY68" fmla="*/ 126206 h 386115"/>
              <a:gd name="connsiteX69" fmla="*/ 1104900 w 1171610"/>
              <a:gd name="connsiteY69" fmla="*/ 128588 h 386115"/>
              <a:gd name="connsiteX70" fmla="*/ 1112044 w 1171610"/>
              <a:gd name="connsiteY70" fmla="*/ 130969 h 386115"/>
              <a:gd name="connsiteX71" fmla="*/ 1126332 w 1171610"/>
              <a:gd name="connsiteY71" fmla="*/ 133350 h 386115"/>
              <a:gd name="connsiteX72" fmla="*/ 1157288 w 1171610"/>
              <a:gd name="connsiteY72" fmla="*/ 138113 h 386115"/>
              <a:gd name="connsiteX73" fmla="*/ 1164432 w 1171610"/>
              <a:gd name="connsiteY73" fmla="*/ 142875 h 386115"/>
              <a:gd name="connsiteX74" fmla="*/ 1171575 w 1171610"/>
              <a:gd name="connsiteY74" fmla="*/ 152400 h 386115"/>
              <a:gd name="connsiteX75" fmla="*/ 1166813 w 1171610"/>
              <a:gd name="connsiteY75" fmla="*/ 159544 h 386115"/>
              <a:gd name="connsiteX76" fmla="*/ 1147763 w 1171610"/>
              <a:gd name="connsiteY76" fmla="*/ 169069 h 386115"/>
              <a:gd name="connsiteX77" fmla="*/ 1138238 w 1171610"/>
              <a:gd name="connsiteY77" fmla="*/ 176213 h 386115"/>
              <a:gd name="connsiteX78" fmla="*/ 1143000 w 1171610"/>
              <a:gd name="connsiteY78" fmla="*/ 214313 h 386115"/>
              <a:gd name="connsiteX79" fmla="*/ 1145382 w 1171610"/>
              <a:gd name="connsiteY79" fmla="*/ 230981 h 386115"/>
              <a:gd name="connsiteX80" fmla="*/ 1140619 w 1171610"/>
              <a:gd name="connsiteY80" fmla="*/ 321469 h 386115"/>
              <a:gd name="connsiteX81" fmla="*/ 1138238 w 1171610"/>
              <a:gd name="connsiteY81" fmla="*/ 357188 h 386115"/>
              <a:gd name="connsiteX82" fmla="*/ 1123950 w 1171610"/>
              <a:gd name="connsiteY82" fmla="*/ 359569 h 386115"/>
              <a:gd name="connsiteX83" fmla="*/ 1073944 w 1171610"/>
              <a:gd name="connsiteY83" fmla="*/ 361950 h 386115"/>
              <a:gd name="connsiteX84" fmla="*/ 1047750 w 1171610"/>
              <a:gd name="connsiteY84" fmla="*/ 366713 h 386115"/>
              <a:gd name="connsiteX85" fmla="*/ 964407 w 1171610"/>
              <a:gd name="connsiteY85" fmla="*/ 369094 h 386115"/>
              <a:gd name="connsiteX86" fmla="*/ 1171610 w 1171610"/>
              <a:gd name="connsiteY86" fmla="*/ 379401 h 386115"/>
              <a:gd name="connsiteX87" fmla="*/ 471488 w 1171610"/>
              <a:gd name="connsiteY87" fmla="*/ 366713 h 386115"/>
              <a:gd name="connsiteX88" fmla="*/ 411957 w 1171610"/>
              <a:gd name="connsiteY88" fmla="*/ 373856 h 386115"/>
              <a:gd name="connsiteX89" fmla="*/ 378619 w 1171610"/>
              <a:gd name="connsiteY89" fmla="*/ 369094 h 386115"/>
              <a:gd name="connsiteX90" fmla="*/ 333375 w 1171610"/>
              <a:gd name="connsiteY90" fmla="*/ 366713 h 386115"/>
              <a:gd name="connsiteX91" fmla="*/ 276225 w 1171610"/>
              <a:gd name="connsiteY91" fmla="*/ 369094 h 386115"/>
              <a:gd name="connsiteX92" fmla="*/ 257175 w 1171610"/>
              <a:gd name="connsiteY92" fmla="*/ 371475 h 386115"/>
              <a:gd name="connsiteX93" fmla="*/ 223838 w 1171610"/>
              <a:gd name="connsiteY93" fmla="*/ 373856 h 386115"/>
              <a:gd name="connsiteX94" fmla="*/ 157163 w 1171610"/>
              <a:gd name="connsiteY94" fmla="*/ 371475 h 386115"/>
              <a:gd name="connsiteX95" fmla="*/ 128588 w 1171610"/>
              <a:gd name="connsiteY95" fmla="*/ 369094 h 386115"/>
              <a:gd name="connsiteX96" fmla="*/ 21432 w 1171610"/>
              <a:gd name="connsiteY96" fmla="*/ 354806 h 386115"/>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1171610 w 1171610"/>
              <a:gd name="connsiteY86" fmla="*/ 379401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073944 w 1171610"/>
              <a:gd name="connsiteY83" fmla="*/ 361950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59657 w 1171610"/>
              <a:gd name="connsiteY84" fmla="*/ 371476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78619 w 1171610"/>
              <a:gd name="connsiteY89" fmla="*/ 369094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3838 w 1171610"/>
              <a:gd name="connsiteY93" fmla="*/ 373856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66688 w 1171610"/>
              <a:gd name="connsiteY94" fmla="*/ 357189 h 373939"/>
              <a:gd name="connsiteX95" fmla="*/ 128588 w 1171610"/>
              <a:gd name="connsiteY95" fmla="*/ 369094 h 373939"/>
              <a:gd name="connsiteX96" fmla="*/ 21432 w 1171610"/>
              <a:gd name="connsiteY96" fmla="*/ 354806 h 373939"/>
              <a:gd name="connsiteX0" fmla="*/ 21432 w 1171610"/>
              <a:gd name="connsiteY0" fmla="*/ 354806 h 373970"/>
              <a:gd name="connsiteX1" fmla="*/ 19050 w 1171610"/>
              <a:gd name="connsiteY1" fmla="*/ 321469 h 373970"/>
              <a:gd name="connsiteX2" fmla="*/ 16669 w 1171610"/>
              <a:gd name="connsiteY2" fmla="*/ 314325 h 373970"/>
              <a:gd name="connsiteX3" fmla="*/ 14288 w 1171610"/>
              <a:gd name="connsiteY3" fmla="*/ 276225 h 373970"/>
              <a:gd name="connsiteX4" fmla="*/ 4763 w 1171610"/>
              <a:gd name="connsiteY4" fmla="*/ 171450 h 373970"/>
              <a:gd name="connsiteX5" fmla="*/ 0 w 1171610"/>
              <a:gd name="connsiteY5" fmla="*/ 164306 h 373970"/>
              <a:gd name="connsiteX6" fmla="*/ 7144 w 1171610"/>
              <a:gd name="connsiteY6" fmla="*/ 154781 h 373970"/>
              <a:gd name="connsiteX7" fmla="*/ 35719 w 1171610"/>
              <a:gd name="connsiteY7" fmla="*/ 142875 h 373970"/>
              <a:gd name="connsiteX8" fmla="*/ 57150 w 1171610"/>
              <a:gd name="connsiteY8" fmla="*/ 138113 h 373970"/>
              <a:gd name="connsiteX9" fmla="*/ 71438 w 1171610"/>
              <a:gd name="connsiteY9" fmla="*/ 135731 h 373970"/>
              <a:gd name="connsiteX10" fmla="*/ 90488 w 1171610"/>
              <a:gd name="connsiteY10" fmla="*/ 130969 h 373970"/>
              <a:gd name="connsiteX11" fmla="*/ 102394 w 1171610"/>
              <a:gd name="connsiteY11" fmla="*/ 128588 h 373970"/>
              <a:gd name="connsiteX12" fmla="*/ 121444 w 1171610"/>
              <a:gd name="connsiteY12" fmla="*/ 123825 h 373970"/>
              <a:gd name="connsiteX13" fmla="*/ 152400 w 1171610"/>
              <a:gd name="connsiteY13" fmla="*/ 119063 h 373970"/>
              <a:gd name="connsiteX14" fmla="*/ 176213 w 1171610"/>
              <a:gd name="connsiteY14" fmla="*/ 116681 h 373970"/>
              <a:gd name="connsiteX15" fmla="*/ 185738 w 1171610"/>
              <a:gd name="connsiteY15" fmla="*/ 114300 h 373970"/>
              <a:gd name="connsiteX16" fmla="*/ 276225 w 1171610"/>
              <a:gd name="connsiteY16" fmla="*/ 119063 h 373970"/>
              <a:gd name="connsiteX17" fmla="*/ 290513 w 1171610"/>
              <a:gd name="connsiteY17" fmla="*/ 116681 h 373970"/>
              <a:gd name="connsiteX18" fmla="*/ 304800 w 1171610"/>
              <a:gd name="connsiteY18" fmla="*/ 104775 h 373970"/>
              <a:gd name="connsiteX19" fmla="*/ 316707 w 1171610"/>
              <a:gd name="connsiteY19" fmla="*/ 102394 h 373970"/>
              <a:gd name="connsiteX20" fmla="*/ 330994 w 1171610"/>
              <a:gd name="connsiteY20" fmla="*/ 97631 h 373970"/>
              <a:gd name="connsiteX21" fmla="*/ 338138 w 1171610"/>
              <a:gd name="connsiteY21" fmla="*/ 95250 h 373970"/>
              <a:gd name="connsiteX22" fmla="*/ 345282 w 1171610"/>
              <a:gd name="connsiteY22" fmla="*/ 90488 h 373970"/>
              <a:gd name="connsiteX23" fmla="*/ 357188 w 1171610"/>
              <a:gd name="connsiteY23" fmla="*/ 88106 h 373970"/>
              <a:gd name="connsiteX24" fmla="*/ 390525 w 1171610"/>
              <a:gd name="connsiteY24" fmla="*/ 76200 h 373970"/>
              <a:gd name="connsiteX25" fmla="*/ 397669 w 1171610"/>
              <a:gd name="connsiteY25" fmla="*/ 71438 h 373970"/>
              <a:gd name="connsiteX26" fmla="*/ 409575 w 1171610"/>
              <a:gd name="connsiteY26" fmla="*/ 69056 h 373970"/>
              <a:gd name="connsiteX27" fmla="*/ 419100 w 1171610"/>
              <a:gd name="connsiteY27" fmla="*/ 66675 h 373970"/>
              <a:gd name="connsiteX28" fmla="*/ 435769 w 1171610"/>
              <a:gd name="connsiteY28" fmla="*/ 61913 h 373970"/>
              <a:gd name="connsiteX29" fmla="*/ 450057 w 1171610"/>
              <a:gd name="connsiteY29" fmla="*/ 57150 h 373970"/>
              <a:gd name="connsiteX30" fmla="*/ 461963 w 1171610"/>
              <a:gd name="connsiteY30" fmla="*/ 54769 h 373970"/>
              <a:gd name="connsiteX31" fmla="*/ 469107 w 1171610"/>
              <a:gd name="connsiteY31" fmla="*/ 50006 h 373970"/>
              <a:gd name="connsiteX32" fmla="*/ 481013 w 1171610"/>
              <a:gd name="connsiteY32" fmla="*/ 47625 h 373970"/>
              <a:gd name="connsiteX33" fmla="*/ 490538 w 1171610"/>
              <a:gd name="connsiteY33" fmla="*/ 45244 h 373970"/>
              <a:gd name="connsiteX34" fmla="*/ 502444 w 1171610"/>
              <a:gd name="connsiteY34" fmla="*/ 38100 h 373970"/>
              <a:gd name="connsiteX35" fmla="*/ 511969 w 1171610"/>
              <a:gd name="connsiteY35" fmla="*/ 35719 h 373970"/>
              <a:gd name="connsiteX36" fmla="*/ 519113 w 1171610"/>
              <a:gd name="connsiteY36" fmla="*/ 33338 h 373970"/>
              <a:gd name="connsiteX37" fmla="*/ 528638 w 1171610"/>
              <a:gd name="connsiteY37" fmla="*/ 28575 h 373970"/>
              <a:gd name="connsiteX38" fmla="*/ 542925 w 1171610"/>
              <a:gd name="connsiteY38" fmla="*/ 23813 h 373970"/>
              <a:gd name="connsiteX39" fmla="*/ 552450 w 1171610"/>
              <a:gd name="connsiteY39" fmla="*/ 16669 h 373970"/>
              <a:gd name="connsiteX40" fmla="*/ 559594 w 1171610"/>
              <a:gd name="connsiteY40" fmla="*/ 14288 h 373970"/>
              <a:gd name="connsiteX41" fmla="*/ 576263 w 1171610"/>
              <a:gd name="connsiteY41" fmla="*/ 2381 h 373970"/>
              <a:gd name="connsiteX42" fmla="*/ 583407 w 1171610"/>
              <a:gd name="connsiteY42" fmla="*/ 0 h 373970"/>
              <a:gd name="connsiteX43" fmla="*/ 595313 w 1171610"/>
              <a:gd name="connsiteY43" fmla="*/ 4763 h 373970"/>
              <a:gd name="connsiteX44" fmla="*/ 611982 w 1171610"/>
              <a:gd name="connsiteY44" fmla="*/ 14288 h 373970"/>
              <a:gd name="connsiteX45" fmla="*/ 628650 w 1171610"/>
              <a:gd name="connsiteY45" fmla="*/ 16669 h 373970"/>
              <a:gd name="connsiteX46" fmla="*/ 645319 w 1171610"/>
              <a:gd name="connsiteY46" fmla="*/ 21431 h 373970"/>
              <a:gd name="connsiteX47" fmla="*/ 657225 w 1171610"/>
              <a:gd name="connsiteY47" fmla="*/ 23813 h 373970"/>
              <a:gd name="connsiteX48" fmla="*/ 666750 w 1171610"/>
              <a:gd name="connsiteY48" fmla="*/ 26194 h 373970"/>
              <a:gd name="connsiteX49" fmla="*/ 673894 w 1171610"/>
              <a:gd name="connsiteY49" fmla="*/ 30956 h 373970"/>
              <a:gd name="connsiteX50" fmla="*/ 697707 w 1171610"/>
              <a:gd name="connsiteY50" fmla="*/ 35719 h 373970"/>
              <a:gd name="connsiteX51" fmla="*/ 704850 w 1171610"/>
              <a:gd name="connsiteY51" fmla="*/ 40481 h 373970"/>
              <a:gd name="connsiteX52" fmla="*/ 731044 w 1171610"/>
              <a:gd name="connsiteY52" fmla="*/ 45244 h 373970"/>
              <a:gd name="connsiteX53" fmla="*/ 754857 w 1171610"/>
              <a:gd name="connsiteY53" fmla="*/ 54769 h 373970"/>
              <a:gd name="connsiteX54" fmla="*/ 771525 w 1171610"/>
              <a:gd name="connsiteY54" fmla="*/ 59531 h 373970"/>
              <a:gd name="connsiteX55" fmla="*/ 785813 w 1171610"/>
              <a:gd name="connsiteY55" fmla="*/ 64294 h 373970"/>
              <a:gd name="connsiteX56" fmla="*/ 795338 w 1171610"/>
              <a:gd name="connsiteY56" fmla="*/ 69056 h 373970"/>
              <a:gd name="connsiteX57" fmla="*/ 807244 w 1171610"/>
              <a:gd name="connsiteY57" fmla="*/ 73819 h 373970"/>
              <a:gd name="connsiteX58" fmla="*/ 821532 w 1171610"/>
              <a:gd name="connsiteY58" fmla="*/ 78581 h 373970"/>
              <a:gd name="connsiteX59" fmla="*/ 845344 w 1171610"/>
              <a:gd name="connsiteY59" fmla="*/ 88106 h 373970"/>
              <a:gd name="connsiteX60" fmla="*/ 857250 w 1171610"/>
              <a:gd name="connsiteY60" fmla="*/ 92869 h 373970"/>
              <a:gd name="connsiteX61" fmla="*/ 871538 w 1171610"/>
              <a:gd name="connsiteY61" fmla="*/ 97631 h 373970"/>
              <a:gd name="connsiteX62" fmla="*/ 892969 w 1171610"/>
              <a:gd name="connsiteY62" fmla="*/ 107156 h 373970"/>
              <a:gd name="connsiteX63" fmla="*/ 900113 w 1171610"/>
              <a:gd name="connsiteY63" fmla="*/ 114300 h 373970"/>
              <a:gd name="connsiteX64" fmla="*/ 907257 w 1171610"/>
              <a:gd name="connsiteY64" fmla="*/ 116681 h 373970"/>
              <a:gd name="connsiteX65" fmla="*/ 935832 w 1171610"/>
              <a:gd name="connsiteY65" fmla="*/ 119063 h 373970"/>
              <a:gd name="connsiteX66" fmla="*/ 1014413 w 1171610"/>
              <a:gd name="connsiteY66" fmla="*/ 121444 h 373970"/>
              <a:gd name="connsiteX67" fmla="*/ 1062038 w 1171610"/>
              <a:gd name="connsiteY67" fmla="*/ 123825 h 373970"/>
              <a:gd name="connsiteX68" fmla="*/ 1078707 w 1171610"/>
              <a:gd name="connsiteY68" fmla="*/ 126206 h 373970"/>
              <a:gd name="connsiteX69" fmla="*/ 1104900 w 1171610"/>
              <a:gd name="connsiteY69" fmla="*/ 128588 h 373970"/>
              <a:gd name="connsiteX70" fmla="*/ 1112044 w 1171610"/>
              <a:gd name="connsiteY70" fmla="*/ 130969 h 373970"/>
              <a:gd name="connsiteX71" fmla="*/ 1126332 w 1171610"/>
              <a:gd name="connsiteY71" fmla="*/ 133350 h 373970"/>
              <a:gd name="connsiteX72" fmla="*/ 1157288 w 1171610"/>
              <a:gd name="connsiteY72" fmla="*/ 138113 h 373970"/>
              <a:gd name="connsiteX73" fmla="*/ 1164432 w 1171610"/>
              <a:gd name="connsiteY73" fmla="*/ 142875 h 373970"/>
              <a:gd name="connsiteX74" fmla="*/ 1171575 w 1171610"/>
              <a:gd name="connsiteY74" fmla="*/ 152400 h 373970"/>
              <a:gd name="connsiteX75" fmla="*/ 1166813 w 1171610"/>
              <a:gd name="connsiteY75" fmla="*/ 159544 h 373970"/>
              <a:gd name="connsiteX76" fmla="*/ 1147763 w 1171610"/>
              <a:gd name="connsiteY76" fmla="*/ 169069 h 373970"/>
              <a:gd name="connsiteX77" fmla="*/ 1138238 w 1171610"/>
              <a:gd name="connsiteY77" fmla="*/ 176213 h 373970"/>
              <a:gd name="connsiteX78" fmla="*/ 1143000 w 1171610"/>
              <a:gd name="connsiteY78" fmla="*/ 214313 h 373970"/>
              <a:gd name="connsiteX79" fmla="*/ 1145382 w 1171610"/>
              <a:gd name="connsiteY79" fmla="*/ 230981 h 373970"/>
              <a:gd name="connsiteX80" fmla="*/ 1140619 w 1171610"/>
              <a:gd name="connsiteY80" fmla="*/ 321469 h 373970"/>
              <a:gd name="connsiteX81" fmla="*/ 1138238 w 1171610"/>
              <a:gd name="connsiteY81" fmla="*/ 357188 h 373970"/>
              <a:gd name="connsiteX82" fmla="*/ 1123950 w 1171610"/>
              <a:gd name="connsiteY82" fmla="*/ 359569 h 373970"/>
              <a:gd name="connsiteX83" fmla="*/ 1131094 w 1171610"/>
              <a:gd name="connsiteY83" fmla="*/ 371476 h 373970"/>
              <a:gd name="connsiteX84" fmla="*/ 1059657 w 1171610"/>
              <a:gd name="connsiteY84" fmla="*/ 371476 h 373970"/>
              <a:gd name="connsiteX85" fmla="*/ 964407 w 1171610"/>
              <a:gd name="connsiteY85" fmla="*/ 369094 h 373970"/>
              <a:gd name="connsiteX86" fmla="*/ 1143000 w 1171610"/>
              <a:gd name="connsiteY86" fmla="*/ 373857 h 373970"/>
              <a:gd name="connsiteX87" fmla="*/ 471488 w 1171610"/>
              <a:gd name="connsiteY87" fmla="*/ 366713 h 373970"/>
              <a:gd name="connsiteX88" fmla="*/ 411957 w 1171610"/>
              <a:gd name="connsiteY88" fmla="*/ 361951 h 373970"/>
              <a:gd name="connsiteX89" fmla="*/ 385763 w 1171610"/>
              <a:gd name="connsiteY89" fmla="*/ 364332 h 373970"/>
              <a:gd name="connsiteX90" fmla="*/ 1171610 w 1171610"/>
              <a:gd name="connsiteY90" fmla="*/ 373857 h 373970"/>
              <a:gd name="connsiteX91" fmla="*/ 276225 w 1171610"/>
              <a:gd name="connsiteY91" fmla="*/ 369094 h 373970"/>
              <a:gd name="connsiteX92" fmla="*/ 269082 w 1171610"/>
              <a:gd name="connsiteY92" fmla="*/ 361951 h 373970"/>
              <a:gd name="connsiteX93" fmla="*/ 221457 w 1171610"/>
              <a:gd name="connsiteY93" fmla="*/ 359570 h 373970"/>
              <a:gd name="connsiteX94" fmla="*/ 166688 w 1171610"/>
              <a:gd name="connsiteY94" fmla="*/ 357189 h 373970"/>
              <a:gd name="connsiteX95" fmla="*/ 128588 w 1171610"/>
              <a:gd name="connsiteY95" fmla="*/ 369094 h 373970"/>
              <a:gd name="connsiteX96" fmla="*/ 21432 w 1171610"/>
              <a:gd name="connsiteY96" fmla="*/ 354806 h 373970"/>
              <a:gd name="connsiteX0" fmla="*/ 21432 w 1171610"/>
              <a:gd name="connsiteY0" fmla="*/ 354806 h 373960"/>
              <a:gd name="connsiteX1" fmla="*/ 19050 w 1171610"/>
              <a:gd name="connsiteY1" fmla="*/ 321469 h 373960"/>
              <a:gd name="connsiteX2" fmla="*/ 16669 w 1171610"/>
              <a:gd name="connsiteY2" fmla="*/ 314325 h 373960"/>
              <a:gd name="connsiteX3" fmla="*/ 14288 w 1171610"/>
              <a:gd name="connsiteY3" fmla="*/ 276225 h 373960"/>
              <a:gd name="connsiteX4" fmla="*/ 4763 w 1171610"/>
              <a:gd name="connsiteY4" fmla="*/ 171450 h 373960"/>
              <a:gd name="connsiteX5" fmla="*/ 0 w 1171610"/>
              <a:gd name="connsiteY5" fmla="*/ 164306 h 373960"/>
              <a:gd name="connsiteX6" fmla="*/ 7144 w 1171610"/>
              <a:gd name="connsiteY6" fmla="*/ 154781 h 373960"/>
              <a:gd name="connsiteX7" fmla="*/ 35719 w 1171610"/>
              <a:gd name="connsiteY7" fmla="*/ 142875 h 373960"/>
              <a:gd name="connsiteX8" fmla="*/ 57150 w 1171610"/>
              <a:gd name="connsiteY8" fmla="*/ 138113 h 373960"/>
              <a:gd name="connsiteX9" fmla="*/ 71438 w 1171610"/>
              <a:gd name="connsiteY9" fmla="*/ 135731 h 373960"/>
              <a:gd name="connsiteX10" fmla="*/ 90488 w 1171610"/>
              <a:gd name="connsiteY10" fmla="*/ 130969 h 373960"/>
              <a:gd name="connsiteX11" fmla="*/ 102394 w 1171610"/>
              <a:gd name="connsiteY11" fmla="*/ 128588 h 373960"/>
              <a:gd name="connsiteX12" fmla="*/ 121444 w 1171610"/>
              <a:gd name="connsiteY12" fmla="*/ 123825 h 373960"/>
              <a:gd name="connsiteX13" fmla="*/ 152400 w 1171610"/>
              <a:gd name="connsiteY13" fmla="*/ 119063 h 373960"/>
              <a:gd name="connsiteX14" fmla="*/ 176213 w 1171610"/>
              <a:gd name="connsiteY14" fmla="*/ 116681 h 373960"/>
              <a:gd name="connsiteX15" fmla="*/ 185738 w 1171610"/>
              <a:gd name="connsiteY15" fmla="*/ 114300 h 373960"/>
              <a:gd name="connsiteX16" fmla="*/ 276225 w 1171610"/>
              <a:gd name="connsiteY16" fmla="*/ 119063 h 373960"/>
              <a:gd name="connsiteX17" fmla="*/ 290513 w 1171610"/>
              <a:gd name="connsiteY17" fmla="*/ 116681 h 373960"/>
              <a:gd name="connsiteX18" fmla="*/ 304800 w 1171610"/>
              <a:gd name="connsiteY18" fmla="*/ 104775 h 373960"/>
              <a:gd name="connsiteX19" fmla="*/ 316707 w 1171610"/>
              <a:gd name="connsiteY19" fmla="*/ 102394 h 373960"/>
              <a:gd name="connsiteX20" fmla="*/ 330994 w 1171610"/>
              <a:gd name="connsiteY20" fmla="*/ 97631 h 373960"/>
              <a:gd name="connsiteX21" fmla="*/ 338138 w 1171610"/>
              <a:gd name="connsiteY21" fmla="*/ 95250 h 373960"/>
              <a:gd name="connsiteX22" fmla="*/ 345282 w 1171610"/>
              <a:gd name="connsiteY22" fmla="*/ 90488 h 373960"/>
              <a:gd name="connsiteX23" fmla="*/ 357188 w 1171610"/>
              <a:gd name="connsiteY23" fmla="*/ 88106 h 373960"/>
              <a:gd name="connsiteX24" fmla="*/ 390525 w 1171610"/>
              <a:gd name="connsiteY24" fmla="*/ 76200 h 373960"/>
              <a:gd name="connsiteX25" fmla="*/ 397669 w 1171610"/>
              <a:gd name="connsiteY25" fmla="*/ 71438 h 373960"/>
              <a:gd name="connsiteX26" fmla="*/ 409575 w 1171610"/>
              <a:gd name="connsiteY26" fmla="*/ 69056 h 373960"/>
              <a:gd name="connsiteX27" fmla="*/ 419100 w 1171610"/>
              <a:gd name="connsiteY27" fmla="*/ 66675 h 373960"/>
              <a:gd name="connsiteX28" fmla="*/ 435769 w 1171610"/>
              <a:gd name="connsiteY28" fmla="*/ 61913 h 373960"/>
              <a:gd name="connsiteX29" fmla="*/ 450057 w 1171610"/>
              <a:gd name="connsiteY29" fmla="*/ 57150 h 373960"/>
              <a:gd name="connsiteX30" fmla="*/ 461963 w 1171610"/>
              <a:gd name="connsiteY30" fmla="*/ 54769 h 373960"/>
              <a:gd name="connsiteX31" fmla="*/ 469107 w 1171610"/>
              <a:gd name="connsiteY31" fmla="*/ 50006 h 373960"/>
              <a:gd name="connsiteX32" fmla="*/ 481013 w 1171610"/>
              <a:gd name="connsiteY32" fmla="*/ 47625 h 373960"/>
              <a:gd name="connsiteX33" fmla="*/ 490538 w 1171610"/>
              <a:gd name="connsiteY33" fmla="*/ 45244 h 373960"/>
              <a:gd name="connsiteX34" fmla="*/ 502444 w 1171610"/>
              <a:gd name="connsiteY34" fmla="*/ 38100 h 373960"/>
              <a:gd name="connsiteX35" fmla="*/ 511969 w 1171610"/>
              <a:gd name="connsiteY35" fmla="*/ 35719 h 373960"/>
              <a:gd name="connsiteX36" fmla="*/ 519113 w 1171610"/>
              <a:gd name="connsiteY36" fmla="*/ 33338 h 373960"/>
              <a:gd name="connsiteX37" fmla="*/ 528638 w 1171610"/>
              <a:gd name="connsiteY37" fmla="*/ 28575 h 373960"/>
              <a:gd name="connsiteX38" fmla="*/ 542925 w 1171610"/>
              <a:gd name="connsiteY38" fmla="*/ 23813 h 373960"/>
              <a:gd name="connsiteX39" fmla="*/ 552450 w 1171610"/>
              <a:gd name="connsiteY39" fmla="*/ 16669 h 373960"/>
              <a:gd name="connsiteX40" fmla="*/ 559594 w 1171610"/>
              <a:gd name="connsiteY40" fmla="*/ 14288 h 373960"/>
              <a:gd name="connsiteX41" fmla="*/ 576263 w 1171610"/>
              <a:gd name="connsiteY41" fmla="*/ 2381 h 373960"/>
              <a:gd name="connsiteX42" fmla="*/ 583407 w 1171610"/>
              <a:gd name="connsiteY42" fmla="*/ 0 h 373960"/>
              <a:gd name="connsiteX43" fmla="*/ 595313 w 1171610"/>
              <a:gd name="connsiteY43" fmla="*/ 4763 h 373960"/>
              <a:gd name="connsiteX44" fmla="*/ 611982 w 1171610"/>
              <a:gd name="connsiteY44" fmla="*/ 14288 h 373960"/>
              <a:gd name="connsiteX45" fmla="*/ 628650 w 1171610"/>
              <a:gd name="connsiteY45" fmla="*/ 16669 h 373960"/>
              <a:gd name="connsiteX46" fmla="*/ 645319 w 1171610"/>
              <a:gd name="connsiteY46" fmla="*/ 21431 h 373960"/>
              <a:gd name="connsiteX47" fmla="*/ 657225 w 1171610"/>
              <a:gd name="connsiteY47" fmla="*/ 23813 h 373960"/>
              <a:gd name="connsiteX48" fmla="*/ 666750 w 1171610"/>
              <a:gd name="connsiteY48" fmla="*/ 26194 h 373960"/>
              <a:gd name="connsiteX49" fmla="*/ 673894 w 1171610"/>
              <a:gd name="connsiteY49" fmla="*/ 30956 h 373960"/>
              <a:gd name="connsiteX50" fmla="*/ 697707 w 1171610"/>
              <a:gd name="connsiteY50" fmla="*/ 35719 h 373960"/>
              <a:gd name="connsiteX51" fmla="*/ 704850 w 1171610"/>
              <a:gd name="connsiteY51" fmla="*/ 40481 h 373960"/>
              <a:gd name="connsiteX52" fmla="*/ 731044 w 1171610"/>
              <a:gd name="connsiteY52" fmla="*/ 45244 h 373960"/>
              <a:gd name="connsiteX53" fmla="*/ 754857 w 1171610"/>
              <a:gd name="connsiteY53" fmla="*/ 54769 h 373960"/>
              <a:gd name="connsiteX54" fmla="*/ 771525 w 1171610"/>
              <a:gd name="connsiteY54" fmla="*/ 59531 h 373960"/>
              <a:gd name="connsiteX55" fmla="*/ 785813 w 1171610"/>
              <a:gd name="connsiteY55" fmla="*/ 64294 h 373960"/>
              <a:gd name="connsiteX56" fmla="*/ 795338 w 1171610"/>
              <a:gd name="connsiteY56" fmla="*/ 69056 h 373960"/>
              <a:gd name="connsiteX57" fmla="*/ 807244 w 1171610"/>
              <a:gd name="connsiteY57" fmla="*/ 73819 h 373960"/>
              <a:gd name="connsiteX58" fmla="*/ 821532 w 1171610"/>
              <a:gd name="connsiteY58" fmla="*/ 78581 h 373960"/>
              <a:gd name="connsiteX59" fmla="*/ 845344 w 1171610"/>
              <a:gd name="connsiteY59" fmla="*/ 88106 h 373960"/>
              <a:gd name="connsiteX60" fmla="*/ 857250 w 1171610"/>
              <a:gd name="connsiteY60" fmla="*/ 92869 h 373960"/>
              <a:gd name="connsiteX61" fmla="*/ 871538 w 1171610"/>
              <a:gd name="connsiteY61" fmla="*/ 97631 h 373960"/>
              <a:gd name="connsiteX62" fmla="*/ 892969 w 1171610"/>
              <a:gd name="connsiteY62" fmla="*/ 107156 h 373960"/>
              <a:gd name="connsiteX63" fmla="*/ 900113 w 1171610"/>
              <a:gd name="connsiteY63" fmla="*/ 114300 h 373960"/>
              <a:gd name="connsiteX64" fmla="*/ 907257 w 1171610"/>
              <a:gd name="connsiteY64" fmla="*/ 116681 h 373960"/>
              <a:gd name="connsiteX65" fmla="*/ 935832 w 1171610"/>
              <a:gd name="connsiteY65" fmla="*/ 119063 h 373960"/>
              <a:gd name="connsiteX66" fmla="*/ 1014413 w 1171610"/>
              <a:gd name="connsiteY66" fmla="*/ 121444 h 373960"/>
              <a:gd name="connsiteX67" fmla="*/ 1062038 w 1171610"/>
              <a:gd name="connsiteY67" fmla="*/ 123825 h 373960"/>
              <a:gd name="connsiteX68" fmla="*/ 1078707 w 1171610"/>
              <a:gd name="connsiteY68" fmla="*/ 126206 h 373960"/>
              <a:gd name="connsiteX69" fmla="*/ 1104900 w 1171610"/>
              <a:gd name="connsiteY69" fmla="*/ 128588 h 373960"/>
              <a:gd name="connsiteX70" fmla="*/ 1112044 w 1171610"/>
              <a:gd name="connsiteY70" fmla="*/ 130969 h 373960"/>
              <a:gd name="connsiteX71" fmla="*/ 1126332 w 1171610"/>
              <a:gd name="connsiteY71" fmla="*/ 133350 h 373960"/>
              <a:gd name="connsiteX72" fmla="*/ 1157288 w 1171610"/>
              <a:gd name="connsiteY72" fmla="*/ 138113 h 373960"/>
              <a:gd name="connsiteX73" fmla="*/ 1164432 w 1171610"/>
              <a:gd name="connsiteY73" fmla="*/ 142875 h 373960"/>
              <a:gd name="connsiteX74" fmla="*/ 1171575 w 1171610"/>
              <a:gd name="connsiteY74" fmla="*/ 152400 h 373960"/>
              <a:gd name="connsiteX75" fmla="*/ 1166813 w 1171610"/>
              <a:gd name="connsiteY75" fmla="*/ 159544 h 373960"/>
              <a:gd name="connsiteX76" fmla="*/ 1147763 w 1171610"/>
              <a:gd name="connsiteY76" fmla="*/ 169069 h 373960"/>
              <a:gd name="connsiteX77" fmla="*/ 1138238 w 1171610"/>
              <a:gd name="connsiteY77" fmla="*/ 176213 h 373960"/>
              <a:gd name="connsiteX78" fmla="*/ 1143000 w 1171610"/>
              <a:gd name="connsiteY78" fmla="*/ 214313 h 373960"/>
              <a:gd name="connsiteX79" fmla="*/ 1145382 w 1171610"/>
              <a:gd name="connsiteY79" fmla="*/ 230981 h 373960"/>
              <a:gd name="connsiteX80" fmla="*/ 1140619 w 1171610"/>
              <a:gd name="connsiteY80" fmla="*/ 321469 h 373960"/>
              <a:gd name="connsiteX81" fmla="*/ 1138238 w 1171610"/>
              <a:gd name="connsiteY81" fmla="*/ 357188 h 373960"/>
              <a:gd name="connsiteX82" fmla="*/ 1123950 w 1171610"/>
              <a:gd name="connsiteY82" fmla="*/ 359569 h 373960"/>
              <a:gd name="connsiteX83" fmla="*/ 1131094 w 1171610"/>
              <a:gd name="connsiteY83" fmla="*/ 371476 h 373960"/>
              <a:gd name="connsiteX84" fmla="*/ 1059657 w 1171610"/>
              <a:gd name="connsiteY84" fmla="*/ 371476 h 373960"/>
              <a:gd name="connsiteX85" fmla="*/ 964407 w 1171610"/>
              <a:gd name="connsiteY85" fmla="*/ 369094 h 373960"/>
              <a:gd name="connsiteX86" fmla="*/ 1143000 w 1171610"/>
              <a:gd name="connsiteY86" fmla="*/ 373857 h 373960"/>
              <a:gd name="connsiteX87" fmla="*/ 471488 w 1171610"/>
              <a:gd name="connsiteY87" fmla="*/ 366713 h 373960"/>
              <a:gd name="connsiteX88" fmla="*/ 411957 w 1171610"/>
              <a:gd name="connsiteY88" fmla="*/ 361951 h 373960"/>
              <a:gd name="connsiteX89" fmla="*/ 385763 w 1171610"/>
              <a:gd name="connsiteY89" fmla="*/ 364332 h 373960"/>
              <a:gd name="connsiteX90" fmla="*/ 1171610 w 1171610"/>
              <a:gd name="connsiteY90" fmla="*/ 373857 h 373960"/>
              <a:gd name="connsiteX91" fmla="*/ 276225 w 1171610"/>
              <a:gd name="connsiteY91" fmla="*/ 369094 h 373960"/>
              <a:gd name="connsiteX92" fmla="*/ 292894 w 1171610"/>
              <a:gd name="connsiteY92" fmla="*/ 364331 h 373960"/>
              <a:gd name="connsiteX93" fmla="*/ 221457 w 1171610"/>
              <a:gd name="connsiteY93" fmla="*/ 359570 h 373960"/>
              <a:gd name="connsiteX94" fmla="*/ 166688 w 1171610"/>
              <a:gd name="connsiteY94" fmla="*/ 357189 h 373960"/>
              <a:gd name="connsiteX95" fmla="*/ 128588 w 1171610"/>
              <a:gd name="connsiteY95" fmla="*/ 369094 h 373960"/>
              <a:gd name="connsiteX96" fmla="*/ 21432 w 1171610"/>
              <a:gd name="connsiteY96" fmla="*/ 354806 h 373960"/>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166688 w 1171610"/>
              <a:gd name="connsiteY94" fmla="*/ 357189 h 373981"/>
              <a:gd name="connsiteX95" fmla="*/ 128588 w 1171610"/>
              <a:gd name="connsiteY95" fmla="*/ 369094 h 373981"/>
              <a:gd name="connsiteX96" fmla="*/ 21432 w 1171610"/>
              <a:gd name="connsiteY96" fmla="*/ 354806 h 373981"/>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207169 w 1171610"/>
              <a:gd name="connsiteY94" fmla="*/ 366713 h 373981"/>
              <a:gd name="connsiteX95" fmla="*/ 128588 w 1171610"/>
              <a:gd name="connsiteY95" fmla="*/ 369094 h 373981"/>
              <a:gd name="connsiteX96" fmla="*/ 21432 w 1171610"/>
              <a:gd name="connsiteY96" fmla="*/ 354806 h 37398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1152525 w 1171610"/>
              <a:gd name="connsiteY90" fmla="*/ 369094 h 373857"/>
              <a:gd name="connsiteX91" fmla="*/ 276225 w 1171610"/>
              <a:gd name="connsiteY91" fmla="*/ 369094 h 373857"/>
              <a:gd name="connsiteX92" fmla="*/ 247650 w 1171610"/>
              <a:gd name="connsiteY92" fmla="*/ 359569 h 373857"/>
              <a:gd name="connsiteX93" fmla="*/ 221457 w 1171610"/>
              <a:gd name="connsiteY93" fmla="*/ 359570 h 373857"/>
              <a:gd name="connsiteX94" fmla="*/ 207169 w 1171610"/>
              <a:gd name="connsiteY94" fmla="*/ 366713 h 373857"/>
              <a:gd name="connsiteX95" fmla="*/ 128588 w 1171610"/>
              <a:gd name="connsiteY95" fmla="*/ 369094 h 373857"/>
              <a:gd name="connsiteX96" fmla="*/ 21432 w 1171610"/>
              <a:gd name="connsiteY96" fmla="*/ 354806 h 373857"/>
              <a:gd name="connsiteX0" fmla="*/ 21432 w 1171610"/>
              <a:gd name="connsiteY0" fmla="*/ 354806 h 373980"/>
              <a:gd name="connsiteX1" fmla="*/ 19050 w 1171610"/>
              <a:gd name="connsiteY1" fmla="*/ 321469 h 373980"/>
              <a:gd name="connsiteX2" fmla="*/ 16669 w 1171610"/>
              <a:gd name="connsiteY2" fmla="*/ 314325 h 373980"/>
              <a:gd name="connsiteX3" fmla="*/ 14288 w 1171610"/>
              <a:gd name="connsiteY3" fmla="*/ 276225 h 373980"/>
              <a:gd name="connsiteX4" fmla="*/ 4763 w 1171610"/>
              <a:gd name="connsiteY4" fmla="*/ 171450 h 373980"/>
              <a:gd name="connsiteX5" fmla="*/ 0 w 1171610"/>
              <a:gd name="connsiteY5" fmla="*/ 164306 h 373980"/>
              <a:gd name="connsiteX6" fmla="*/ 7144 w 1171610"/>
              <a:gd name="connsiteY6" fmla="*/ 154781 h 373980"/>
              <a:gd name="connsiteX7" fmla="*/ 35719 w 1171610"/>
              <a:gd name="connsiteY7" fmla="*/ 142875 h 373980"/>
              <a:gd name="connsiteX8" fmla="*/ 57150 w 1171610"/>
              <a:gd name="connsiteY8" fmla="*/ 138113 h 373980"/>
              <a:gd name="connsiteX9" fmla="*/ 71438 w 1171610"/>
              <a:gd name="connsiteY9" fmla="*/ 135731 h 373980"/>
              <a:gd name="connsiteX10" fmla="*/ 90488 w 1171610"/>
              <a:gd name="connsiteY10" fmla="*/ 130969 h 373980"/>
              <a:gd name="connsiteX11" fmla="*/ 102394 w 1171610"/>
              <a:gd name="connsiteY11" fmla="*/ 128588 h 373980"/>
              <a:gd name="connsiteX12" fmla="*/ 121444 w 1171610"/>
              <a:gd name="connsiteY12" fmla="*/ 123825 h 373980"/>
              <a:gd name="connsiteX13" fmla="*/ 152400 w 1171610"/>
              <a:gd name="connsiteY13" fmla="*/ 119063 h 373980"/>
              <a:gd name="connsiteX14" fmla="*/ 176213 w 1171610"/>
              <a:gd name="connsiteY14" fmla="*/ 116681 h 373980"/>
              <a:gd name="connsiteX15" fmla="*/ 185738 w 1171610"/>
              <a:gd name="connsiteY15" fmla="*/ 114300 h 373980"/>
              <a:gd name="connsiteX16" fmla="*/ 276225 w 1171610"/>
              <a:gd name="connsiteY16" fmla="*/ 119063 h 373980"/>
              <a:gd name="connsiteX17" fmla="*/ 290513 w 1171610"/>
              <a:gd name="connsiteY17" fmla="*/ 116681 h 373980"/>
              <a:gd name="connsiteX18" fmla="*/ 304800 w 1171610"/>
              <a:gd name="connsiteY18" fmla="*/ 104775 h 373980"/>
              <a:gd name="connsiteX19" fmla="*/ 316707 w 1171610"/>
              <a:gd name="connsiteY19" fmla="*/ 102394 h 373980"/>
              <a:gd name="connsiteX20" fmla="*/ 330994 w 1171610"/>
              <a:gd name="connsiteY20" fmla="*/ 97631 h 373980"/>
              <a:gd name="connsiteX21" fmla="*/ 338138 w 1171610"/>
              <a:gd name="connsiteY21" fmla="*/ 95250 h 373980"/>
              <a:gd name="connsiteX22" fmla="*/ 345282 w 1171610"/>
              <a:gd name="connsiteY22" fmla="*/ 90488 h 373980"/>
              <a:gd name="connsiteX23" fmla="*/ 357188 w 1171610"/>
              <a:gd name="connsiteY23" fmla="*/ 88106 h 373980"/>
              <a:gd name="connsiteX24" fmla="*/ 390525 w 1171610"/>
              <a:gd name="connsiteY24" fmla="*/ 76200 h 373980"/>
              <a:gd name="connsiteX25" fmla="*/ 397669 w 1171610"/>
              <a:gd name="connsiteY25" fmla="*/ 71438 h 373980"/>
              <a:gd name="connsiteX26" fmla="*/ 409575 w 1171610"/>
              <a:gd name="connsiteY26" fmla="*/ 69056 h 373980"/>
              <a:gd name="connsiteX27" fmla="*/ 419100 w 1171610"/>
              <a:gd name="connsiteY27" fmla="*/ 66675 h 373980"/>
              <a:gd name="connsiteX28" fmla="*/ 435769 w 1171610"/>
              <a:gd name="connsiteY28" fmla="*/ 61913 h 373980"/>
              <a:gd name="connsiteX29" fmla="*/ 450057 w 1171610"/>
              <a:gd name="connsiteY29" fmla="*/ 57150 h 373980"/>
              <a:gd name="connsiteX30" fmla="*/ 461963 w 1171610"/>
              <a:gd name="connsiteY30" fmla="*/ 54769 h 373980"/>
              <a:gd name="connsiteX31" fmla="*/ 469107 w 1171610"/>
              <a:gd name="connsiteY31" fmla="*/ 50006 h 373980"/>
              <a:gd name="connsiteX32" fmla="*/ 481013 w 1171610"/>
              <a:gd name="connsiteY32" fmla="*/ 47625 h 373980"/>
              <a:gd name="connsiteX33" fmla="*/ 490538 w 1171610"/>
              <a:gd name="connsiteY33" fmla="*/ 45244 h 373980"/>
              <a:gd name="connsiteX34" fmla="*/ 502444 w 1171610"/>
              <a:gd name="connsiteY34" fmla="*/ 38100 h 373980"/>
              <a:gd name="connsiteX35" fmla="*/ 511969 w 1171610"/>
              <a:gd name="connsiteY35" fmla="*/ 35719 h 373980"/>
              <a:gd name="connsiteX36" fmla="*/ 519113 w 1171610"/>
              <a:gd name="connsiteY36" fmla="*/ 33338 h 373980"/>
              <a:gd name="connsiteX37" fmla="*/ 528638 w 1171610"/>
              <a:gd name="connsiteY37" fmla="*/ 28575 h 373980"/>
              <a:gd name="connsiteX38" fmla="*/ 542925 w 1171610"/>
              <a:gd name="connsiteY38" fmla="*/ 23813 h 373980"/>
              <a:gd name="connsiteX39" fmla="*/ 552450 w 1171610"/>
              <a:gd name="connsiteY39" fmla="*/ 16669 h 373980"/>
              <a:gd name="connsiteX40" fmla="*/ 559594 w 1171610"/>
              <a:gd name="connsiteY40" fmla="*/ 14288 h 373980"/>
              <a:gd name="connsiteX41" fmla="*/ 576263 w 1171610"/>
              <a:gd name="connsiteY41" fmla="*/ 2381 h 373980"/>
              <a:gd name="connsiteX42" fmla="*/ 583407 w 1171610"/>
              <a:gd name="connsiteY42" fmla="*/ 0 h 373980"/>
              <a:gd name="connsiteX43" fmla="*/ 595313 w 1171610"/>
              <a:gd name="connsiteY43" fmla="*/ 4763 h 373980"/>
              <a:gd name="connsiteX44" fmla="*/ 611982 w 1171610"/>
              <a:gd name="connsiteY44" fmla="*/ 14288 h 373980"/>
              <a:gd name="connsiteX45" fmla="*/ 628650 w 1171610"/>
              <a:gd name="connsiteY45" fmla="*/ 16669 h 373980"/>
              <a:gd name="connsiteX46" fmla="*/ 645319 w 1171610"/>
              <a:gd name="connsiteY46" fmla="*/ 21431 h 373980"/>
              <a:gd name="connsiteX47" fmla="*/ 657225 w 1171610"/>
              <a:gd name="connsiteY47" fmla="*/ 23813 h 373980"/>
              <a:gd name="connsiteX48" fmla="*/ 666750 w 1171610"/>
              <a:gd name="connsiteY48" fmla="*/ 26194 h 373980"/>
              <a:gd name="connsiteX49" fmla="*/ 673894 w 1171610"/>
              <a:gd name="connsiteY49" fmla="*/ 30956 h 373980"/>
              <a:gd name="connsiteX50" fmla="*/ 697707 w 1171610"/>
              <a:gd name="connsiteY50" fmla="*/ 35719 h 373980"/>
              <a:gd name="connsiteX51" fmla="*/ 704850 w 1171610"/>
              <a:gd name="connsiteY51" fmla="*/ 40481 h 373980"/>
              <a:gd name="connsiteX52" fmla="*/ 731044 w 1171610"/>
              <a:gd name="connsiteY52" fmla="*/ 45244 h 373980"/>
              <a:gd name="connsiteX53" fmla="*/ 754857 w 1171610"/>
              <a:gd name="connsiteY53" fmla="*/ 54769 h 373980"/>
              <a:gd name="connsiteX54" fmla="*/ 771525 w 1171610"/>
              <a:gd name="connsiteY54" fmla="*/ 59531 h 373980"/>
              <a:gd name="connsiteX55" fmla="*/ 785813 w 1171610"/>
              <a:gd name="connsiteY55" fmla="*/ 64294 h 373980"/>
              <a:gd name="connsiteX56" fmla="*/ 795338 w 1171610"/>
              <a:gd name="connsiteY56" fmla="*/ 69056 h 373980"/>
              <a:gd name="connsiteX57" fmla="*/ 807244 w 1171610"/>
              <a:gd name="connsiteY57" fmla="*/ 73819 h 373980"/>
              <a:gd name="connsiteX58" fmla="*/ 821532 w 1171610"/>
              <a:gd name="connsiteY58" fmla="*/ 78581 h 373980"/>
              <a:gd name="connsiteX59" fmla="*/ 845344 w 1171610"/>
              <a:gd name="connsiteY59" fmla="*/ 88106 h 373980"/>
              <a:gd name="connsiteX60" fmla="*/ 857250 w 1171610"/>
              <a:gd name="connsiteY60" fmla="*/ 92869 h 373980"/>
              <a:gd name="connsiteX61" fmla="*/ 871538 w 1171610"/>
              <a:gd name="connsiteY61" fmla="*/ 97631 h 373980"/>
              <a:gd name="connsiteX62" fmla="*/ 892969 w 1171610"/>
              <a:gd name="connsiteY62" fmla="*/ 107156 h 373980"/>
              <a:gd name="connsiteX63" fmla="*/ 900113 w 1171610"/>
              <a:gd name="connsiteY63" fmla="*/ 114300 h 373980"/>
              <a:gd name="connsiteX64" fmla="*/ 907257 w 1171610"/>
              <a:gd name="connsiteY64" fmla="*/ 116681 h 373980"/>
              <a:gd name="connsiteX65" fmla="*/ 935832 w 1171610"/>
              <a:gd name="connsiteY65" fmla="*/ 119063 h 373980"/>
              <a:gd name="connsiteX66" fmla="*/ 1014413 w 1171610"/>
              <a:gd name="connsiteY66" fmla="*/ 121444 h 373980"/>
              <a:gd name="connsiteX67" fmla="*/ 1062038 w 1171610"/>
              <a:gd name="connsiteY67" fmla="*/ 123825 h 373980"/>
              <a:gd name="connsiteX68" fmla="*/ 1078707 w 1171610"/>
              <a:gd name="connsiteY68" fmla="*/ 126206 h 373980"/>
              <a:gd name="connsiteX69" fmla="*/ 1104900 w 1171610"/>
              <a:gd name="connsiteY69" fmla="*/ 128588 h 373980"/>
              <a:gd name="connsiteX70" fmla="*/ 1112044 w 1171610"/>
              <a:gd name="connsiteY70" fmla="*/ 130969 h 373980"/>
              <a:gd name="connsiteX71" fmla="*/ 1126332 w 1171610"/>
              <a:gd name="connsiteY71" fmla="*/ 133350 h 373980"/>
              <a:gd name="connsiteX72" fmla="*/ 1157288 w 1171610"/>
              <a:gd name="connsiteY72" fmla="*/ 138113 h 373980"/>
              <a:gd name="connsiteX73" fmla="*/ 1164432 w 1171610"/>
              <a:gd name="connsiteY73" fmla="*/ 142875 h 373980"/>
              <a:gd name="connsiteX74" fmla="*/ 1171575 w 1171610"/>
              <a:gd name="connsiteY74" fmla="*/ 152400 h 373980"/>
              <a:gd name="connsiteX75" fmla="*/ 1166813 w 1171610"/>
              <a:gd name="connsiteY75" fmla="*/ 159544 h 373980"/>
              <a:gd name="connsiteX76" fmla="*/ 1147763 w 1171610"/>
              <a:gd name="connsiteY76" fmla="*/ 169069 h 373980"/>
              <a:gd name="connsiteX77" fmla="*/ 1138238 w 1171610"/>
              <a:gd name="connsiteY77" fmla="*/ 176213 h 373980"/>
              <a:gd name="connsiteX78" fmla="*/ 1143000 w 1171610"/>
              <a:gd name="connsiteY78" fmla="*/ 214313 h 373980"/>
              <a:gd name="connsiteX79" fmla="*/ 1145382 w 1171610"/>
              <a:gd name="connsiteY79" fmla="*/ 230981 h 373980"/>
              <a:gd name="connsiteX80" fmla="*/ 1140619 w 1171610"/>
              <a:gd name="connsiteY80" fmla="*/ 321469 h 373980"/>
              <a:gd name="connsiteX81" fmla="*/ 1138238 w 1171610"/>
              <a:gd name="connsiteY81" fmla="*/ 357188 h 373980"/>
              <a:gd name="connsiteX82" fmla="*/ 1123950 w 1171610"/>
              <a:gd name="connsiteY82" fmla="*/ 359569 h 373980"/>
              <a:gd name="connsiteX83" fmla="*/ 1131094 w 1171610"/>
              <a:gd name="connsiteY83" fmla="*/ 371476 h 373980"/>
              <a:gd name="connsiteX84" fmla="*/ 1059657 w 1171610"/>
              <a:gd name="connsiteY84" fmla="*/ 371476 h 373980"/>
              <a:gd name="connsiteX85" fmla="*/ 964407 w 1171610"/>
              <a:gd name="connsiteY85" fmla="*/ 369094 h 373980"/>
              <a:gd name="connsiteX86" fmla="*/ 1143000 w 1171610"/>
              <a:gd name="connsiteY86" fmla="*/ 373857 h 373980"/>
              <a:gd name="connsiteX87" fmla="*/ 471488 w 1171610"/>
              <a:gd name="connsiteY87" fmla="*/ 366713 h 373980"/>
              <a:gd name="connsiteX88" fmla="*/ 411957 w 1171610"/>
              <a:gd name="connsiteY88" fmla="*/ 361951 h 373980"/>
              <a:gd name="connsiteX89" fmla="*/ 385763 w 1171610"/>
              <a:gd name="connsiteY89" fmla="*/ 364332 h 373980"/>
              <a:gd name="connsiteX90" fmla="*/ 1145382 w 1171610"/>
              <a:gd name="connsiteY90" fmla="*/ 373856 h 373980"/>
              <a:gd name="connsiteX91" fmla="*/ 276225 w 1171610"/>
              <a:gd name="connsiteY91" fmla="*/ 369094 h 373980"/>
              <a:gd name="connsiteX92" fmla="*/ 247650 w 1171610"/>
              <a:gd name="connsiteY92" fmla="*/ 359569 h 373980"/>
              <a:gd name="connsiteX93" fmla="*/ 221457 w 1171610"/>
              <a:gd name="connsiteY93" fmla="*/ 359570 h 373980"/>
              <a:gd name="connsiteX94" fmla="*/ 207169 w 1171610"/>
              <a:gd name="connsiteY94" fmla="*/ 366713 h 373980"/>
              <a:gd name="connsiteX95" fmla="*/ 128588 w 1171610"/>
              <a:gd name="connsiteY95" fmla="*/ 369094 h 373980"/>
              <a:gd name="connsiteX96" fmla="*/ 21432 w 1171610"/>
              <a:gd name="connsiteY96" fmla="*/ 354806 h 3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1610" h="373980">
                <a:moveTo>
                  <a:pt x="21432" y="354806"/>
                </a:moveTo>
                <a:cubicBezTo>
                  <a:pt x="3176" y="346869"/>
                  <a:pt x="20352" y="332533"/>
                  <a:pt x="19050" y="321469"/>
                </a:cubicBezTo>
                <a:cubicBezTo>
                  <a:pt x="18757" y="318976"/>
                  <a:pt x="16932" y="316821"/>
                  <a:pt x="16669" y="314325"/>
                </a:cubicBezTo>
                <a:cubicBezTo>
                  <a:pt x="15337" y="301670"/>
                  <a:pt x="15082" y="288925"/>
                  <a:pt x="14288" y="276225"/>
                </a:cubicBezTo>
                <a:cubicBezTo>
                  <a:pt x="10360" y="115167"/>
                  <a:pt x="35077" y="207826"/>
                  <a:pt x="4763" y="171450"/>
                </a:cubicBezTo>
                <a:cubicBezTo>
                  <a:pt x="2931" y="169251"/>
                  <a:pt x="1588" y="166687"/>
                  <a:pt x="0" y="164306"/>
                </a:cubicBezTo>
                <a:cubicBezTo>
                  <a:pt x="2381" y="161131"/>
                  <a:pt x="4338" y="157587"/>
                  <a:pt x="7144" y="154781"/>
                </a:cubicBezTo>
                <a:cubicBezTo>
                  <a:pt x="13573" y="148353"/>
                  <a:pt x="29941" y="144319"/>
                  <a:pt x="35719" y="142875"/>
                </a:cubicBezTo>
                <a:cubicBezTo>
                  <a:pt x="45915" y="140326"/>
                  <a:pt x="46061" y="140129"/>
                  <a:pt x="57150" y="138113"/>
                </a:cubicBezTo>
                <a:cubicBezTo>
                  <a:pt x="61901" y="137249"/>
                  <a:pt x="66687" y="136595"/>
                  <a:pt x="71438" y="135731"/>
                </a:cubicBezTo>
                <a:cubicBezTo>
                  <a:pt x="103633" y="129877"/>
                  <a:pt x="68448" y="136478"/>
                  <a:pt x="90488" y="130969"/>
                </a:cubicBezTo>
                <a:cubicBezTo>
                  <a:pt x="94414" y="129987"/>
                  <a:pt x="98450" y="129498"/>
                  <a:pt x="102394" y="128588"/>
                </a:cubicBezTo>
                <a:cubicBezTo>
                  <a:pt x="108772" y="127116"/>
                  <a:pt x="114988" y="124901"/>
                  <a:pt x="121444" y="123825"/>
                </a:cubicBezTo>
                <a:cubicBezTo>
                  <a:pt x="131780" y="122103"/>
                  <a:pt x="141981" y="120289"/>
                  <a:pt x="152400" y="119063"/>
                </a:cubicBezTo>
                <a:cubicBezTo>
                  <a:pt x="160323" y="118131"/>
                  <a:pt x="168275" y="117475"/>
                  <a:pt x="176213" y="116681"/>
                </a:cubicBezTo>
                <a:cubicBezTo>
                  <a:pt x="179388" y="115887"/>
                  <a:pt x="182465" y="114300"/>
                  <a:pt x="185738" y="114300"/>
                </a:cubicBezTo>
                <a:cubicBezTo>
                  <a:pt x="242824" y="114300"/>
                  <a:pt x="239106" y="114422"/>
                  <a:pt x="276225" y="119063"/>
                </a:cubicBezTo>
                <a:cubicBezTo>
                  <a:pt x="280988" y="118269"/>
                  <a:pt x="285932" y="118208"/>
                  <a:pt x="290513" y="116681"/>
                </a:cubicBezTo>
                <a:cubicBezTo>
                  <a:pt x="303950" y="112202"/>
                  <a:pt x="291526" y="111412"/>
                  <a:pt x="304800" y="104775"/>
                </a:cubicBezTo>
                <a:cubicBezTo>
                  <a:pt x="308420" y="102965"/>
                  <a:pt x="312802" y="103459"/>
                  <a:pt x="316707" y="102394"/>
                </a:cubicBezTo>
                <a:cubicBezTo>
                  <a:pt x="321550" y="101073"/>
                  <a:pt x="326232" y="99219"/>
                  <a:pt x="330994" y="97631"/>
                </a:cubicBezTo>
                <a:cubicBezTo>
                  <a:pt x="333375" y="96837"/>
                  <a:pt x="336049" y="96642"/>
                  <a:pt x="338138" y="95250"/>
                </a:cubicBezTo>
                <a:cubicBezTo>
                  <a:pt x="340519" y="93663"/>
                  <a:pt x="342602" y="91493"/>
                  <a:pt x="345282" y="90488"/>
                </a:cubicBezTo>
                <a:cubicBezTo>
                  <a:pt x="349072" y="89067"/>
                  <a:pt x="353219" y="88900"/>
                  <a:pt x="357188" y="88106"/>
                </a:cubicBezTo>
                <a:cubicBezTo>
                  <a:pt x="393744" y="69829"/>
                  <a:pt x="346131" y="92343"/>
                  <a:pt x="390525" y="76200"/>
                </a:cubicBezTo>
                <a:cubicBezTo>
                  <a:pt x="393215" y="75222"/>
                  <a:pt x="394989" y="72443"/>
                  <a:pt x="397669" y="71438"/>
                </a:cubicBezTo>
                <a:cubicBezTo>
                  <a:pt x="401459" y="70017"/>
                  <a:pt x="405624" y="69934"/>
                  <a:pt x="409575" y="69056"/>
                </a:cubicBezTo>
                <a:cubicBezTo>
                  <a:pt x="412770" y="68346"/>
                  <a:pt x="415943" y="67536"/>
                  <a:pt x="419100" y="66675"/>
                </a:cubicBezTo>
                <a:cubicBezTo>
                  <a:pt x="424675" y="65155"/>
                  <a:pt x="430246" y="63612"/>
                  <a:pt x="435769" y="61913"/>
                </a:cubicBezTo>
                <a:cubicBezTo>
                  <a:pt x="440567" y="60437"/>
                  <a:pt x="445214" y="58471"/>
                  <a:pt x="450057" y="57150"/>
                </a:cubicBezTo>
                <a:cubicBezTo>
                  <a:pt x="453962" y="56085"/>
                  <a:pt x="457994" y="55563"/>
                  <a:pt x="461963" y="54769"/>
                </a:cubicBezTo>
                <a:cubicBezTo>
                  <a:pt x="464344" y="53181"/>
                  <a:pt x="466427" y="51011"/>
                  <a:pt x="469107" y="50006"/>
                </a:cubicBezTo>
                <a:cubicBezTo>
                  <a:pt x="472897" y="48585"/>
                  <a:pt x="477062" y="48503"/>
                  <a:pt x="481013" y="47625"/>
                </a:cubicBezTo>
                <a:cubicBezTo>
                  <a:pt x="484208" y="46915"/>
                  <a:pt x="487363" y="46038"/>
                  <a:pt x="490538" y="45244"/>
                </a:cubicBezTo>
                <a:cubicBezTo>
                  <a:pt x="494507" y="42863"/>
                  <a:pt x="498215" y="39980"/>
                  <a:pt x="502444" y="38100"/>
                </a:cubicBezTo>
                <a:cubicBezTo>
                  <a:pt x="505435" y="36771"/>
                  <a:pt x="508822" y="36618"/>
                  <a:pt x="511969" y="35719"/>
                </a:cubicBezTo>
                <a:cubicBezTo>
                  <a:pt x="514383" y="35029"/>
                  <a:pt x="516806" y="34327"/>
                  <a:pt x="519113" y="33338"/>
                </a:cubicBezTo>
                <a:cubicBezTo>
                  <a:pt x="522376" y="31940"/>
                  <a:pt x="525342" y="29893"/>
                  <a:pt x="528638" y="28575"/>
                </a:cubicBezTo>
                <a:cubicBezTo>
                  <a:pt x="533299" y="26711"/>
                  <a:pt x="542925" y="23813"/>
                  <a:pt x="542925" y="23813"/>
                </a:cubicBezTo>
                <a:cubicBezTo>
                  <a:pt x="546100" y="21432"/>
                  <a:pt x="549004" y="18638"/>
                  <a:pt x="552450" y="16669"/>
                </a:cubicBezTo>
                <a:cubicBezTo>
                  <a:pt x="554629" y="15424"/>
                  <a:pt x="557415" y="15533"/>
                  <a:pt x="559594" y="14288"/>
                </a:cubicBezTo>
                <a:cubicBezTo>
                  <a:pt x="567141" y="9975"/>
                  <a:pt x="568894" y="6065"/>
                  <a:pt x="576263" y="2381"/>
                </a:cubicBezTo>
                <a:cubicBezTo>
                  <a:pt x="578508" y="1258"/>
                  <a:pt x="581026" y="794"/>
                  <a:pt x="583407" y="0"/>
                </a:cubicBezTo>
                <a:cubicBezTo>
                  <a:pt x="587376" y="1588"/>
                  <a:pt x="591490" y="2851"/>
                  <a:pt x="595313" y="4763"/>
                </a:cubicBezTo>
                <a:cubicBezTo>
                  <a:pt x="601037" y="7625"/>
                  <a:pt x="605955" y="12136"/>
                  <a:pt x="611982" y="14288"/>
                </a:cubicBezTo>
                <a:cubicBezTo>
                  <a:pt x="617267" y="16176"/>
                  <a:pt x="623128" y="15665"/>
                  <a:pt x="628650" y="16669"/>
                </a:cubicBezTo>
                <a:cubicBezTo>
                  <a:pt x="644967" y="19636"/>
                  <a:pt x="631728" y="18033"/>
                  <a:pt x="645319" y="21431"/>
                </a:cubicBezTo>
                <a:cubicBezTo>
                  <a:pt x="649245" y="22413"/>
                  <a:pt x="653274" y="22935"/>
                  <a:pt x="657225" y="23813"/>
                </a:cubicBezTo>
                <a:cubicBezTo>
                  <a:pt x="660420" y="24523"/>
                  <a:pt x="663575" y="25400"/>
                  <a:pt x="666750" y="26194"/>
                </a:cubicBezTo>
                <a:cubicBezTo>
                  <a:pt x="669131" y="27781"/>
                  <a:pt x="671159" y="30114"/>
                  <a:pt x="673894" y="30956"/>
                </a:cubicBezTo>
                <a:cubicBezTo>
                  <a:pt x="681631" y="33337"/>
                  <a:pt x="697707" y="35719"/>
                  <a:pt x="697707" y="35719"/>
                </a:cubicBezTo>
                <a:cubicBezTo>
                  <a:pt x="700088" y="37306"/>
                  <a:pt x="702291" y="39201"/>
                  <a:pt x="704850" y="40481"/>
                </a:cubicBezTo>
                <a:cubicBezTo>
                  <a:pt x="712194" y="44153"/>
                  <a:pt x="724469" y="44422"/>
                  <a:pt x="731044" y="45244"/>
                </a:cubicBezTo>
                <a:cubicBezTo>
                  <a:pt x="763556" y="56080"/>
                  <a:pt x="730337" y="44259"/>
                  <a:pt x="754857" y="54769"/>
                </a:cubicBezTo>
                <a:cubicBezTo>
                  <a:pt x="761081" y="57437"/>
                  <a:pt x="764812" y="57517"/>
                  <a:pt x="771525" y="59531"/>
                </a:cubicBezTo>
                <a:cubicBezTo>
                  <a:pt x="776334" y="60974"/>
                  <a:pt x="781152" y="62430"/>
                  <a:pt x="785813" y="64294"/>
                </a:cubicBezTo>
                <a:cubicBezTo>
                  <a:pt x="789109" y="65612"/>
                  <a:pt x="792094" y="67614"/>
                  <a:pt x="795338" y="69056"/>
                </a:cubicBezTo>
                <a:cubicBezTo>
                  <a:pt x="799244" y="70792"/>
                  <a:pt x="803227" y="72358"/>
                  <a:pt x="807244" y="73819"/>
                </a:cubicBezTo>
                <a:cubicBezTo>
                  <a:pt x="811962" y="75535"/>
                  <a:pt x="816831" y="76818"/>
                  <a:pt x="821532" y="78581"/>
                </a:cubicBezTo>
                <a:cubicBezTo>
                  <a:pt x="829537" y="81583"/>
                  <a:pt x="837407" y="84931"/>
                  <a:pt x="845344" y="88106"/>
                </a:cubicBezTo>
                <a:cubicBezTo>
                  <a:pt x="849313" y="89694"/>
                  <a:pt x="853195" y="91517"/>
                  <a:pt x="857250" y="92869"/>
                </a:cubicBezTo>
                <a:cubicBezTo>
                  <a:pt x="862013" y="94456"/>
                  <a:pt x="867048" y="95386"/>
                  <a:pt x="871538" y="97631"/>
                </a:cubicBezTo>
                <a:cubicBezTo>
                  <a:pt x="884886" y="104306"/>
                  <a:pt x="877767" y="101076"/>
                  <a:pt x="892969" y="107156"/>
                </a:cubicBezTo>
                <a:cubicBezTo>
                  <a:pt x="895350" y="109537"/>
                  <a:pt x="897311" y="112432"/>
                  <a:pt x="900113" y="114300"/>
                </a:cubicBezTo>
                <a:cubicBezTo>
                  <a:pt x="902202" y="115692"/>
                  <a:pt x="904769" y="116349"/>
                  <a:pt x="907257" y="116681"/>
                </a:cubicBezTo>
                <a:cubicBezTo>
                  <a:pt x="916731" y="117944"/>
                  <a:pt x="926283" y="118639"/>
                  <a:pt x="935832" y="119063"/>
                </a:cubicBezTo>
                <a:cubicBezTo>
                  <a:pt x="962012" y="120227"/>
                  <a:pt x="988226" y="120456"/>
                  <a:pt x="1014413" y="121444"/>
                </a:cubicBezTo>
                <a:cubicBezTo>
                  <a:pt x="1030297" y="122043"/>
                  <a:pt x="1046163" y="123031"/>
                  <a:pt x="1062038" y="123825"/>
                </a:cubicBezTo>
                <a:cubicBezTo>
                  <a:pt x="1067594" y="124619"/>
                  <a:pt x="1073129" y="125586"/>
                  <a:pt x="1078707" y="126206"/>
                </a:cubicBezTo>
                <a:cubicBezTo>
                  <a:pt x="1087420" y="127174"/>
                  <a:pt x="1096221" y="127348"/>
                  <a:pt x="1104900" y="128588"/>
                </a:cubicBezTo>
                <a:cubicBezTo>
                  <a:pt x="1107385" y="128943"/>
                  <a:pt x="1109594" y="130425"/>
                  <a:pt x="1112044" y="130969"/>
                </a:cubicBezTo>
                <a:cubicBezTo>
                  <a:pt x="1116757" y="132016"/>
                  <a:pt x="1121560" y="132616"/>
                  <a:pt x="1126332" y="133350"/>
                </a:cubicBezTo>
                <a:cubicBezTo>
                  <a:pt x="1166065" y="139462"/>
                  <a:pt x="1121733" y="132185"/>
                  <a:pt x="1157288" y="138113"/>
                </a:cubicBezTo>
                <a:cubicBezTo>
                  <a:pt x="1159669" y="139700"/>
                  <a:pt x="1162408" y="140851"/>
                  <a:pt x="1164432" y="142875"/>
                </a:cubicBezTo>
                <a:cubicBezTo>
                  <a:pt x="1167238" y="145681"/>
                  <a:pt x="1171014" y="148471"/>
                  <a:pt x="1171575" y="152400"/>
                </a:cubicBezTo>
                <a:cubicBezTo>
                  <a:pt x="1171980" y="155233"/>
                  <a:pt x="1168837" y="157520"/>
                  <a:pt x="1166813" y="159544"/>
                </a:cubicBezTo>
                <a:cubicBezTo>
                  <a:pt x="1160728" y="165629"/>
                  <a:pt x="1155432" y="164808"/>
                  <a:pt x="1147763" y="169069"/>
                </a:cubicBezTo>
                <a:cubicBezTo>
                  <a:pt x="1144294" y="170997"/>
                  <a:pt x="1141413" y="173832"/>
                  <a:pt x="1138238" y="176213"/>
                </a:cubicBezTo>
                <a:cubicBezTo>
                  <a:pt x="1142973" y="199892"/>
                  <a:pt x="1138877" y="177209"/>
                  <a:pt x="1143000" y="214313"/>
                </a:cubicBezTo>
                <a:cubicBezTo>
                  <a:pt x="1143620" y="219891"/>
                  <a:pt x="1144588" y="225425"/>
                  <a:pt x="1145382" y="230981"/>
                </a:cubicBezTo>
                <a:cubicBezTo>
                  <a:pt x="1141164" y="344839"/>
                  <a:pt x="1145559" y="257237"/>
                  <a:pt x="1140619" y="321469"/>
                </a:cubicBezTo>
                <a:cubicBezTo>
                  <a:pt x="1139704" y="333367"/>
                  <a:pt x="1143021" y="346256"/>
                  <a:pt x="1138238" y="357188"/>
                </a:cubicBezTo>
                <a:cubicBezTo>
                  <a:pt x="1136303" y="361612"/>
                  <a:pt x="1125141" y="357188"/>
                  <a:pt x="1123950" y="359569"/>
                </a:cubicBezTo>
                <a:cubicBezTo>
                  <a:pt x="1122759" y="361950"/>
                  <a:pt x="1147763" y="370682"/>
                  <a:pt x="1131094" y="371476"/>
                </a:cubicBezTo>
                <a:cubicBezTo>
                  <a:pt x="1126404" y="372414"/>
                  <a:pt x="1087438" y="371873"/>
                  <a:pt x="1059657" y="371476"/>
                </a:cubicBezTo>
                <a:cubicBezTo>
                  <a:pt x="1031876" y="371079"/>
                  <a:pt x="992193" y="368515"/>
                  <a:pt x="964407" y="369094"/>
                </a:cubicBezTo>
                <a:lnTo>
                  <a:pt x="1143000" y="373857"/>
                </a:lnTo>
                <a:lnTo>
                  <a:pt x="471488" y="366713"/>
                </a:lnTo>
                <a:cubicBezTo>
                  <a:pt x="349648" y="364729"/>
                  <a:pt x="433388" y="362745"/>
                  <a:pt x="411957" y="361951"/>
                </a:cubicBezTo>
                <a:cubicBezTo>
                  <a:pt x="401251" y="360167"/>
                  <a:pt x="263526" y="362348"/>
                  <a:pt x="385763" y="364332"/>
                </a:cubicBezTo>
                <a:lnTo>
                  <a:pt x="1145382" y="373856"/>
                </a:lnTo>
                <a:cubicBezTo>
                  <a:pt x="1126332" y="374650"/>
                  <a:pt x="425847" y="371475"/>
                  <a:pt x="276225" y="369094"/>
                </a:cubicBezTo>
                <a:cubicBezTo>
                  <a:pt x="126603" y="366713"/>
                  <a:pt x="256778" y="361156"/>
                  <a:pt x="247650" y="359569"/>
                </a:cubicBezTo>
                <a:cubicBezTo>
                  <a:pt x="238522" y="357982"/>
                  <a:pt x="232569" y="358776"/>
                  <a:pt x="221457" y="359570"/>
                </a:cubicBezTo>
                <a:lnTo>
                  <a:pt x="207169" y="366713"/>
                </a:lnTo>
                <a:cubicBezTo>
                  <a:pt x="197623" y="366236"/>
                  <a:pt x="138144" y="369302"/>
                  <a:pt x="128588" y="369094"/>
                </a:cubicBezTo>
                <a:cubicBezTo>
                  <a:pt x="101607" y="368508"/>
                  <a:pt x="39688" y="362743"/>
                  <a:pt x="21432" y="3548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D856754-2CE7-07D0-8B92-3225CE97606F}"/>
              </a:ext>
            </a:extLst>
          </p:cNvPr>
          <p:cNvSpPr>
            <a:spLocks/>
          </p:cNvSpPr>
          <p:nvPr/>
        </p:nvSpPr>
        <p:spPr>
          <a:xfrm>
            <a:off x="1430174" y="6176963"/>
            <a:ext cx="750099" cy="320517"/>
          </a:xfrm>
          <a:custGeom>
            <a:avLst/>
            <a:gdLst>
              <a:gd name="connsiteX0" fmla="*/ 5 w 750099"/>
              <a:gd name="connsiteY0" fmla="*/ 47625 h 320517"/>
              <a:gd name="connsiteX1" fmla="*/ 21436 w 750099"/>
              <a:gd name="connsiteY1" fmla="*/ 45243 h 320517"/>
              <a:gd name="connsiteX2" fmla="*/ 83349 w 750099"/>
              <a:gd name="connsiteY2" fmla="*/ 40481 h 320517"/>
              <a:gd name="connsiteX3" fmla="*/ 114305 w 750099"/>
              <a:gd name="connsiteY3" fmla="*/ 35718 h 320517"/>
              <a:gd name="connsiteX4" fmla="*/ 135736 w 750099"/>
              <a:gd name="connsiteY4" fmla="*/ 33337 h 320517"/>
              <a:gd name="connsiteX5" fmla="*/ 159549 w 750099"/>
              <a:gd name="connsiteY5" fmla="*/ 28575 h 320517"/>
              <a:gd name="connsiteX6" fmla="*/ 183361 w 750099"/>
              <a:gd name="connsiteY6" fmla="*/ 26193 h 320517"/>
              <a:gd name="connsiteX7" fmla="*/ 197649 w 750099"/>
              <a:gd name="connsiteY7" fmla="*/ 23812 h 320517"/>
              <a:gd name="connsiteX8" fmla="*/ 221461 w 750099"/>
              <a:gd name="connsiteY8" fmla="*/ 21431 h 320517"/>
              <a:gd name="connsiteX9" fmla="*/ 235749 w 750099"/>
              <a:gd name="connsiteY9" fmla="*/ 19050 h 320517"/>
              <a:gd name="connsiteX10" fmla="*/ 247655 w 750099"/>
              <a:gd name="connsiteY10" fmla="*/ 16668 h 320517"/>
              <a:gd name="connsiteX11" fmla="*/ 271467 w 750099"/>
              <a:gd name="connsiteY11" fmla="*/ 14287 h 320517"/>
              <a:gd name="connsiteX12" fmla="*/ 316711 w 750099"/>
              <a:gd name="connsiteY12" fmla="*/ 7143 h 320517"/>
              <a:gd name="connsiteX13" fmla="*/ 359574 w 750099"/>
              <a:gd name="connsiteY13" fmla="*/ 0 h 320517"/>
              <a:gd name="connsiteX14" fmla="*/ 402436 w 750099"/>
              <a:gd name="connsiteY14" fmla="*/ 4762 h 320517"/>
              <a:gd name="connsiteX15" fmla="*/ 426249 w 750099"/>
              <a:gd name="connsiteY15" fmla="*/ 9525 h 320517"/>
              <a:gd name="connsiteX16" fmla="*/ 454824 w 750099"/>
              <a:gd name="connsiteY16" fmla="*/ 11906 h 320517"/>
              <a:gd name="connsiteX17" fmla="*/ 469111 w 750099"/>
              <a:gd name="connsiteY17" fmla="*/ 14287 h 320517"/>
              <a:gd name="connsiteX18" fmla="*/ 476255 w 750099"/>
              <a:gd name="connsiteY18" fmla="*/ 16668 h 320517"/>
              <a:gd name="connsiteX19" fmla="*/ 495305 w 750099"/>
              <a:gd name="connsiteY19" fmla="*/ 19050 h 320517"/>
              <a:gd name="connsiteX20" fmla="*/ 509592 w 750099"/>
              <a:gd name="connsiteY20" fmla="*/ 21431 h 320517"/>
              <a:gd name="connsiteX21" fmla="*/ 521499 w 750099"/>
              <a:gd name="connsiteY21" fmla="*/ 23812 h 320517"/>
              <a:gd name="connsiteX22" fmla="*/ 542930 w 750099"/>
              <a:gd name="connsiteY22" fmla="*/ 26193 h 320517"/>
              <a:gd name="connsiteX23" fmla="*/ 557217 w 750099"/>
              <a:gd name="connsiteY23" fmla="*/ 28575 h 320517"/>
              <a:gd name="connsiteX24" fmla="*/ 569124 w 750099"/>
              <a:gd name="connsiteY24" fmla="*/ 30956 h 320517"/>
              <a:gd name="connsiteX25" fmla="*/ 628655 w 750099"/>
              <a:gd name="connsiteY25" fmla="*/ 38100 h 320517"/>
              <a:gd name="connsiteX26" fmla="*/ 673899 w 750099"/>
              <a:gd name="connsiteY26" fmla="*/ 42862 h 320517"/>
              <a:gd name="connsiteX27" fmla="*/ 709617 w 750099"/>
              <a:gd name="connsiteY27" fmla="*/ 47625 h 320517"/>
              <a:gd name="connsiteX28" fmla="*/ 731049 w 750099"/>
              <a:gd name="connsiteY28" fmla="*/ 52387 h 320517"/>
              <a:gd name="connsiteX29" fmla="*/ 750099 w 750099"/>
              <a:gd name="connsiteY29" fmla="*/ 57150 h 320517"/>
              <a:gd name="connsiteX30" fmla="*/ 733430 w 750099"/>
              <a:gd name="connsiteY30" fmla="*/ 61912 h 320517"/>
              <a:gd name="connsiteX31" fmla="*/ 723905 w 750099"/>
              <a:gd name="connsiteY31" fmla="*/ 66675 h 320517"/>
              <a:gd name="connsiteX32" fmla="*/ 711999 w 750099"/>
              <a:gd name="connsiteY32" fmla="*/ 69056 h 320517"/>
              <a:gd name="connsiteX33" fmla="*/ 714380 w 750099"/>
              <a:gd name="connsiteY33" fmla="*/ 88106 h 320517"/>
              <a:gd name="connsiteX34" fmla="*/ 719142 w 750099"/>
              <a:gd name="connsiteY34" fmla="*/ 109537 h 320517"/>
              <a:gd name="connsiteX35" fmla="*/ 721524 w 750099"/>
              <a:gd name="connsiteY35" fmla="*/ 145256 h 320517"/>
              <a:gd name="connsiteX36" fmla="*/ 716761 w 750099"/>
              <a:gd name="connsiteY36" fmla="*/ 192881 h 320517"/>
              <a:gd name="connsiteX37" fmla="*/ 714380 w 750099"/>
              <a:gd name="connsiteY37" fmla="*/ 228600 h 320517"/>
              <a:gd name="connsiteX38" fmla="*/ 711999 w 750099"/>
              <a:gd name="connsiteY38" fmla="*/ 319087 h 320517"/>
              <a:gd name="connsiteX39" fmla="*/ 697711 w 750099"/>
              <a:gd name="connsiteY39" fmla="*/ 314325 h 320517"/>
              <a:gd name="connsiteX40" fmla="*/ 661992 w 750099"/>
              <a:gd name="connsiteY40" fmla="*/ 311943 h 320517"/>
              <a:gd name="connsiteX41" fmla="*/ 607224 w 750099"/>
              <a:gd name="connsiteY41" fmla="*/ 309562 h 320517"/>
              <a:gd name="connsiteX42" fmla="*/ 492924 w 750099"/>
              <a:gd name="connsiteY42" fmla="*/ 311943 h 320517"/>
              <a:gd name="connsiteX43" fmla="*/ 407199 w 750099"/>
              <a:gd name="connsiteY43" fmla="*/ 314325 h 320517"/>
              <a:gd name="connsiteX44" fmla="*/ 261942 w 750099"/>
              <a:gd name="connsiteY44" fmla="*/ 311943 h 320517"/>
              <a:gd name="connsiteX45" fmla="*/ 35724 w 750099"/>
              <a:gd name="connsiteY45" fmla="*/ 309562 h 320517"/>
              <a:gd name="connsiteX46" fmla="*/ 19055 w 750099"/>
              <a:gd name="connsiteY46" fmla="*/ 307181 h 320517"/>
              <a:gd name="connsiteX47" fmla="*/ 16674 w 750099"/>
              <a:gd name="connsiteY47" fmla="*/ 240506 h 320517"/>
              <a:gd name="connsiteX48" fmla="*/ 14292 w 750099"/>
              <a:gd name="connsiteY48" fmla="*/ 204787 h 320517"/>
              <a:gd name="connsiteX49" fmla="*/ 16674 w 750099"/>
              <a:gd name="connsiteY49" fmla="*/ 138112 h 320517"/>
              <a:gd name="connsiteX50" fmla="*/ 19055 w 750099"/>
              <a:gd name="connsiteY50" fmla="*/ 109537 h 320517"/>
              <a:gd name="connsiteX51" fmla="*/ 5 w 750099"/>
              <a:gd name="connsiteY51" fmla="*/ 47625 h 32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0099" h="320517">
                <a:moveTo>
                  <a:pt x="5" y="47625"/>
                </a:moveTo>
                <a:cubicBezTo>
                  <a:pt x="402" y="36909"/>
                  <a:pt x="14271" y="45816"/>
                  <a:pt x="21436" y="45243"/>
                </a:cubicBezTo>
                <a:cubicBezTo>
                  <a:pt x="61650" y="42025"/>
                  <a:pt x="50540" y="44340"/>
                  <a:pt x="83349" y="40481"/>
                </a:cubicBezTo>
                <a:cubicBezTo>
                  <a:pt x="119316" y="36250"/>
                  <a:pt x="81990" y="40027"/>
                  <a:pt x="114305" y="35718"/>
                </a:cubicBezTo>
                <a:cubicBezTo>
                  <a:pt x="121430" y="34768"/>
                  <a:pt x="128592" y="34131"/>
                  <a:pt x="135736" y="33337"/>
                </a:cubicBezTo>
                <a:cubicBezTo>
                  <a:pt x="145990" y="30774"/>
                  <a:pt x="147868" y="30035"/>
                  <a:pt x="159549" y="28575"/>
                </a:cubicBezTo>
                <a:cubicBezTo>
                  <a:pt x="167464" y="27585"/>
                  <a:pt x="175446" y="27183"/>
                  <a:pt x="183361" y="26193"/>
                </a:cubicBezTo>
                <a:cubicBezTo>
                  <a:pt x="188152" y="25594"/>
                  <a:pt x="192858" y="24411"/>
                  <a:pt x="197649" y="23812"/>
                </a:cubicBezTo>
                <a:cubicBezTo>
                  <a:pt x="205564" y="22823"/>
                  <a:pt x="213546" y="22420"/>
                  <a:pt x="221461" y="21431"/>
                </a:cubicBezTo>
                <a:cubicBezTo>
                  <a:pt x="226252" y="20832"/>
                  <a:pt x="230999" y="19914"/>
                  <a:pt x="235749" y="19050"/>
                </a:cubicBezTo>
                <a:cubicBezTo>
                  <a:pt x="239731" y="18326"/>
                  <a:pt x="243643" y="17203"/>
                  <a:pt x="247655" y="16668"/>
                </a:cubicBezTo>
                <a:cubicBezTo>
                  <a:pt x="255562" y="15614"/>
                  <a:pt x="263545" y="15219"/>
                  <a:pt x="271467" y="14287"/>
                </a:cubicBezTo>
                <a:cubicBezTo>
                  <a:pt x="290224" y="12081"/>
                  <a:pt x="295454" y="10179"/>
                  <a:pt x="316711" y="7143"/>
                </a:cubicBezTo>
                <a:cubicBezTo>
                  <a:pt x="353289" y="1918"/>
                  <a:pt x="339159" y="5103"/>
                  <a:pt x="359574" y="0"/>
                </a:cubicBezTo>
                <a:cubicBezTo>
                  <a:pt x="368745" y="917"/>
                  <a:pt x="392325" y="3077"/>
                  <a:pt x="402436" y="4762"/>
                </a:cubicBezTo>
                <a:cubicBezTo>
                  <a:pt x="426081" y="8702"/>
                  <a:pt x="394811" y="6032"/>
                  <a:pt x="426249" y="9525"/>
                </a:cubicBezTo>
                <a:cubicBezTo>
                  <a:pt x="435749" y="10581"/>
                  <a:pt x="445299" y="11112"/>
                  <a:pt x="454824" y="11906"/>
                </a:cubicBezTo>
                <a:cubicBezTo>
                  <a:pt x="459586" y="12700"/>
                  <a:pt x="464398" y="13240"/>
                  <a:pt x="469111" y="14287"/>
                </a:cubicBezTo>
                <a:cubicBezTo>
                  <a:pt x="471561" y="14831"/>
                  <a:pt x="473785" y="16219"/>
                  <a:pt x="476255" y="16668"/>
                </a:cubicBezTo>
                <a:cubicBezTo>
                  <a:pt x="482551" y="17813"/>
                  <a:pt x="488970" y="18145"/>
                  <a:pt x="495305" y="19050"/>
                </a:cubicBezTo>
                <a:cubicBezTo>
                  <a:pt x="500084" y="19733"/>
                  <a:pt x="504842" y="20567"/>
                  <a:pt x="509592" y="21431"/>
                </a:cubicBezTo>
                <a:cubicBezTo>
                  <a:pt x="513574" y="22155"/>
                  <a:pt x="517492" y="23240"/>
                  <a:pt x="521499" y="23812"/>
                </a:cubicBezTo>
                <a:cubicBezTo>
                  <a:pt x="528614" y="24828"/>
                  <a:pt x="535805" y="25243"/>
                  <a:pt x="542930" y="26193"/>
                </a:cubicBezTo>
                <a:cubicBezTo>
                  <a:pt x="547716" y="26831"/>
                  <a:pt x="552467" y="27711"/>
                  <a:pt x="557217" y="28575"/>
                </a:cubicBezTo>
                <a:cubicBezTo>
                  <a:pt x="561199" y="29299"/>
                  <a:pt x="565117" y="30384"/>
                  <a:pt x="569124" y="30956"/>
                </a:cubicBezTo>
                <a:cubicBezTo>
                  <a:pt x="598015" y="35083"/>
                  <a:pt x="603681" y="35162"/>
                  <a:pt x="628655" y="38100"/>
                </a:cubicBezTo>
                <a:cubicBezTo>
                  <a:pt x="664002" y="42259"/>
                  <a:pt x="630923" y="38956"/>
                  <a:pt x="673899" y="42862"/>
                </a:cubicBezTo>
                <a:cubicBezTo>
                  <a:pt x="698333" y="47748"/>
                  <a:pt x="672502" y="42985"/>
                  <a:pt x="709617" y="47625"/>
                </a:cubicBezTo>
                <a:cubicBezTo>
                  <a:pt x="735833" y="50902"/>
                  <a:pt x="714411" y="48228"/>
                  <a:pt x="731049" y="52387"/>
                </a:cubicBezTo>
                <a:lnTo>
                  <a:pt x="750099" y="57150"/>
                </a:lnTo>
                <a:cubicBezTo>
                  <a:pt x="745268" y="58358"/>
                  <a:pt x="738211" y="59863"/>
                  <a:pt x="733430" y="61912"/>
                </a:cubicBezTo>
                <a:cubicBezTo>
                  <a:pt x="730167" y="63310"/>
                  <a:pt x="727273" y="65552"/>
                  <a:pt x="723905" y="66675"/>
                </a:cubicBezTo>
                <a:cubicBezTo>
                  <a:pt x="720065" y="67955"/>
                  <a:pt x="715968" y="68262"/>
                  <a:pt x="711999" y="69056"/>
                </a:cubicBezTo>
                <a:cubicBezTo>
                  <a:pt x="712793" y="75406"/>
                  <a:pt x="713407" y="81781"/>
                  <a:pt x="714380" y="88106"/>
                </a:cubicBezTo>
                <a:cubicBezTo>
                  <a:pt x="715589" y="95965"/>
                  <a:pt x="717246" y="101953"/>
                  <a:pt x="719142" y="109537"/>
                </a:cubicBezTo>
                <a:cubicBezTo>
                  <a:pt x="719936" y="121443"/>
                  <a:pt x="721524" y="133323"/>
                  <a:pt x="721524" y="145256"/>
                </a:cubicBezTo>
                <a:cubicBezTo>
                  <a:pt x="721524" y="162118"/>
                  <a:pt x="719080" y="176646"/>
                  <a:pt x="716761" y="192881"/>
                </a:cubicBezTo>
                <a:cubicBezTo>
                  <a:pt x="715967" y="204787"/>
                  <a:pt x="714830" y="216676"/>
                  <a:pt x="714380" y="228600"/>
                </a:cubicBezTo>
                <a:cubicBezTo>
                  <a:pt x="713242" y="258751"/>
                  <a:pt x="717758" y="289469"/>
                  <a:pt x="711999" y="319087"/>
                </a:cubicBezTo>
                <a:cubicBezTo>
                  <a:pt x="711041" y="324015"/>
                  <a:pt x="702720" y="314659"/>
                  <a:pt x="697711" y="314325"/>
                </a:cubicBezTo>
                <a:lnTo>
                  <a:pt x="661992" y="311943"/>
                </a:lnTo>
                <a:lnTo>
                  <a:pt x="607224" y="309562"/>
                </a:lnTo>
                <a:lnTo>
                  <a:pt x="492924" y="311943"/>
                </a:lnTo>
                <a:cubicBezTo>
                  <a:pt x="464346" y="312623"/>
                  <a:pt x="435785" y="314325"/>
                  <a:pt x="407199" y="314325"/>
                </a:cubicBezTo>
                <a:cubicBezTo>
                  <a:pt x="358773" y="314325"/>
                  <a:pt x="310364" y="312564"/>
                  <a:pt x="261942" y="311943"/>
                </a:cubicBezTo>
                <a:lnTo>
                  <a:pt x="35724" y="309562"/>
                </a:lnTo>
                <a:cubicBezTo>
                  <a:pt x="30168" y="308768"/>
                  <a:pt x="20548" y="312592"/>
                  <a:pt x="19055" y="307181"/>
                </a:cubicBezTo>
                <a:cubicBezTo>
                  <a:pt x="13141" y="285743"/>
                  <a:pt x="17707" y="262721"/>
                  <a:pt x="16674" y="240506"/>
                </a:cubicBezTo>
                <a:cubicBezTo>
                  <a:pt x="16120" y="228586"/>
                  <a:pt x="15086" y="216693"/>
                  <a:pt x="14292" y="204787"/>
                </a:cubicBezTo>
                <a:cubicBezTo>
                  <a:pt x="15086" y="182562"/>
                  <a:pt x="15563" y="160323"/>
                  <a:pt x="16674" y="138112"/>
                </a:cubicBezTo>
                <a:cubicBezTo>
                  <a:pt x="17151" y="128566"/>
                  <a:pt x="18737" y="119090"/>
                  <a:pt x="19055" y="109537"/>
                </a:cubicBezTo>
                <a:cubicBezTo>
                  <a:pt x="19531" y="95258"/>
                  <a:pt x="-392" y="58341"/>
                  <a:pt x="5" y="47625"/>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A31E1CC-3040-1709-15F7-3DE0BB541186}"/>
              </a:ext>
            </a:extLst>
          </p:cNvPr>
          <p:cNvSpPr>
            <a:spLocks/>
          </p:cNvSpPr>
          <p:nvPr/>
        </p:nvSpPr>
        <p:spPr>
          <a:xfrm>
            <a:off x="8998302" y="6224586"/>
            <a:ext cx="1244283" cy="373856"/>
          </a:xfrm>
          <a:custGeom>
            <a:avLst/>
            <a:gdLst>
              <a:gd name="connsiteX0" fmla="*/ 674 w 1243909"/>
              <a:gd name="connsiteY0" fmla="*/ 130969 h 373856"/>
              <a:gd name="connsiteX1" fmla="*/ 12581 w 1243909"/>
              <a:gd name="connsiteY1" fmla="*/ 128587 h 373856"/>
              <a:gd name="connsiteX2" fmla="*/ 24487 w 1243909"/>
              <a:gd name="connsiteY2" fmla="*/ 123825 h 373856"/>
              <a:gd name="connsiteX3" fmla="*/ 45918 w 1243909"/>
              <a:gd name="connsiteY3" fmla="*/ 121444 h 373856"/>
              <a:gd name="connsiteX4" fmla="*/ 69731 w 1243909"/>
              <a:gd name="connsiteY4" fmla="*/ 116681 h 373856"/>
              <a:gd name="connsiteX5" fmla="*/ 107831 w 1243909"/>
              <a:gd name="connsiteY5" fmla="*/ 109537 h 373856"/>
              <a:gd name="connsiteX6" fmla="*/ 122118 w 1243909"/>
              <a:gd name="connsiteY6" fmla="*/ 107156 h 373856"/>
              <a:gd name="connsiteX7" fmla="*/ 131643 w 1243909"/>
              <a:gd name="connsiteY7" fmla="*/ 104775 h 373856"/>
              <a:gd name="connsiteX8" fmla="*/ 153074 w 1243909"/>
              <a:gd name="connsiteY8" fmla="*/ 100012 h 373856"/>
              <a:gd name="connsiteX9" fmla="*/ 160218 w 1243909"/>
              <a:gd name="connsiteY9" fmla="*/ 97631 h 373856"/>
              <a:gd name="connsiteX10" fmla="*/ 176887 w 1243909"/>
              <a:gd name="connsiteY10" fmla="*/ 95250 h 373856"/>
              <a:gd name="connsiteX11" fmla="*/ 205462 w 1243909"/>
              <a:gd name="connsiteY11" fmla="*/ 85725 h 373856"/>
              <a:gd name="connsiteX12" fmla="*/ 269756 w 1243909"/>
              <a:gd name="connsiteY12" fmla="*/ 76200 h 373856"/>
              <a:gd name="connsiteX13" fmla="*/ 303093 w 1243909"/>
              <a:gd name="connsiteY13" fmla="*/ 73819 h 373856"/>
              <a:gd name="connsiteX14" fmla="*/ 331668 w 1243909"/>
              <a:gd name="connsiteY14" fmla="*/ 69056 h 373856"/>
              <a:gd name="connsiteX15" fmla="*/ 350718 w 1243909"/>
              <a:gd name="connsiteY15" fmla="*/ 64294 h 373856"/>
              <a:gd name="connsiteX16" fmla="*/ 372149 w 1243909"/>
              <a:gd name="connsiteY16" fmla="*/ 61912 h 373856"/>
              <a:gd name="connsiteX17" fmla="*/ 407868 w 1243909"/>
              <a:gd name="connsiteY17" fmla="*/ 57150 h 373856"/>
              <a:gd name="connsiteX18" fmla="*/ 424537 w 1243909"/>
              <a:gd name="connsiteY18" fmla="*/ 52387 h 373856"/>
              <a:gd name="connsiteX19" fmla="*/ 457874 w 1243909"/>
              <a:gd name="connsiteY19" fmla="*/ 42862 h 373856"/>
              <a:gd name="connsiteX20" fmla="*/ 486449 w 1243909"/>
              <a:gd name="connsiteY20" fmla="*/ 38100 h 373856"/>
              <a:gd name="connsiteX21" fmla="*/ 505499 w 1243909"/>
              <a:gd name="connsiteY21" fmla="*/ 33337 h 373856"/>
              <a:gd name="connsiteX22" fmla="*/ 519787 w 1243909"/>
              <a:gd name="connsiteY22" fmla="*/ 30956 h 373856"/>
              <a:gd name="connsiteX23" fmla="*/ 545981 w 1243909"/>
              <a:gd name="connsiteY23" fmla="*/ 26194 h 373856"/>
              <a:gd name="connsiteX24" fmla="*/ 574556 w 1243909"/>
              <a:gd name="connsiteY24" fmla="*/ 19050 h 373856"/>
              <a:gd name="connsiteX25" fmla="*/ 591224 w 1243909"/>
              <a:gd name="connsiteY25" fmla="*/ 14287 h 373856"/>
              <a:gd name="connsiteX26" fmla="*/ 638849 w 1243909"/>
              <a:gd name="connsiteY26" fmla="*/ 0 h 373856"/>
              <a:gd name="connsiteX27" fmla="*/ 679331 w 1243909"/>
              <a:gd name="connsiteY27" fmla="*/ 9525 h 373856"/>
              <a:gd name="connsiteX28" fmla="*/ 717431 w 1243909"/>
              <a:gd name="connsiteY28" fmla="*/ 16669 h 373856"/>
              <a:gd name="connsiteX29" fmla="*/ 734099 w 1243909"/>
              <a:gd name="connsiteY29" fmla="*/ 21431 h 373856"/>
              <a:gd name="connsiteX30" fmla="*/ 753149 w 1243909"/>
              <a:gd name="connsiteY30" fmla="*/ 28575 h 373856"/>
              <a:gd name="connsiteX31" fmla="*/ 774581 w 1243909"/>
              <a:gd name="connsiteY31" fmla="*/ 33337 h 373856"/>
              <a:gd name="connsiteX32" fmla="*/ 793631 w 1243909"/>
              <a:gd name="connsiteY32" fmla="*/ 38100 h 373856"/>
              <a:gd name="connsiteX33" fmla="*/ 807918 w 1243909"/>
              <a:gd name="connsiteY33" fmla="*/ 42862 h 373856"/>
              <a:gd name="connsiteX34" fmla="*/ 862687 w 1243909"/>
              <a:gd name="connsiteY34" fmla="*/ 50006 h 373856"/>
              <a:gd name="connsiteX35" fmla="*/ 886499 w 1243909"/>
              <a:gd name="connsiteY35" fmla="*/ 54769 h 373856"/>
              <a:gd name="connsiteX36" fmla="*/ 929362 w 1243909"/>
              <a:gd name="connsiteY36" fmla="*/ 64294 h 373856"/>
              <a:gd name="connsiteX37" fmla="*/ 953174 w 1243909"/>
              <a:gd name="connsiteY37" fmla="*/ 69056 h 373856"/>
              <a:gd name="connsiteX38" fmla="*/ 969843 w 1243909"/>
              <a:gd name="connsiteY38" fmla="*/ 73819 h 373856"/>
              <a:gd name="connsiteX39" fmla="*/ 984131 w 1243909"/>
              <a:gd name="connsiteY39" fmla="*/ 76200 h 373856"/>
              <a:gd name="connsiteX40" fmla="*/ 1000799 w 1243909"/>
              <a:gd name="connsiteY40" fmla="*/ 80962 h 373856"/>
              <a:gd name="connsiteX41" fmla="*/ 1017468 w 1243909"/>
              <a:gd name="connsiteY41" fmla="*/ 83344 h 373856"/>
              <a:gd name="connsiteX42" fmla="*/ 1055568 w 1243909"/>
              <a:gd name="connsiteY42" fmla="*/ 95250 h 373856"/>
              <a:gd name="connsiteX43" fmla="*/ 1072237 w 1243909"/>
              <a:gd name="connsiteY43" fmla="*/ 97631 h 373856"/>
              <a:gd name="connsiteX44" fmla="*/ 1100812 w 1243909"/>
              <a:gd name="connsiteY44" fmla="*/ 107156 h 373856"/>
              <a:gd name="connsiteX45" fmla="*/ 1107956 w 1243909"/>
              <a:gd name="connsiteY45" fmla="*/ 109537 h 373856"/>
              <a:gd name="connsiteX46" fmla="*/ 1157962 w 1243909"/>
              <a:gd name="connsiteY46" fmla="*/ 116681 h 373856"/>
              <a:gd name="connsiteX47" fmla="*/ 1174631 w 1243909"/>
              <a:gd name="connsiteY47" fmla="*/ 121444 h 373856"/>
              <a:gd name="connsiteX48" fmla="*/ 1188918 w 1243909"/>
              <a:gd name="connsiteY48" fmla="*/ 123825 h 373856"/>
              <a:gd name="connsiteX49" fmla="*/ 1205587 w 1243909"/>
              <a:gd name="connsiteY49" fmla="*/ 128587 h 373856"/>
              <a:gd name="connsiteX50" fmla="*/ 1222256 w 1243909"/>
              <a:gd name="connsiteY50" fmla="*/ 130969 h 373856"/>
              <a:gd name="connsiteX51" fmla="*/ 1229399 w 1243909"/>
              <a:gd name="connsiteY51" fmla="*/ 133350 h 373856"/>
              <a:gd name="connsiteX52" fmla="*/ 1243687 w 1243909"/>
              <a:gd name="connsiteY52" fmla="*/ 135731 h 373856"/>
              <a:gd name="connsiteX53" fmla="*/ 1231781 w 1243909"/>
              <a:gd name="connsiteY53" fmla="*/ 138112 h 373856"/>
              <a:gd name="connsiteX54" fmla="*/ 1200824 w 1243909"/>
              <a:gd name="connsiteY54" fmla="*/ 140494 h 373856"/>
              <a:gd name="connsiteX55" fmla="*/ 1198443 w 1243909"/>
              <a:gd name="connsiteY55" fmla="*/ 252412 h 373856"/>
              <a:gd name="connsiteX56" fmla="*/ 1196062 w 1243909"/>
              <a:gd name="connsiteY56" fmla="*/ 264319 h 373856"/>
              <a:gd name="connsiteX57" fmla="*/ 1184156 w 1243909"/>
              <a:gd name="connsiteY57" fmla="*/ 369094 h 373856"/>
              <a:gd name="connsiteX58" fmla="*/ 1024612 w 1243909"/>
              <a:gd name="connsiteY58" fmla="*/ 366712 h 373856"/>
              <a:gd name="connsiteX59" fmla="*/ 991274 w 1243909"/>
              <a:gd name="connsiteY59" fmla="*/ 369094 h 373856"/>
              <a:gd name="connsiteX60" fmla="*/ 967462 w 1243909"/>
              <a:gd name="connsiteY60" fmla="*/ 371475 h 373856"/>
              <a:gd name="connsiteX61" fmla="*/ 934124 w 1243909"/>
              <a:gd name="connsiteY61" fmla="*/ 373856 h 373856"/>
              <a:gd name="connsiteX62" fmla="*/ 846018 w 1243909"/>
              <a:gd name="connsiteY62" fmla="*/ 371475 h 373856"/>
              <a:gd name="connsiteX63" fmla="*/ 805537 w 1243909"/>
              <a:gd name="connsiteY63" fmla="*/ 369094 h 373856"/>
              <a:gd name="connsiteX64" fmla="*/ 626943 w 1243909"/>
              <a:gd name="connsiteY64" fmla="*/ 366712 h 373856"/>
              <a:gd name="connsiteX65" fmla="*/ 310237 w 1243909"/>
              <a:gd name="connsiteY65" fmla="*/ 366712 h 373856"/>
              <a:gd name="connsiteX66" fmla="*/ 38774 w 1243909"/>
              <a:gd name="connsiteY66" fmla="*/ 364331 h 373856"/>
              <a:gd name="connsiteX67" fmla="*/ 36393 w 1243909"/>
              <a:gd name="connsiteY67" fmla="*/ 292894 h 373856"/>
              <a:gd name="connsiteX68" fmla="*/ 34012 w 1243909"/>
              <a:gd name="connsiteY68" fmla="*/ 245269 h 373856"/>
              <a:gd name="connsiteX69" fmla="*/ 674 w 1243909"/>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84530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8818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6437 w 1244283"/>
              <a:gd name="connsiteY57" fmla="*/ 371476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44283" h="373856">
                <a:moveTo>
                  <a:pt x="1048" y="130969"/>
                </a:moveTo>
                <a:cubicBezTo>
                  <a:pt x="-3714" y="121841"/>
                  <a:pt x="9078" y="129750"/>
                  <a:pt x="12955" y="128587"/>
                </a:cubicBezTo>
                <a:cubicBezTo>
                  <a:pt x="17049" y="127359"/>
                  <a:pt x="20682" y="124721"/>
                  <a:pt x="24861" y="123825"/>
                </a:cubicBezTo>
                <a:cubicBezTo>
                  <a:pt x="31889" y="122319"/>
                  <a:pt x="39192" y="122565"/>
                  <a:pt x="46292" y="121444"/>
                </a:cubicBezTo>
                <a:cubicBezTo>
                  <a:pt x="54288" y="120181"/>
                  <a:pt x="62120" y="118012"/>
                  <a:pt x="70105" y="116681"/>
                </a:cubicBezTo>
                <a:cubicBezTo>
                  <a:pt x="102592" y="111267"/>
                  <a:pt x="62530" y="118101"/>
                  <a:pt x="108205" y="109537"/>
                </a:cubicBezTo>
                <a:cubicBezTo>
                  <a:pt x="112950" y="108647"/>
                  <a:pt x="117758" y="108103"/>
                  <a:pt x="122492" y="107156"/>
                </a:cubicBezTo>
                <a:cubicBezTo>
                  <a:pt x="125701" y="106514"/>
                  <a:pt x="128822" y="105485"/>
                  <a:pt x="132017" y="104775"/>
                </a:cubicBezTo>
                <a:cubicBezTo>
                  <a:pt x="143082" y="102316"/>
                  <a:pt x="143272" y="102920"/>
                  <a:pt x="153448" y="100012"/>
                </a:cubicBezTo>
                <a:cubicBezTo>
                  <a:pt x="155862" y="99322"/>
                  <a:pt x="158131" y="98123"/>
                  <a:pt x="160592" y="97631"/>
                </a:cubicBezTo>
                <a:cubicBezTo>
                  <a:pt x="166096" y="96530"/>
                  <a:pt x="171705" y="96044"/>
                  <a:pt x="177261" y="95250"/>
                </a:cubicBezTo>
                <a:cubicBezTo>
                  <a:pt x="186786" y="92075"/>
                  <a:pt x="195991" y="87694"/>
                  <a:pt x="205836" y="85725"/>
                </a:cubicBezTo>
                <a:cubicBezTo>
                  <a:pt x="227029" y="81487"/>
                  <a:pt x="248575" y="77739"/>
                  <a:pt x="270130" y="76200"/>
                </a:cubicBezTo>
                <a:lnTo>
                  <a:pt x="303467" y="73819"/>
                </a:lnTo>
                <a:cubicBezTo>
                  <a:pt x="312992" y="72231"/>
                  <a:pt x="322674" y="71398"/>
                  <a:pt x="332042" y="69056"/>
                </a:cubicBezTo>
                <a:cubicBezTo>
                  <a:pt x="338392" y="67469"/>
                  <a:pt x="344646" y="65432"/>
                  <a:pt x="351092" y="64294"/>
                </a:cubicBezTo>
                <a:cubicBezTo>
                  <a:pt x="358170" y="63045"/>
                  <a:pt x="365385" y="62752"/>
                  <a:pt x="372523" y="61912"/>
                </a:cubicBezTo>
                <a:cubicBezTo>
                  <a:pt x="389979" y="59858"/>
                  <a:pt x="391521" y="59538"/>
                  <a:pt x="408242" y="57150"/>
                </a:cubicBezTo>
                <a:cubicBezTo>
                  <a:pt x="413798" y="55562"/>
                  <a:pt x="419388" y="54086"/>
                  <a:pt x="424911" y="52387"/>
                </a:cubicBezTo>
                <a:cubicBezTo>
                  <a:pt x="441761" y="47202"/>
                  <a:pt x="439083" y="46695"/>
                  <a:pt x="458248" y="42862"/>
                </a:cubicBezTo>
                <a:cubicBezTo>
                  <a:pt x="467717" y="40968"/>
                  <a:pt x="477455" y="40442"/>
                  <a:pt x="486823" y="38100"/>
                </a:cubicBezTo>
                <a:cubicBezTo>
                  <a:pt x="493173" y="36512"/>
                  <a:pt x="499473" y="34708"/>
                  <a:pt x="505873" y="33337"/>
                </a:cubicBezTo>
                <a:cubicBezTo>
                  <a:pt x="510594" y="32325"/>
                  <a:pt x="515411" y="31820"/>
                  <a:pt x="520161" y="30956"/>
                </a:cubicBezTo>
                <a:cubicBezTo>
                  <a:pt x="556771" y="24300"/>
                  <a:pt x="504251" y="33210"/>
                  <a:pt x="546355" y="26194"/>
                </a:cubicBezTo>
                <a:cubicBezTo>
                  <a:pt x="577727" y="15735"/>
                  <a:pt x="543664" y="26266"/>
                  <a:pt x="574930" y="19050"/>
                </a:cubicBezTo>
                <a:cubicBezTo>
                  <a:pt x="580560" y="17751"/>
                  <a:pt x="586007" y="15746"/>
                  <a:pt x="591598" y="14287"/>
                </a:cubicBezTo>
                <a:cubicBezTo>
                  <a:pt x="635033" y="2956"/>
                  <a:pt x="617476" y="10872"/>
                  <a:pt x="639223" y="0"/>
                </a:cubicBezTo>
                <a:cubicBezTo>
                  <a:pt x="671038" y="9089"/>
                  <a:pt x="639912" y="682"/>
                  <a:pt x="679705" y="9525"/>
                </a:cubicBezTo>
                <a:cubicBezTo>
                  <a:pt x="712177" y="16741"/>
                  <a:pt x="685207" y="12593"/>
                  <a:pt x="717805" y="16669"/>
                </a:cubicBezTo>
                <a:cubicBezTo>
                  <a:pt x="723361" y="18256"/>
                  <a:pt x="728991" y="19604"/>
                  <a:pt x="734473" y="21431"/>
                </a:cubicBezTo>
                <a:cubicBezTo>
                  <a:pt x="740907" y="23576"/>
                  <a:pt x="747017" y="26661"/>
                  <a:pt x="753523" y="28575"/>
                </a:cubicBezTo>
                <a:cubicBezTo>
                  <a:pt x="760544" y="30640"/>
                  <a:pt x="767831" y="31661"/>
                  <a:pt x="774955" y="33337"/>
                </a:cubicBezTo>
                <a:cubicBezTo>
                  <a:pt x="781326" y="34836"/>
                  <a:pt x="787711" y="36302"/>
                  <a:pt x="794005" y="38100"/>
                </a:cubicBezTo>
                <a:cubicBezTo>
                  <a:pt x="798832" y="39479"/>
                  <a:pt x="803406" y="41712"/>
                  <a:pt x="808292" y="42862"/>
                </a:cubicBezTo>
                <a:cubicBezTo>
                  <a:pt x="831367" y="48292"/>
                  <a:pt x="839129" y="48012"/>
                  <a:pt x="863061" y="50006"/>
                </a:cubicBezTo>
                <a:lnTo>
                  <a:pt x="886873" y="54769"/>
                </a:lnTo>
                <a:cubicBezTo>
                  <a:pt x="901184" y="57836"/>
                  <a:pt x="915384" y="61424"/>
                  <a:pt x="929736" y="64294"/>
                </a:cubicBezTo>
                <a:cubicBezTo>
                  <a:pt x="937673" y="65881"/>
                  <a:pt x="945669" y="67202"/>
                  <a:pt x="953548" y="69056"/>
                </a:cubicBezTo>
                <a:cubicBezTo>
                  <a:pt x="959173" y="70380"/>
                  <a:pt x="964586" y="72520"/>
                  <a:pt x="970217" y="73819"/>
                </a:cubicBezTo>
                <a:cubicBezTo>
                  <a:pt x="974922" y="74905"/>
                  <a:pt x="979800" y="75114"/>
                  <a:pt x="984505" y="76200"/>
                </a:cubicBezTo>
                <a:cubicBezTo>
                  <a:pt x="990135" y="77499"/>
                  <a:pt x="995523" y="79751"/>
                  <a:pt x="1001173" y="80962"/>
                </a:cubicBezTo>
                <a:cubicBezTo>
                  <a:pt x="1006661" y="82138"/>
                  <a:pt x="1012354" y="82168"/>
                  <a:pt x="1017842" y="83344"/>
                </a:cubicBezTo>
                <a:cubicBezTo>
                  <a:pt x="1042158" y="88555"/>
                  <a:pt x="1028499" y="88389"/>
                  <a:pt x="1055942" y="95250"/>
                </a:cubicBezTo>
                <a:cubicBezTo>
                  <a:pt x="1061387" y="96611"/>
                  <a:pt x="1067055" y="96837"/>
                  <a:pt x="1072611" y="97631"/>
                </a:cubicBezTo>
                <a:lnTo>
                  <a:pt x="1101186" y="107156"/>
                </a:lnTo>
                <a:cubicBezTo>
                  <a:pt x="1103567" y="107950"/>
                  <a:pt x="1105835" y="109260"/>
                  <a:pt x="1108330" y="109537"/>
                </a:cubicBezTo>
                <a:cubicBezTo>
                  <a:pt x="1124778" y="111365"/>
                  <a:pt x="1142208" y="112649"/>
                  <a:pt x="1158336" y="116681"/>
                </a:cubicBezTo>
                <a:cubicBezTo>
                  <a:pt x="1163942" y="118083"/>
                  <a:pt x="1169374" y="120145"/>
                  <a:pt x="1175005" y="121444"/>
                </a:cubicBezTo>
                <a:cubicBezTo>
                  <a:pt x="1179709" y="122530"/>
                  <a:pt x="1184579" y="122778"/>
                  <a:pt x="1189292" y="123825"/>
                </a:cubicBezTo>
                <a:cubicBezTo>
                  <a:pt x="1212260" y="128929"/>
                  <a:pt x="1177417" y="123397"/>
                  <a:pt x="1205961" y="128587"/>
                </a:cubicBezTo>
                <a:cubicBezTo>
                  <a:pt x="1211483" y="129591"/>
                  <a:pt x="1217074" y="130175"/>
                  <a:pt x="1222630" y="130969"/>
                </a:cubicBezTo>
                <a:cubicBezTo>
                  <a:pt x="1225011" y="131763"/>
                  <a:pt x="1227323" y="132806"/>
                  <a:pt x="1229773" y="133350"/>
                </a:cubicBezTo>
                <a:cubicBezTo>
                  <a:pt x="1234486" y="134397"/>
                  <a:pt x="1241901" y="131413"/>
                  <a:pt x="1244061" y="135731"/>
                </a:cubicBezTo>
                <a:cubicBezTo>
                  <a:pt x="1245872" y="139351"/>
                  <a:pt x="1236177" y="137665"/>
                  <a:pt x="1232155" y="138112"/>
                </a:cubicBezTo>
                <a:cubicBezTo>
                  <a:pt x="1221869" y="139255"/>
                  <a:pt x="1211517" y="139700"/>
                  <a:pt x="1201198" y="140494"/>
                </a:cubicBezTo>
                <a:cubicBezTo>
                  <a:pt x="1200404" y="177800"/>
                  <a:pt x="1200251" y="215125"/>
                  <a:pt x="1198817" y="252412"/>
                </a:cubicBezTo>
                <a:cubicBezTo>
                  <a:pt x="1198661" y="256457"/>
                  <a:pt x="1196833" y="244475"/>
                  <a:pt x="1196436" y="264319"/>
                </a:cubicBezTo>
                <a:cubicBezTo>
                  <a:pt x="1196039" y="284163"/>
                  <a:pt x="1200406" y="336551"/>
                  <a:pt x="1196437" y="371476"/>
                </a:cubicBezTo>
                <a:cubicBezTo>
                  <a:pt x="1098874" y="364506"/>
                  <a:pt x="1140129" y="363760"/>
                  <a:pt x="1024986" y="366712"/>
                </a:cubicBezTo>
                <a:lnTo>
                  <a:pt x="991648" y="369094"/>
                </a:lnTo>
                <a:cubicBezTo>
                  <a:pt x="983699" y="369757"/>
                  <a:pt x="975785" y="370813"/>
                  <a:pt x="967836" y="371475"/>
                </a:cubicBezTo>
                <a:cubicBezTo>
                  <a:pt x="956734" y="372400"/>
                  <a:pt x="945611" y="373062"/>
                  <a:pt x="934498" y="373856"/>
                </a:cubicBezTo>
                <a:lnTo>
                  <a:pt x="846392" y="371475"/>
                </a:lnTo>
                <a:cubicBezTo>
                  <a:pt x="832884" y="370975"/>
                  <a:pt x="819425" y="369388"/>
                  <a:pt x="805911" y="369094"/>
                </a:cubicBezTo>
                <a:lnTo>
                  <a:pt x="627317" y="366712"/>
                </a:lnTo>
                <a:cubicBezTo>
                  <a:pt x="481169" y="359405"/>
                  <a:pt x="646024" y="366712"/>
                  <a:pt x="310611" y="366712"/>
                </a:cubicBezTo>
                <a:lnTo>
                  <a:pt x="39148" y="364331"/>
                </a:lnTo>
                <a:cubicBezTo>
                  <a:pt x="38354" y="340519"/>
                  <a:pt x="37719" y="316701"/>
                  <a:pt x="36767" y="292894"/>
                </a:cubicBezTo>
                <a:cubicBezTo>
                  <a:pt x="36132" y="277012"/>
                  <a:pt x="41804" y="199248"/>
                  <a:pt x="41530" y="183356"/>
                </a:cubicBezTo>
                <a:cubicBezTo>
                  <a:pt x="36248" y="153198"/>
                  <a:pt x="5810" y="140097"/>
                  <a:pt x="1048" y="13096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04901AD-D02B-E449-3B49-1FB4D7E85AD6}"/>
              </a:ext>
            </a:extLst>
          </p:cNvPr>
          <p:cNvSpPr>
            <a:spLocks/>
          </p:cNvSpPr>
          <p:nvPr/>
        </p:nvSpPr>
        <p:spPr>
          <a:xfrm>
            <a:off x="7873453" y="785370"/>
            <a:ext cx="302827" cy="321813"/>
          </a:xfrm>
          <a:custGeom>
            <a:avLst/>
            <a:gdLst>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24165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9878 w 313158"/>
              <a:gd name="connsiteY24" fmla="*/ 78581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02827"/>
              <a:gd name="connsiteY0" fmla="*/ 316706 h 321813"/>
              <a:gd name="connsiteX1" fmla="*/ 295628 w 302827"/>
              <a:gd name="connsiteY1" fmla="*/ 252413 h 321813"/>
              <a:gd name="connsiteX2" fmla="*/ 300390 w 302827"/>
              <a:gd name="connsiteY2" fmla="*/ 145256 h 321813"/>
              <a:gd name="connsiteX3" fmla="*/ 298009 w 302827"/>
              <a:gd name="connsiteY3" fmla="*/ 69056 h 321813"/>
              <a:gd name="connsiteX4" fmla="*/ 295628 w 302827"/>
              <a:gd name="connsiteY4" fmla="*/ 54769 h 321813"/>
              <a:gd name="connsiteX5" fmla="*/ 262290 w 302827"/>
              <a:gd name="connsiteY5" fmla="*/ 45244 h 321813"/>
              <a:gd name="connsiteX6" fmla="*/ 252765 w 302827"/>
              <a:gd name="connsiteY6" fmla="*/ 40481 h 321813"/>
              <a:gd name="connsiteX7" fmla="*/ 243240 w 302827"/>
              <a:gd name="connsiteY7" fmla="*/ 38100 h 321813"/>
              <a:gd name="connsiteX8" fmla="*/ 236097 w 302827"/>
              <a:gd name="connsiteY8" fmla="*/ 33338 h 321813"/>
              <a:gd name="connsiteX9" fmla="*/ 221809 w 302827"/>
              <a:gd name="connsiteY9" fmla="*/ 28575 h 321813"/>
              <a:gd name="connsiteX10" fmla="*/ 214665 w 302827"/>
              <a:gd name="connsiteY10" fmla="*/ 26194 h 321813"/>
              <a:gd name="connsiteX11" fmla="*/ 207522 w 302827"/>
              <a:gd name="connsiteY11" fmla="*/ 23813 h 321813"/>
              <a:gd name="connsiteX12" fmla="*/ 190853 w 302827"/>
              <a:gd name="connsiteY12" fmla="*/ 16669 h 321813"/>
              <a:gd name="connsiteX13" fmla="*/ 181328 w 302827"/>
              <a:gd name="connsiteY13" fmla="*/ 11906 h 321813"/>
              <a:gd name="connsiteX14" fmla="*/ 162278 w 302827"/>
              <a:gd name="connsiteY14" fmla="*/ 4763 h 321813"/>
              <a:gd name="connsiteX15" fmla="*/ 155134 w 302827"/>
              <a:gd name="connsiteY15" fmla="*/ 0 h 321813"/>
              <a:gd name="connsiteX16" fmla="*/ 131322 w 302827"/>
              <a:gd name="connsiteY16" fmla="*/ 4763 h 321813"/>
              <a:gd name="connsiteX17" fmla="*/ 109890 w 302827"/>
              <a:gd name="connsiteY17" fmla="*/ 11906 h 321813"/>
              <a:gd name="connsiteX18" fmla="*/ 86078 w 302827"/>
              <a:gd name="connsiteY18" fmla="*/ 19050 h 321813"/>
              <a:gd name="connsiteX19" fmla="*/ 67028 w 302827"/>
              <a:gd name="connsiteY19" fmla="*/ 23813 h 321813"/>
              <a:gd name="connsiteX20" fmla="*/ 45597 w 302827"/>
              <a:gd name="connsiteY20" fmla="*/ 33338 h 321813"/>
              <a:gd name="connsiteX21" fmla="*/ 38453 w 302827"/>
              <a:gd name="connsiteY21" fmla="*/ 38100 h 321813"/>
              <a:gd name="connsiteX22" fmla="*/ 28928 w 302827"/>
              <a:gd name="connsiteY22" fmla="*/ 42863 h 321813"/>
              <a:gd name="connsiteX23" fmla="*/ 17022 w 302827"/>
              <a:gd name="connsiteY23" fmla="*/ 57150 h 321813"/>
              <a:gd name="connsiteX24" fmla="*/ 9878 w 302827"/>
              <a:gd name="connsiteY24" fmla="*/ 78581 h 321813"/>
              <a:gd name="connsiteX25" fmla="*/ 7496 w 302827"/>
              <a:gd name="connsiteY25" fmla="*/ 100012 h 321813"/>
              <a:gd name="connsiteX26" fmla="*/ 9878 w 302827"/>
              <a:gd name="connsiteY26" fmla="*/ 250031 h 321813"/>
              <a:gd name="connsiteX27" fmla="*/ 5115 w 302827"/>
              <a:gd name="connsiteY27" fmla="*/ 283369 h 321813"/>
              <a:gd name="connsiteX28" fmla="*/ 2734 w 302827"/>
              <a:gd name="connsiteY28" fmla="*/ 319088 h 321813"/>
              <a:gd name="connsiteX29" fmla="*/ 28928 w 302827"/>
              <a:gd name="connsiteY29" fmla="*/ 316706 h 321813"/>
              <a:gd name="connsiteX30" fmla="*/ 97984 w 302827"/>
              <a:gd name="connsiteY30" fmla="*/ 314325 h 321813"/>
              <a:gd name="connsiteX31" fmla="*/ 133703 w 302827"/>
              <a:gd name="connsiteY31" fmla="*/ 316706 h 321813"/>
              <a:gd name="connsiteX32" fmla="*/ 302772 w 302827"/>
              <a:gd name="connsiteY32" fmla="*/ 316706 h 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27" h="321813">
                <a:moveTo>
                  <a:pt x="302772" y="316706"/>
                </a:moveTo>
                <a:cubicBezTo>
                  <a:pt x="303566" y="313134"/>
                  <a:pt x="295628" y="302633"/>
                  <a:pt x="295628" y="252413"/>
                </a:cubicBezTo>
                <a:cubicBezTo>
                  <a:pt x="295628" y="237329"/>
                  <a:pt x="299431" y="164431"/>
                  <a:pt x="300390" y="145256"/>
                </a:cubicBezTo>
                <a:cubicBezTo>
                  <a:pt x="299596" y="119856"/>
                  <a:pt x="299345" y="94433"/>
                  <a:pt x="298009" y="69056"/>
                </a:cubicBezTo>
                <a:cubicBezTo>
                  <a:pt x="297755" y="64235"/>
                  <a:pt x="299217" y="57999"/>
                  <a:pt x="295628" y="54769"/>
                </a:cubicBezTo>
                <a:cubicBezTo>
                  <a:pt x="290813" y="50435"/>
                  <a:pt x="270586" y="46903"/>
                  <a:pt x="262290" y="45244"/>
                </a:cubicBezTo>
                <a:cubicBezTo>
                  <a:pt x="259115" y="43656"/>
                  <a:pt x="256089" y="41727"/>
                  <a:pt x="252765" y="40481"/>
                </a:cubicBezTo>
                <a:cubicBezTo>
                  <a:pt x="249701" y="39332"/>
                  <a:pt x="246248" y="39389"/>
                  <a:pt x="243240" y="38100"/>
                </a:cubicBezTo>
                <a:cubicBezTo>
                  <a:pt x="240610" y="36973"/>
                  <a:pt x="238712" y="34500"/>
                  <a:pt x="236097" y="33338"/>
                </a:cubicBezTo>
                <a:cubicBezTo>
                  <a:pt x="231509" y="31299"/>
                  <a:pt x="226572" y="30163"/>
                  <a:pt x="221809" y="28575"/>
                </a:cubicBezTo>
                <a:lnTo>
                  <a:pt x="214665" y="26194"/>
                </a:lnTo>
                <a:lnTo>
                  <a:pt x="207522" y="23813"/>
                </a:lnTo>
                <a:cubicBezTo>
                  <a:pt x="193043" y="14160"/>
                  <a:pt x="208428" y="23260"/>
                  <a:pt x="190853" y="16669"/>
                </a:cubicBezTo>
                <a:cubicBezTo>
                  <a:pt x="187529" y="15423"/>
                  <a:pt x="184591" y="13304"/>
                  <a:pt x="181328" y="11906"/>
                </a:cubicBezTo>
                <a:cubicBezTo>
                  <a:pt x="166896" y="5721"/>
                  <a:pt x="182019" y="14634"/>
                  <a:pt x="162278" y="4763"/>
                </a:cubicBezTo>
                <a:cubicBezTo>
                  <a:pt x="159718" y="3483"/>
                  <a:pt x="157515" y="1588"/>
                  <a:pt x="155134" y="0"/>
                </a:cubicBezTo>
                <a:cubicBezTo>
                  <a:pt x="150187" y="824"/>
                  <a:pt x="137011" y="2630"/>
                  <a:pt x="131322" y="4763"/>
                </a:cubicBezTo>
                <a:cubicBezTo>
                  <a:pt x="108795" y="13211"/>
                  <a:pt x="135976" y="6690"/>
                  <a:pt x="109890" y="11906"/>
                </a:cubicBezTo>
                <a:cubicBezTo>
                  <a:pt x="91133" y="19410"/>
                  <a:pt x="105104" y="14659"/>
                  <a:pt x="86078" y="19050"/>
                </a:cubicBezTo>
                <a:cubicBezTo>
                  <a:pt x="79700" y="20522"/>
                  <a:pt x="67028" y="23813"/>
                  <a:pt x="67028" y="23813"/>
                </a:cubicBezTo>
                <a:cubicBezTo>
                  <a:pt x="31672" y="45025"/>
                  <a:pt x="74210" y="21075"/>
                  <a:pt x="45597" y="33338"/>
                </a:cubicBezTo>
                <a:cubicBezTo>
                  <a:pt x="42967" y="34465"/>
                  <a:pt x="40938" y="36680"/>
                  <a:pt x="38453" y="38100"/>
                </a:cubicBezTo>
                <a:cubicBezTo>
                  <a:pt x="35371" y="39861"/>
                  <a:pt x="32103" y="41275"/>
                  <a:pt x="28928" y="42863"/>
                </a:cubicBezTo>
                <a:cubicBezTo>
                  <a:pt x="27340" y="47625"/>
                  <a:pt x="20197" y="51197"/>
                  <a:pt x="17022" y="57150"/>
                </a:cubicBezTo>
                <a:cubicBezTo>
                  <a:pt x="13847" y="63103"/>
                  <a:pt x="11466" y="71437"/>
                  <a:pt x="9878" y="78581"/>
                </a:cubicBezTo>
                <a:cubicBezTo>
                  <a:pt x="8290" y="85725"/>
                  <a:pt x="8290" y="96837"/>
                  <a:pt x="7496" y="100012"/>
                </a:cubicBezTo>
                <a:cubicBezTo>
                  <a:pt x="6888" y="132874"/>
                  <a:pt x="10275" y="219472"/>
                  <a:pt x="9878" y="250031"/>
                </a:cubicBezTo>
                <a:cubicBezTo>
                  <a:pt x="9481" y="280590"/>
                  <a:pt x="9797" y="227188"/>
                  <a:pt x="5115" y="283369"/>
                </a:cubicBezTo>
                <a:cubicBezTo>
                  <a:pt x="4124" y="295261"/>
                  <a:pt x="-4202" y="309378"/>
                  <a:pt x="2734" y="319088"/>
                </a:cubicBezTo>
                <a:cubicBezTo>
                  <a:pt x="7830" y="326222"/>
                  <a:pt x="20172" y="317144"/>
                  <a:pt x="28928" y="316706"/>
                </a:cubicBezTo>
                <a:cubicBezTo>
                  <a:pt x="51932" y="315556"/>
                  <a:pt x="74965" y="315119"/>
                  <a:pt x="97984" y="314325"/>
                </a:cubicBezTo>
                <a:cubicBezTo>
                  <a:pt x="109890" y="315119"/>
                  <a:pt x="121775" y="316375"/>
                  <a:pt x="133703" y="316706"/>
                </a:cubicBezTo>
                <a:cubicBezTo>
                  <a:pt x="224961" y="319241"/>
                  <a:pt x="301978" y="320278"/>
                  <a:pt x="302772" y="3167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EB0220F-A9A9-3BD9-81B5-395F33798750}"/>
              </a:ext>
            </a:extLst>
          </p:cNvPr>
          <p:cNvSpPr>
            <a:spLocks/>
          </p:cNvSpPr>
          <p:nvPr/>
        </p:nvSpPr>
        <p:spPr>
          <a:xfrm>
            <a:off x="9293861" y="785370"/>
            <a:ext cx="653163" cy="331093"/>
          </a:xfrm>
          <a:custGeom>
            <a:avLst/>
            <a:gdLst>
              <a:gd name="connsiteX0" fmla="*/ 38929 w 671464"/>
              <a:gd name="connsiteY0" fmla="*/ 97730 h 331093"/>
              <a:gd name="connsiteX1" fmla="*/ 38929 w 671464"/>
              <a:gd name="connsiteY1" fmla="*/ 66774 h 331093"/>
              <a:gd name="connsiteX2" fmla="*/ 41310 w 671464"/>
              <a:gd name="connsiteY2" fmla="*/ 54868 h 331093"/>
              <a:gd name="connsiteX3" fmla="*/ 53216 w 671464"/>
              <a:gd name="connsiteY3" fmla="*/ 47724 h 331093"/>
              <a:gd name="connsiteX4" fmla="*/ 134179 w 671464"/>
              <a:gd name="connsiteY4" fmla="*/ 54868 h 331093"/>
              <a:gd name="connsiteX5" fmla="*/ 136560 w 671464"/>
              <a:gd name="connsiteY5" fmla="*/ 64393 h 331093"/>
              <a:gd name="connsiteX6" fmla="*/ 148466 w 671464"/>
              <a:gd name="connsiteY6" fmla="*/ 62011 h 331093"/>
              <a:gd name="connsiteX7" fmla="*/ 162754 w 671464"/>
              <a:gd name="connsiteY7" fmla="*/ 59630 h 331093"/>
              <a:gd name="connsiteX8" fmla="*/ 186566 w 671464"/>
              <a:gd name="connsiteY8" fmla="*/ 47724 h 331093"/>
              <a:gd name="connsiteX9" fmla="*/ 196091 w 671464"/>
              <a:gd name="connsiteY9" fmla="*/ 42961 h 331093"/>
              <a:gd name="connsiteX10" fmla="*/ 205616 w 671464"/>
              <a:gd name="connsiteY10" fmla="*/ 40580 h 331093"/>
              <a:gd name="connsiteX11" fmla="*/ 227048 w 671464"/>
              <a:gd name="connsiteY11" fmla="*/ 31055 h 331093"/>
              <a:gd name="connsiteX12" fmla="*/ 236573 w 671464"/>
              <a:gd name="connsiteY12" fmla="*/ 28674 h 331093"/>
              <a:gd name="connsiteX13" fmla="*/ 260385 w 671464"/>
              <a:gd name="connsiteY13" fmla="*/ 19149 h 331093"/>
              <a:gd name="connsiteX14" fmla="*/ 272291 w 671464"/>
              <a:gd name="connsiteY14" fmla="*/ 16768 h 331093"/>
              <a:gd name="connsiteX15" fmla="*/ 293723 w 671464"/>
              <a:gd name="connsiteY15" fmla="*/ 9624 h 331093"/>
              <a:gd name="connsiteX16" fmla="*/ 300866 w 671464"/>
              <a:gd name="connsiteY16" fmla="*/ 7243 h 331093"/>
              <a:gd name="connsiteX17" fmla="*/ 317535 w 671464"/>
              <a:gd name="connsiteY17" fmla="*/ 99 h 331093"/>
              <a:gd name="connsiteX18" fmla="*/ 343729 w 671464"/>
              <a:gd name="connsiteY18" fmla="*/ 7243 h 331093"/>
              <a:gd name="connsiteX19" fmla="*/ 355635 w 671464"/>
              <a:gd name="connsiteY19" fmla="*/ 9624 h 331093"/>
              <a:gd name="connsiteX20" fmla="*/ 372304 w 671464"/>
              <a:gd name="connsiteY20" fmla="*/ 14386 h 331093"/>
              <a:gd name="connsiteX21" fmla="*/ 381829 w 671464"/>
              <a:gd name="connsiteY21" fmla="*/ 19149 h 331093"/>
              <a:gd name="connsiteX22" fmla="*/ 398498 w 671464"/>
              <a:gd name="connsiteY22" fmla="*/ 23911 h 331093"/>
              <a:gd name="connsiteX23" fmla="*/ 422310 w 671464"/>
              <a:gd name="connsiteY23" fmla="*/ 33436 h 331093"/>
              <a:gd name="connsiteX24" fmla="*/ 436598 w 671464"/>
              <a:gd name="connsiteY24" fmla="*/ 38199 h 331093"/>
              <a:gd name="connsiteX25" fmla="*/ 446123 w 671464"/>
              <a:gd name="connsiteY25" fmla="*/ 42961 h 331093"/>
              <a:gd name="connsiteX26" fmla="*/ 472316 w 671464"/>
              <a:gd name="connsiteY26" fmla="*/ 52486 h 331093"/>
              <a:gd name="connsiteX27" fmla="*/ 484223 w 671464"/>
              <a:gd name="connsiteY27" fmla="*/ 57249 h 331093"/>
              <a:gd name="connsiteX28" fmla="*/ 498510 w 671464"/>
              <a:gd name="connsiteY28" fmla="*/ 59630 h 331093"/>
              <a:gd name="connsiteX29" fmla="*/ 510416 w 671464"/>
              <a:gd name="connsiteY29" fmla="*/ 64393 h 331093"/>
              <a:gd name="connsiteX30" fmla="*/ 519941 w 671464"/>
              <a:gd name="connsiteY30" fmla="*/ 66774 h 331093"/>
              <a:gd name="connsiteX31" fmla="*/ 531848 w 671464"/>
              <a:gd name="connsiteY31" fmla="*/ 73918 h 331093"/>
              <a:gd name="connsiteX32" fmla="*/ 543754 w 671464"/>
              <a:gd name="connsiteY32" fmla="*/ 76299 h 331093"/>
              <a:gd name="connsiteX33" fmla="*/ 558041 w 671464"/>
              <a:gd name="connsiteY33" fmla="*/ 81061 h 331093"/>
              <a:gd name="connsiteX34" fmla="*/ 567566 w 671464"/>
              <a:gd name="connsiteY34" fmla="*/ 85824 h 331093"/>
              <a:gd name="connsiteX35" fmla="*/ 577091 w 671464"/>
              <a:gd name="connsiteY35" fmla="*/ 88205 h 331093"/>
              <a:gd name="connsiteX36" fmla="*/ 588998 w 671464"/>
              <a:gd name="connsiteY36" fmla="*/ 92968 h 331093"/>
              <a:gd name="connsiteX37" fmla="*/ 598523 w 671464"/>
              <a:gd name="connsiteY37" fmla="*/ 95349 h 331093"/>
              <a:gd name="connsiteX38" fmla="*/ 608048 w 671464"/>
              <a:gd name="connsiteY38" fmla="*/ 100111 h 331093"/>
              <a:gd name="connsiteX39" fmla="*/ 622335 w 671464"/>
              <a:gd name="connsiteY39" fmla="*/ 102493 h 331093"/>
              <a:gd name="connsiteX40" fmla="*/ 653291 w 671464"/>
              <a:gd name="connsiteY40" fmla="*/ 114399 h 331093"/>
              <a:gd name="connsiteX41" fmla="*/ 658054 w 671464"/>
              <a:gd name="connsiteY41" fmla="*/ 181074 h 331093"/>
              <a:gd name="connsiteX42" fmla="*/ 660435 w 671464"/>
              <a:gd name="connsiteY42" fmla="*/ 190599 h 331093"/>
              <a:gd name="connsiteX43" fmla="*/ 641385 w 671464"/>
              <a:gd name="connsiteY43" fmla="*/ 319186 h 331093"/>
              <a:gd name="connsiteX44" fmla="*/ 531848 w 671464"/>
              <a:gd name="connsiteY44" fmla="*/ 323949 h 331093"/>
              <a:gd name="connsiteX45" fmla="*/ 508035 w 671464"/>
              <a:gd name="connsiteY45" fmla="*/ 326330 h 331093"/>
              <a:gd name="connsiteX46" fmla="*/ 393735 w 671464"/>
              <a:gd name="connsiteY46" fmla="*/ 328711 h 331093"/>
              <a:gd name="connsiteX47" fmla="*/ 296104 w 671464"/>
              <a:gd name="connsiteY47" fmla="*/ 326330 h 331093"/>
              <a:gd name="connsiteX48" fmla="*/ 255623 w 671464"/>
              <a:gd name="connsiteY48" fmla="*/ 323949 h 331093"/>
              <a:gd name="connsiteX49" fmla="*/ 146085 w 671464"/>
              <a:gd name="connsiteY49" fmla="*/ 326330 h 331093"/>
              <a:gd name="connsiteX50" fmla="*/ 119891 w 671464"/>
              <a:gd name="connsiteY50" fmla="*/ 328711 h 331093"/>
              <a:gd name="connsiteX51" fmla="*/ 96079 w 671464"/>
              <a:gd name="connsiteY51" fmla="*/ 331093 h 331093"/>
              <a:gd name="connsiteX52" fmla="*/ 10354 w 671464"/>
              <a:gd name="connsiteY52" fmla="*/ 328711 h 331093"/>
              <a:gd name="connsiteX53" fmla="*/ 829 w 671464"/>
              <a:gd name="connsiteY53" fmla="*/ 326330 h 331093"/>
              <a:gd name="connsiteX54" fmla="*/ 15116 w 671464"/>
              <a:gd name="connsiteY54" fmla="*/ 126305 h 331093"/>
              <a:gd name="connsiteX55" fmla="*/ 24641 w 671464"/>
              <a:gd name="connsiteY55" fmla="*/ 119161 h 331093"/>
              <a:gd name="connsiteX56" fmla="*/ 41310 w 671464"/>
              <a:gd name="connsiteY56" fmla="*/ 107255 h 331093"/>
              <a:gd name="connsiteX57" fmla="*/ 38929 w 671464"/>
              <a:gd name="connsiteY57" fmla="*/ 97730 h 331093"/>
              <a:gd name="connsiteX0" fmla="*/ 38929 w 662561"/>
              <a:gd name="connsiteY0" fmla="*/ 97730 h 331093"/>
              <a:gd name="connsiteX1" fmla="*/ 38929 w 662561"/>
              <a:gd name="connsiteY1" fmla="*/ 66774 h 331093"/>
              <a:gd name="connsiteX2" fmla="*/ 41310 w 662561"/>
              <a:gd name="connsiteY2" fmla="*/ 54868 h 331093"/>
              <a:gd name="connsiteX3" fmla="*/ 53216 w 662561"/>
              <a:gd name="connsiteY3" fmla="*/ 47724 h 331093"/>
              <a:gd name="connsiteX4" fmla="*/ 134179 w 662561"/>
              <a:gd name="connsiteY4" fmla="*/ 54868 h 331093"/>
              <a:gd name="connsiteX5" fmla="*/ 136560 w 662561"/>
              <a:gd name="connsiteY5" fmla="*/ 64393 h 331093"/>
              <a:gd name="connsiteX6" fmla="*/ 148466 w 662561"/>
              <a:gd name="connsiteY6" fmla="*/ 62011 h 331093"/>
              <a:gd name="connsiteX7" fmla="*/ 162754 w 662561"/>
              <a:gd name="connsiteY7" fmla="*/ 59630 h 331093"/>
              <a:gd name="connsiteX8" fmla="*/ 186566 w 662561"/>
              <a:gd name="connsiteY8" fmla="*/ 47724 h 331093"/>
              <a:gd name="connsiteX9" fmla="*/ 196091 w 662561"/>
              <a:gd name="connsiteY9" fmla="*/ 42961 h 331093"/>
              <a:gd name="connsiteX10" fmla="*/ 205616 w 662561"/>
              <a:gd name="connsiteY10" fmla="*/ 40580 h 331093"/>
              <a:gd name="connsiteX11" fmla="*/ 227048 w 662561"/>
              <a:gd name="connsiteY11" fmla="*/ 31055 h 331093"/>
              <a:gd name="connsiteX12" fmla="*/ 236573 w 662561"/>
              <a:gd name="connsiteY12" fmla="*/ 28674 h 331093"/>
              <a:gd name="connsiteX13" fmla="*/ 260385 w 662561"/>
              <a:gd name="connsiteY13" fmla="*/ 19149 h 331093"/>
              <a:gd name="connsiteX14" fmla="*/ 272291 w 662561"/>
              <a:gd name="connsiteY14" fmla="*/ 16768 h 331093"/>
              <a:gd name="connsiteX15" fmla="*/ 293723 w 662561"/>
              <a:gd name="connsiteY15" fmla="*/ 9624 h 331093"/>
              <a:gd name="connsiteX16" fmla="*/ 300866 w 662561"/>
              <a:gd name="connsiteY16" fmla="*/ 7243 h 331093"/>
              <a:gd name="connsiteX17" fmla="*/ 317535 w 662561"/>
              <a:gd name="connsiteY17" fmla="*/ 99 h 331093"/>
              <a:gd name="connsiteX18" fmla="*/ 343729 w 662561"/>
              <a:gd name="connsiteY18" fmla="*/ 7243 h 331093"/>
              <a:gd name="connsiteX19" fmla="*/ 355635 w 662561"/>
              <a:gd name="connsiteY19" fmla="*/ 9624 h 331093"/>
              <a:gd name="connsiteX20" fmla="*/ 372304 w 662561"/>
              <a:gd name="connsiteY20" fmla="*/ 14386 h 331093"/>
              <a:gd name="connsiteX21" fmla="*/ 381829 w 662561"/>
              <a:gd name="connsiteY21" fmla="*/ 19149 h 331093"/>
              <a:gd name="connsiteX22" fmla="*/ 398498 w 662561"/>
              <a:gd name="connsiteY22" fmla="*/ 23911 h 331093"/>
              <a:gd name="connsiteX23" fmla="*/ 422310 w 662561"/>
              <a:gd name="connsiteY23" fmla="*/ 33436 h 331093"/>
              <a:gd name="connsiteX24" fmla="*/ 436598 w 662561"/>
              <a:gd name="connsiteY24" fmla="*/ 38199 h 331093"/>
              <a:gd name="connsiteX25" fmla="*/ 446123 w 662561"/>
              <a:gd name="connsiteY25" fmla="*/ 42961 h 331093"/>
              <a:gd name="connsiteX26" fmla="*/ 472316 w 662561"/>
              <a:gd name="connsiteY26" fmla="*/ 52486 h 331093"/>
              <a:gd name="connsiteX27" fmla="*/ 484223 w 662561"/>
              <a:gd name="connsiteY27" fmla="*/ 57249 h 331093"/>
              <a:gd name="connsiteX28" fmla="*/ 498510 w 662561"/>
              <a:gd name="connsiteY28" fmla="*/ 59630 h 331093"/>
              <a:gd name="connsiteX29" fmla="*/ 510416 w 662561"/>
              <a:gd name="connsiteY29" fmla="*/ 64393 h 331093"/>
              <a:gd name="connsiteX30" fmla="*/ 519941 w 662561"/>
              <a:gd name="connsiteY30" fmla="*/ 66774 h 331093"/>
              <a:gd name="connsiteX31" fmla="*/ 531848 w 662561"/>
              <a:gd name="connsiteY31" fmla="*/ 73918 h 331093"/>
              <a:gd name="connsiteX32" fmla="*/ 543754 w 662561"/>
              <a:gd name="connsiteY32" fmla="*/ 76299 h 331093"/>
              <a:gd name="connsiteX33" fmla="*/ 558041 w 662561"/>
              <a:gd name="connsiteY33" fmla="*/ 81061 h 331093"/>
              <a:gd name="connsiteX34" fmla="*/ 567566 w 662561"/>
              <a:gd name="connsiteY34" fmla="*/ 85824 h 331093"/>
              <a:gd name="connsiteX35" fmla="*/ 577091 w 662561"/>
              <a:gd name="connsiteY35" fmla="*/ 88205 h 331093"/>
              <a:gd name="connsiteX36" fmla="*/ 588998 w 662561"/>
              <a:gd name="connsiteY36" fmla="*/ 92968 h 331093"/>
              <a:gd name="connsiteX37" fmla="*/ 598523 w 662561"/>
              <a:gd name="connsiteY37" fmla="*/ 95349 h 331093"/>
              <a:gd name="connsiteX38" fmla="*/ 608048 w 662561"/>
              <a:gd name="connsiteY38" fmla="*/ 100111 h 331093"/>
              <a:gd name="connsiteX39" fmla="*/ 622335 w 662561"/>
              <a:gd name="connsiteY39" fmla="*/ 102493 h 331093"/>
              <a:gd name="connsiteX40" fmla="*/ 653291 w 662561"/>
              <a:gd name="connsiteY40" fmla="*/ 114399 h 331093"/>
              <a:gd name="connsiteX41" fmla="*/ 658054 w 662561"/>
              <a:gd name="connsiteY41" fmla="*/ 181074 h 331093"/>
              <a:gd name="connsiteX42" fmla="*/ 660435 w 662561"/>
              <a:gd name="connsiteY42" fmla="*/ 190599 h 331093"/>
              <a:gd name="connsiteX43" fmla="*/ 641385 w 662561"/>
              <a:gd name="connsiteY43" fmla="*/ 319186 h 331093"/>
              <a:gd name="connsiteX44" fmla="*/ 531848 w 662561"/>
              <a:gd name="connsiteY44" fmla="*/ 323949 h 331093"/>
              <a:gd name="connsiteX45" fmla="*/ 508035 w 662561"/>
              <a:gd name="connsiteY45" fmla="*/ 326330 h 331093"/>
              <a:gd name="connsiteX46" fmla="*/ 393735 w 662561"/>
              <a:gd name="connsiteY46" fmla="*/ 328711 h 331093"/>
              <a:gd name="connsiteX47" fmla="*/ 296104 w 662561"/>
              <a:gd name="connsiteY47" fmla="*/ 326330 h 331093"/>
              <a:gd name="connsiteX48" fmla="*/ 255623 w 662561"/>
              <a:gd name="connsiteY48" fmla="*/ 323949 h 331093"/>
              <a:gd name="connsiteX49" fmla="*/ 146085 w 662561"/>
              <a:gd name="connsiteY49" fmla="*/ 326330 h 331093"/>
              <a:gd name="connsiteX50" fmla="*/ 119891 w 662561"/>
              <a:gd name="connsiteY50" fmla="*/ 328711 h 331093"/>
              <a:gd name="connsiteX51" fmla="*/ 96079 w 662561"/>
              <a:gd name="connsiteY51" fmla="*/ 331093 h 331093"/>
              <a:gd name="connsiteX52" fmla="*/ 10354 w 662561"/>
              <a:gd name="connsiteY52" fmla="*/ 328711 h 331093"/>
              <a:gd name="connsiteX53" fmla="*/ 829 w 662561"/>
              <a:gd name="connsiteY53" fmla="*/ 326330 h 331093"/>
              <a:gd name="connsiteX54" fmla="*/ 15116 w 662561"/>
              <a:gd name="connsiteY54" fmla="*/ 126305 h 331093"/>
              <a:gd name="connsiteX55" fmla="*/ 24641 w 662561"/>
              <a:gd name="connsiteY55" fmla="*/ 119161 h 331093"/>
              <a:gd name="connsiteX56" fmla="*/ 41310 w 662561"/>
              <a:gd name="connsiteY56" fmla="*/ 107255 h 331093"/>
              <a:gd name="connsiteX57" fmla="*/ 38929 w 662561"/>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62011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54867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03351 w 653163"/>
              <a:gd name="connsiteY4" fmla="*/ 42961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10495 w 653163"/>
              <a:gd name="connsiteY4" fmla="*/ 45342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53163" h="331093">
                <a:moveTo>
                  <a:pt x="29531" y="97730"/>
                </a:moveTo>
                <a:cubicBezTo>
                  <a:pt x="29134" y="90983"/>
                  <a:pt x="26272" y="87960"/>
                  <a:pt x="29531" y="66774"/>
                </a:cubicBezTo>
                <a:cubicBezTo>
                  <a:pt x="30146" y="62774"/>
                  <a:pt x="29484" y="58106"/>
                  <a:pt x="31912" y="54868"/>
                </a:cubicBezTo>
                <a:cubicBezTo>
                  <a:pt x="34689" y="51165"/>
                  <a:pt x="39849" y="50105"/>
                  <a:pt x="43818" y="47724"/>
                </a:cubicBezTo>
                <a:cubicBezTo>
                  <a:pt x="55327" y="46930"/>
                  <a:pt x="97001" y="44151"/>
                  <a:pt x="110495" y="45342"/>
                </a:cubicBezTo>
                <a:cubicBezTo>
                  <a:pt x="123989" y="46533"/>
                  <a:pt x="122003" y="51693"/>
                  <a:pt x="124781" y="54868"/>
                </a:cubicBezTo>
                <a:cubicBezTo>
                  <a:pt x="127559" y="58043"/>
                  <a:pt x="124781" y="64393"/>
                  <a:pt x="127162" y="64393"/>
                </a:cubicBezTo>
                <a:cubicBezTo>
                  <a:pt x="129543" y="64393"/>
                  <a:pt x="135086" y="55591"/>
                  <a:pt x="139068" y="54867"/>
                </a:cubicBezTo>
                <a:cubicBezTo>
                  <a:pt x="143818" y="54003"/>
                  <a:pt x="148593" y="60424"/>
                  <a:pt x="153356" y="59630"/>
                </a:cubicBezTo>
                <a:cubicBezTo>
                  <a:pt x="173943" y="47277"/>
                  <a:pt x="156332" y="56985"/>
                  <a:pt x="177168" y="47724"/>
                </a:cubicBezTo>
                <a:cubicBezTo>
                  <a:pt x="180412" y="46282"/>
                  <a:pt x="183369" y="44207"/>
                  <a:pt x="186693" y="42961"/>
                </a:cubicBezTo>
                <a:cubicBezTo>
                  <a:pt x="189757" y="41812"/>
                  <a:pt x="193113" y="41615"/>
                  <a:pt x="196218" y="40580"/>
                </a:cubicBezTo>
                <a:cubicBezTo>
                  <a:pt x="235306" y="27553"/>
                  <a:pt x="184467" y="43499"/>
                  <a:pt x="217650" y="31055"/>
                </a:cubicBezTo>
                <a:cubicBezTo>
                  <a:pt x="220714" y="29906"/>
                  <a:pt x="224000" y="29468"/>
                  <a:pt x="227175" y="28674"/>
                </a:cubicBezTo>
                <a:cubicBezTo>
                  <a:pt x="237862" y="23330"/>
                  <a:pt x="238039" y="22680"/>
                  <a:pt x="250987" y="19149"/>
                </a:cubicBezTo>
                <a:cubicBezTo>
                  <a:pt x="254892" y="18084"/>
                  <a:pt x="259001" y="17880"/>
                  <a:pt x="262893" y="16768"/>
                </a:cubicBezTo>
                <a:cubicBezTo>
                  <a:pt x="270134" y="14699"/>
                  <a:pt x="277181" y="12005"/>
                  <a:pt x="284325" y="9624"/>
                </a:cubicBezTo>
                <a:lnTo>
                  <a:pt x="291468" y="7243"/>
                </a:lnTo>
                <a:cubicBezTo>
                  <a:pt x="296181" y="4101"/>
                  <a:pt x="301729" y="-755"/>
                  <a:pt x="308137" y="99"/>
                </a:cubicBezTo>
                <a:cubicBezTo>
                  <a:pt x="317108" y="1295"/>
                  <a:pt x="325551" y="5048"/>
                  <a:pt x="334331" y="7243"/>
                </a:cubicBezTo>
                <a:cubicBezTo>
                  <a:pt x="338257" y="8225"/>
                  <a:pt x="342286" y="8746"/>
                  <a:pt x="346237" y="9624"/>
                </a:cubicBezTo>
                <a:cubicBezTo>
                  <a:pt x="350418" y="10553"/>
                  <a:pt x="358624" y="12551"/>
                  <a:pt x="362906" y="14386"/>
                </a:cubicBezTo>
                <a:cubicBezTo>
                  <a:pt x="366169" y="15784"/>
                  <a:pt x="369095" y="17936"/>
                  <a:pt x="372431" y="19149"/>
                </a:cubicBezTo>
                <a:cubicBezTo>
                  <a:pt x="377862" y="21124"/>
                  <a:pt x="383651" y="21988"/>
                  <a:pt x="389100" y="23911"/>
                </a:cubicBezTo>
                <a:cubicBezTo>
                  <a:pt x="397161" y="26756"/>
                  <a:pt x="404802" y="30732"/>
                  <a:pt x="412912" y="33436"/>
                </a:cubicBezTo>
                <a:cubicBezTo>
                  <a:pt x="417675" y="35024"/>
                  <a:pt x="422539" y="36335"/>
                  <a:pt x="427200" y="38199"/>
                </a:cubicBezTo>
                <a:cubicBezTo>
                  <a:pt x="430496" y="39517"/>
                  <a:pt x="433481" y="41519"/>
                  <a:pt x="436725" y="42961"/>
                </a:cubicBezTo>
                <a:cubicBezTo>
                  <a:pt x="450050" y="48883"/>
                  <a:pt x="448383" y="47200"/>
                  <a:pt x="462918" y="52486"/>
                </a:cubicBezTo>
                <a:cubicBezTo>
                  <a:pt x="466935" y="53947"/>
                  <a:pt x="470701" y="56124"/>
                  <a:pt x="474825" y="57249"/>
                </a:cubicBezTo>
                <a:cubicBezTo>
                  <a:pt x="479483" y="58519"/>
                  <a:pt x="484350" y="58836"/>
                  <a:pt x="489112" y="59630"/>
                </a:cubicBezTo>
                <a:cubicBezTo>
                  <a:pt x="493081" y="61218"/>
                  <a:pt x="496963" y="63041"/>
                  <a:pt x="501018" y="64393"/>
                </a:cubicBezTo>
                <a:cubicBezTo>
                  <a:pt x="504123" y="65428"/>
                  <a:pt x="507552" y="65445"/>
                  <a:pt x="510543" y="66774"/>
                </a:cubicBezTo>
                <a:cubicBezTo>
                  <a:pt x="514773" y="68654"/>
                  <a:pt x="518152" y="72199"/>
                  <a:pt x="522450" y="73918"/>
                </a:cubicBezTo>
                <a:cubicBezTo>
                  <a:pt x="526208" y="75421"/>
                  <a:pt x="530451" y="75234"/>
                  <a:pt x="534356" y="76299"/>
                </a:cubicBezTo>
                <a:cubicBezTo>
                  <a:pt x="539199" y="77620"/>
                  <a:pt x="543982" y="79197"/>
                  <a:pt x="548643" y="81061"/>
                </a:cubicBezTo>
                <a:cubicBezTo>
                  <a:pt x="551939" y="82379"/>
                  <a:pt x="554844" y="84578"/>
                  <a:pt x="558168" y="85824"/>
                </a:cubicBezTo>
                <a:cubicBezTo>
                  <a:pt x="561232" y="86973"/>
                  <a:pt x="564588" y="87170"/>
                  <a:pt x="567693" y="88205"/>
                </a:cubicBezTo>
                <a:cubicBezTo>
                  <a:pt x="571748" y="89557"/>
                  <a:pt x="575545" y="91616"/>
                  <a:pt x="579600" y="92968"/>
                </a:cubicBezTo>
                <a:cubicBezTo>
                  <a:pt x="582705" y="94003"/>
                  <a:pt x="586061" y="94200"/>
                  <a:pt x="589125" y="95349"/>
                </a:cubicBezTo>
                <a:cubicBezTo>
                  <a:pt x="592449" y="96595"/>
                  <a:pt x="595250" y="99091"/>
                  <a:pt x="598650" y="100111"/>
                </a:cubicBezTo>
                <a:cubicBezTo>
                  <a:pt x="603274" y="101498"/>
                  <a:pt x="608233" y="101407"/>
                  <a:pt x="612937" y="102493"/>
                </a:cubicBezTo>
                <a:cubicBezTo>
                  <a:pt x="630283" y="106496"/>
                  <a:pt x="628531" y="106718"/>
                  <a:pt x="643893" y="114399"/>
                </a:cubicBezTo>
                <a:cubicBezTo>
                  <a:pt x="652843" y="141242"/>
                  <a:pt x="643909" y="112241"/>
                  <a:pt x="648656" y="181074"/>
                </a:cubicBezTo>
                <a:cubicBezTo>
                  <a:pt x="648881" y="184339"/>
                  <a:pt x="650243" y="187424"/>
                  <a:pt x="651037" y="190599"/>
                </a:cubicBezTo>
                <a:cubicBezTo>
                  <a:pt x="646100" y="326393"/>
                  <a:pt x="667934" y="331133"/>
                  <a:pt x="631987" y="319186"/>
                </a:cubicBezTo>
                <a:cubicBezTo>
                  <a:pt x="591098" y="320596"/>
                  <a:pt x="561465" y="321059"/>
                  <a:pt x="522450" y="323949"/>
                </a:cubicBezTo>
                <a:cubicBezTo>
                  <a:pt x="514495" y="324538"/>
                  <a:pt x="506610" y="326055"/>
                  <a:pt x="498637" y="326330"/>
                </a:cubicBezTo>
                <a:cubicBezTo>
                  <a:pt x="460551" y="327643"/>
                  <a:pt x="422437" y="327917"/>
                  <a:pt x="384337" y="328711"/>
                </a:cubicBezTo>
                <a:lnTo>
                  <a:pt x="286706" y="326330"/>
                </a:lnTo>
                <a:cubicBezTo>
                  <a:pt x="273197" y="325864"/>
                  <a:pt x="259742" y="323949"/>
                  <a:pt x="246225" y="323949"/>
                </a:cubicBezTo>
                <a:cubicBezTo>
                  <a:pt x="209704" y="323949"/>
                  <a:pt x="173200" y="325536"/>
                  <a:pt x="136687" y="326330"/>
                </a:cubicBezTo>
                <a:lnTo>
                  <a:pt x="110493" y="328711"/>
                </a:lnTo>
                <a:cubicBezTo>
                  <a:pt x="102552" y="329467"/>
                  <a:pt x="94658" y="331093"/>
                  <a:pt x="86681" y="331093"/>
                </a:cubicBezTo>
                <a:cubicBezTo>
                  <a:pt x="58095" y="331093"/>
                  <a:pt x="29531" y="329505"/>
                  <a:pt x="956" y="328711"/>
                </a:cubicBezTo>
                <a:cubicBezTo>
                  <a:pt x="-2219" y="327917"/>
                  <a:pt x="3550" y="331978"/>
                  <a:pt x="3337" y="328712"/>
                </a:cubicBezTo>
                <a:cubicBezTo>
                  <a:pt x="87" y="278874"/>
                  <a:pt x="3734" y="161230"/>
                  <a:pt x="5718" y="126305"/>
                </a:cubicBezTo>
                <a:cubicBezTo>
                  <a:pt x="7702" y="91380"/>
                  <a:pt x="12230" y="121744"/>
                  <a:pt x="15243" y="119161"/>
                </a:cubicBezTo>
                <a:cubicBezTo>
                  <a:pt x="26130" y="109830"/>
                  <a:pt x="18076" y="113185"/>
                  <a:pt x="31912" y="107255"/>
                </a:cubicBezTo>
                <a:cubicBezTo>
                  <a:pt x="39809" y="103871"/>
                  <a:pt x="29928" y="104477"/>
                  <a:pt x="29531" y="9773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A8CC797-B4F3-388E-01A6-531D22A9F04E}"/>
              </a:ext>
            </a:extLst>
          </p:cNvPr>
          <p:cNvSpPr>
            <a:spLocks/>
          </p:cNvSpPr>
          <p:nvPr/>
        </p:nvSpPr>
        <p:spPr>
          <a:xfrm>
            <a:off x="10500415" y="1431608"/>
            <a:ext cx="921416" cy="368193"/>
          </a:xfrm>
          <a:custGeom>
            <a:avLst/>
            <a:gdLst>
              <a:gd name="connsiteX0" fmla="*/ 2381 w 922593"/>
              <a:gd name="connsiteY0" fmla="*/ 138112 h 367398"/>
              <a:gd name="connsiteX1" fmla="*/ 23812 w 922593"/>
              <a:gd name="connsiteY1" fmla="*/ 130968 h 367398"/>
              <a:gd name="connsiteX2" fmla="*/ 28575 w 922593"/>
              <a:gd name="connsiteY2" fmla="*/ 123825 h 367398"/>
              <a:gd name="connsiteX3" fmla="*/ 38100 w 922593"/>
              <a:gd name="connsiteY3" fmla="*/ 119062 h 367398"/>
              <a:gd name="connsiteX4" fmla="*/ 52387 w 922593"/>
              <a:gd name="connsiteY4" fmla="*/ 111918 h 367398"/>
              <a:gd name="connsiteX5" fmla="*/ 61912 w 922593"/>
              <a:gd name="connsiteY5" fmla="*/ 107156 h 367398"/>
              <a:gd name="connsiteX6" fmla="*/ 69056 w 922593"/>
              <a:gd name="connsiteY6" fmla="*/ 102393 h 367398"/>
              <a:gd name="connsiteX7" fmla="*/ 80962 w 922593"/>
              <a:gd name="connsiteY7" fmla="*/ 100012 h 367398"/>
              <a:gd name="connsiteX8" fmla="*/ 92868 w 922593"/>
              <a:gd name="connsiteY8" fmla="*/ 95250 h 367398"/>
              <a:gd name="connsiteX9" fmla="*/ 104775 w 922593"/>
              <a:gd name="connsiteY9" fmla="*/ 92868 h 367398"/>
              <a:gd name="connsiteX10" fmla="*/ 145256 w 922593"/>
              <a:gd name="connsiteY10" fmla="*/ 88106 h 367398"/>
              <a:gd name="connsiteX11" fmla="*/ 159543 w 922593"/>
              <a:gd name="connsiteY11" fmla="*/ 85725 h 367398"/>
              <a:gd name="connsiteX12" fmla="*/ 173831 w 922593"/>
              <a:gd name="connsiteY12" fmla="*/ 80962 h 367398"/>
              <a:gd name="connsiteX13" fmla="*/ 185737 w 922593"/>
              <a:gd name="connsiteY13" fmla="*/ 78581 h 367398"/>
              <a:gd name="connsiteX14" fmla="*/ 214312 w 922593"/>
              <a:gd name="connsiteY14" fmla="*/ 66675 h 367398"/>
              <a:gd name="connsiteX15" fmla="*/ 230981 w 922593"/>
              <a:gd name="connsiteY15" fmla="*/ 59531 h 367398"/>
              <a:gd name="connsiteX16" fmla="*/ 254793 w 922593"/>
              <a:gd name="connsiteY16" fmla="*/ 50006 h 367398"/>
              <a:gd name="connsiteX17" fmla="*/ 271462 w 922593"/>
              <a:gd name="connsiteY17" fmla="*/ 42862 h 367398"/>
              <a:gd name="connsiteX18" fmla="*/ 290512 w 922593"/>
              <a:gd name="connsiteY18" fmla="*/ 40481 h 367398"/>
              <a:gd name="connsiteX19" fmla="*/ 335756 w 922593"/>
              <a:gd name="connsiteY19" fmla="*/ 28575 h 367398"/>
              <a:gd name="connsiteX20" fmla="*/ 354806 w 922593"/>
              <a:gd name="connsiteY20" fmla="*/ 26193 h 367398"/>
              <a:gd name="connsiteX21" fmla="*/ 390525 w 922593"/>
              <a:gd name="connsiteY21" fmla="*/ 16668 h 367398"/>
              <a:gd name="connsiteX22" fmla="*/ 404812 w 922593"/>
              <a:gd name="connsiteY22" fmla="*/ 14287 h 367398"/>
              <a:gd name="connsiteX23" fmla="*/ 419100 w 922593"/>
              <a:gd name="connsiteY23" fmla="*/ 9525 h 367398"/>
              <a:gd name="connsiteX24" fmla="*/ 450056 w 922593"/>
              <a:gd name="connsiteY24" fmla="*/ 4762 h 367398"/>
              <a:gd name="connsiteX25" fmla="*/ 466725 w 922593"/>
              <a:gd name="connsiteY25" fmla="*/ 0 h 367398"/>
              <a:gd name="connsiteX26" fmla="*/ 485775 w 922593"/>
              <a:gd name="connsiteY26" fmla="*/ 2381 h 367398"/>
              <a:gd name="connsiteX27" fmla="*/ 504825 w 922593"/>
              <a:gd name="connsiteY27" fmla="*/ 7143 h 367398"/>
              <a:gd name="connsiteX28" fmla="*/ 554831 w 922593"/>
              <a:gd name="connsiteY28" fmla="*/ 21431 h 367398"/>
              <a:gd name="connsiteX29" fmla="*/ 578643 w 922593"/>
              <a:gd name="connsiteY29" fmla="*/ 28575 h 367398"/>
              <a:gd name="connsiteX30" fmla="*/ 607218 w 922593"/>
              <a:gd name="connsiteY30" fmla="*/ 35718 h 367398"/>
              <a:gd name="connsiteX31" fmla="*/ 650081 w 922593"/>
              <a:gd name="connsiteY31" fmla="*/ 45243 h 367398"/>
              <a:gd name="connsiteX32" fmla="*/ 688181 w 922593"/>
              <a:gd name="connsiteY32" fmla="*/ 57150 h 367398"/>
              <a:gd name="connsiteX33" fmla="*/ 707231 w 922593"/>
              <a:gd name="connsiteY33" fmla="*/ 59531 h 367398"/>
              <a:gd name="connsiteX34" fmla="*/ 742950 w 922593"/>
              <a:gd name="connsiteY34" fmla="*/ 66675 h 367398"/>
              <a:gd name="connsiteX35" fmla="*/ 783431 w 922593"/>
              <a:gd name="connsiteY35" fmla="*/ 76200 h 367398"/>
              <a:gd name="connsiteX36" fmla="*/ 807243 w 922593"/>
              <a:gd name="connsiteY36" fmla="*/ 83343 h 367398"/>
              <a:gd name="connsiteX37" fmla="*/ 828675 w 922593"/>
              <a:gd name="connsiteY37" fmla="*/ 88106 h 367398"/>
              <a:gd name="connsiteX38" fmla="*/ 845343 w 922593"/>
              <a:gd name="connsiteY38" fmla="*/ 92868 h 367398"/>
              <a:gd name="connsiteX39" fmla="*/ 857250 w 922593"/>
              <a:gd name="connsiteY39" fmla="*/ 95250 h 367398"/>
              <a:gd name="connsiteX40" fmla="*/ 881062 w 922593"/>
              <a:gd name="connsiteY40" fmla="*/ 102393 h 367398"/>
              <a:gd name="connsiteX41" fmla="*/ 892968 w 922593"/>
              <a:gd name="connsiteY41" fmla="*/ 107156 h 367398"/>
              <a:gd name="connsiteX42" fmla="*/ 900112 w 922593"/>
              <a:gd name="connsiteY42" fmla="*/ 111918 h 367398"/>
              <a:gd name="connsiteX43" fmla="*/ 904875 w 922593"/>
              <a:gd name="connsiteY43" fmla="*/ 130968 h 367398"/>
              <a:gd name="connsiteX44" fmla="*/ 909637 w 922593"/>
              <a:gd name="connsiteY44" fmla="*/ 157162 h 367398"/>
              <a:gd name="connsiteX45" fmla="*/ 914400 w 922593"/>
              <a:gd name="connsiteY45" fmla="*/ 183356 h 367398"/>
              <a:gd name="connsiteX46" fmla="*/ 912018 w 922593"/>
              <a:gd name="connsiteY46" fmla="*/ 307181 h 367398"/>
              <a:gd name="connsiteX47" fmla="*/ 921543 w 922593"/>
              <a:gd name="connsiteY47" fmla="*/ 364331 h 367398"/>
              <a:gd name="connsiteX48" fmla="*/ 897731 w 922593"/>
              <a:gd name="connsiteY48" fmla="*/ 361950 h 367398"/>
              <a:gd name="connsiteX49" fmla="*/ 857250 w 922593"/>
              <a:gd name="connsiteY49" fmla="*/ 357187 h 367398"/>
              <a:gd name="connsiteX50" fmla="*/ 709612 w 922593"/>
              <a:gd name="connsiteY50" fmla="*/ 352425 h 367398"/>
              <a:gd name="connsiteX51" fmla="*/ 576262 w 922593"/>
              <a:gd name="connsiteY51" fmla="*/ 357187 h 367398"/>
              <a:gd name="connsiteX52" fmla="*/ 561975 w 922593"/>
              <a:gd name="connsiteY52" fmla="*/ 359568 h 367398"/>
              <a:gd name="connsiteX53" fmla="*/ 435768 w 922593"/>
              <a:gd name="connsiteY53" fmla="*/ 357187 h 367398"/>
              <a:gd name="connsiteX54" fmla="*/ 364331 w 922593"/>
              <a:gd name="connsiteY54" fmla="*/ 354806 h 367398"/>
              <a:gd name="connsiteX55" fmla="*/ 316706 w 922593"/>
              <a:gd name="connsiteY55" fmla="*/ 352425 h 367398"/>
              <a:gd name="connsiteX56" fmla="*/ 38100 w 922593"/>
              <a:gd name="connsiteY56" fmla="*/ 347662 h 367398"/>
              <a:gd name="connsiteX57" fmla="*/ 19050 w 922593"/>
              <a:gd name="connsiteY57" fmla="*/ 345281 h 367398"/>
              <a:gd name="connsiteX58" fmla="*/ 16668 w 922593"/>
              <a:gd name="connsiteY58" fmla="*/ 333375 h 367398"/>
              <a:gd name="connsiteX59" fmla="*/ 9525 w 922593"/>
              <a:gd name="connsiteY59" fmla="*/ 321468 h 367398"/>
              <a:gd name="connsiteX60" fmla="*/ 7143 w 922593"/>
              <a:gd name="connsiteY60" fmla="*/ 302418 h 367398"/>
              <a:gd name="connsiteX61" fmla="*/ 0 w 922593"/>
              <a:gd name="connsiteY61" fmla="*/ 269081 h 367398"/>
              <a:gd name="connsiteX62" fmla="*/ 7143 w 922593"/>
              <a:gd name="connsiteY62" fmla="*/ 202406 h 367398"/>
              <a:gd name="connsiteX63" fmla="*/ 9525 w 922593"/>
              <a:gd name="connsiteY63" fmla="*/ 195262 h 367398"/>
              <a:gd name="connsiteX64" fmla="*/ 2381 w 922593"/>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95262 h 367398"/>
              <a:gd name="connsiteX64" fmla="*/ 309 w 920521"/>
              <a:gd name="connsiteY64" fmla="*/ 138112 h 367398"/>
              <a:gd name="connsiteX0" fmla="*/ 56 w 920268"/>
              <a:gd name="connsiteY0" fmla="*/ 138112 h 367398"/>
              <a:gd name="connsiteX1" fmla="*/ 21487 w 920268"/>
              <a:gd name="connsiteY1" fmla="*/ 130968 h 367398"/>
              <a:gd name="connsiteX2" fmla="*/ 26250 w 920268"/>
              <a:gd name="connsiteY2" fmla="*/ 123825 h 367398"/>
              <a:gd name="connsiteX3" fmla="*/ 35775 w 920268"/>
              <a:gd name="connsiteY3" fmla="*/ 119062 h 367398"/>
              <a:gd name="connsiteX4" fmla="*/ 50062 w 920268"/>
              <a:gd name="connsiteY4" fmla="*/ 111918 h 367398"/>
              <a:gd name="connsiteX5" fmla="*/ 59587 w 920268"/>
              <a:gd name="connsiteY5" fmla="*/ 107156 h 367398"/>
              <a:gd name="connsiteX6" fmla="*/ 66731 w 920268"/>
              <a:gd name="connsiteY6" fmla="*/ 102393 h 367398"/>
              <a:gd name="connsiteX7" fmla="*/ 78637 w 920268"/>
              <a:gd name="connsiteY7" fmla="*/ 100012 h 367398"/>
              <a:gd name="connsiteX8" fmla="*/ 90543 w 920268"/>
              <a:gd name="connsiteY8" fmla="*/ 95250 h 367398"/>
              <a:gd name="connsiteX9" fmla="*/ 102450 w 920268"/>
              <a:gd name="connsiteY9" fmla="*/ 92868 h 367398"/>
              <a:gd name="connsiteX10" fmla="*/ 142931 w 920268"/>
              <a:gd name="connsiteY10" fmla="*/ 88106 h 367398"/>
              <a:gd name="connsiteX11" fmla="*/ 157218 w 920268"/>
              <a:gd name="connsiteY11" fmla="*/ 85725 h 367398"/>
              <a:gd name="connsiteX12" fmla="*/ 171506 w 920268"/>
              <a:gd name="connsiteY12" fmla="*/ 80962 h 367398"/>
              <a:gd name="connsiteX13" fmla="*/ 183412 w 920268"/>
              <a:gd name="connsiteY13" fmla="*/ 78581 h 367398"/>
              <a:gd name="connsiteX14" fmla="*/ 211987 w 920268"/>
              <a:gd name="connsiteY14" fmla="*/ 66675 h 367398"/>
              <a:gd name="connsiteX15" fmla="*/ 228656 w 920268"/>
              <a:gd name="connsiteY15" fmla="*/ 59531 h 367398"/>
              <a:gd name="connsiteX16" fmla="*/ 252468 w 920268"/>
              <a:gd name="connsiteY16" fmla="*/ 50006 h 367398"/>
              <a:gd name="connsiteX17" fmla="*/ 269137 w 920268"/>
              <a:gd name="connsiteY17" fmla="*/ 42862 h 367398"/>
              <a:gd name="connsiteX18" fmla="*/ 288187 w 920268"/>
              <a:gd name="connsiteY18" fmla="*/ 40481 h 367398"/>
              <a:gd name="connsiteX19" fmla="*/ 333431 w 920268"/>
              <a:gd name="connsiteY19" fmla="*/ 28575 h 367398"/>
              <a:gd name="connsiteX20" fmla="*/ 352481 w 920268"/>
              <a:gd name="connsiteY20" fmla="*/ 26193 h 367398"/>
              <a:gd name="connsiteX21" fmla="*/ 388200 w 920268"/>
              <a:gd name="connsiteY21" fmla="*/ 16668 h 367398"/>
              <a:gd name="connsiteX22" fmla="*/ 402487 w 920268"/>
              <a:gd name="connsiteY22" fmla="*/ 14287 h 367398"/>
              <a:gd name="connsiteX23" fmla="*/ 416775 w 920268"/>
              <a:gd name="connsiteY23" fmla="*/ 9525 h 367398"/>
              <a:gd name="connsiteX24" fmla="*/ 447731 w 920268"/>
              <a:gd name="connsiteY24" fmla="*/ 4762 h 367398"/>
              <a:gd name="connsiteX25" fmla="*/ 464400 w 920268"/>
              <a:gd name="connsiteY25" fmla="*/ 0 h 367398"/>
              <a:gd name="connsiteX26" fmla="*/ 483450 w 920268"/>
              <a:gd name="connsiteY26" fmla="*/ 2381 h 367398"/>
              <a:gd name="connsiteX27" fmla="*/ 502500 w 920268"/>
              <a:gd name="connsiteY27" fmla="*/ 7143 h 367398"/>
              <a:gd name="connsiteX28" fmla="*/ 552506 w 920268"/>
              <a:gd name="connsiteY28" fmla="*/ 21431 h 367398"/>
              <a:gd name="connsiteX29" fmla="*/ 576318 w 920268"/>
              <a:gd name="connsiteY29" fmla="*/ 28575 h 367398"/>
              <a:gd name="connsiteX30" fmla="*/ 604893 w 920268"/>
              <a:gd name="connsiteY30" fmla="*/ 35718 h 367398"/>
              <a:gd name="connsiteX31" fmla="*/ 647756 w 920268"/>
              <a:gd name="connsiteY31" fmla="*/ 45243 h 367398"/>
              <a:gd name="connsiteX32" fmla="*/ 685856 w 920268"/>
              <a:gd name="connsiteY32" fmla="*/ 57150 h 367398"/>
              <a:gd name="connsiteX33" fmla="*/ 704906 w 920268"/>
              <a:gd name="connsiteY33" fmla="*/ 59531 h 367398"/>
              <a:gd name="connsiteX34" fmla="*/ 740625 w 920268"/>
              <a:gd name="connsiteY34" fmla="*/ 66675 h 367398"/>
              <a:gd name="connsiteX35" fmla="*/ 781106 w 920268"/>
              <a:gd name="connsiteY35" fmla="*/ 76200 h 367398"/>
              <a:gd name="connsiteX36" fmla="*/ 804918 w 920268"/>
              <a:gd name="connsiteY36" fmla="*/ 83343 h 367398"/>
              <a:gd name="connsiteX37" fmla="*/ 826350 w 920268"/>
              <a:gd name="connsiteY37" fmla="*/ 88106 h 367398"/>
              <a:gd name="connsiteX38" fmla="*/ 843018 w 920268"/>
              <a:gd name="connsiteY38" fmla="*/ 92868 h 367398"/>
              <a:gd name="connsiteX39" fmla="*/ 854925 w 920268"/>
              <a:gd name="connsiteY39" fmla="*/ 95250 h 367398"/>
              <a:gd name="connsiteX40" fmla="*/ 878737 w 920268"/>
              <a:gd name="connsiteY40" fmla="*/ 102393 h 367398"/>
              <a:gd name="connsiteX41" fmla="*/ 890643 w 920268"/>
              <a:gd name="connsiteY41" fmla="*/ 107156 h 367398"/>
              <a:gd name="connsiteX42" fmla="*/ 897787 w 920268"/>
              <a:gd name="connsiteY42" fmla="*/ 111918 h 367398"/>
              <a:gd name="connsiteX43" fmla="*/ 902550 w 920268"/>
              <a:gd name="connsiteY43" fmla="*/ 130968 h 367398"/>
              <a:gd name="connsiteX44" fmla="*/ 907312 w 920268"/>
              <a:gd name="connsiteY44" fmla="*/ 157162 h 367398"/>
              <a:gd name="connsiteX45" fmla="*/ 912075 w 920268"/>
              <a:gd name="connsiteY45" fmla="*/ 183356 h 367398"/>
              <a:gd name="connsiteX46" fmla="*/ 909693 w 920268"/>
              <a:gd name="connsiteY46" fmla="*/ 307181 h 367398"/>
              <a:gd name="connsiteX47" fmla="*/ 919218 w 920268"/>
              <a:gd name="connsiteY47" fmla="*/ 364331 h 367398"/>
              <a:gd name="connsiteX48" fmla="*/ 895406 w 920268"/>
              <a:gd name="connsiteY48" fmla="*/ 361950 h 367398"/>
              <a:gd name="connsiteX49" fmla="*/ 854925 w 920268"/>
              <a:gd name="connsiteY49" fmla="*/ 357187 h 367398"/>
              <a:gd name="connsiteX50" fmla="*/ 707287 w 920268"/>
              <a:gd name="connsiteY50" fmla="*/ 352425 h 367398"/>
              <a:gd name="connsiteX51" fmla="*/ 573937 w 920268"/>
              <a:gd name="connsiteY51" fmla="*/ 357187 h 367398"/>
              <a:gd name="connsiteX52" fmla="*/ 559650 w 920268"/>
              <a:gd name="connsiteY52" fmla="*/ 359568 h 367398"/>
              <a:gd name="connsiteX53" fmla="*/ 433443 w 920268"/>
              <a:gd name="connsiteY53" fmla="*/ 357187 h 367398"/>
              <a:gd name="connsiteX54" fmla="*/ 362006 w 920268"/>
              <a:gd name="connsiteY54" fmla="*/ 354806 h 367398"/>
              <a:gd name="connsiteX55" fmla="*/ 314381 w 920268"/>
              <a:gd name="connsiteY55" fmla="*/ 352425 h 367398"/>
              <a:gd name="connsiteX56" fmla="*/ 35775 w 920268"/>
              <a:gd name="connsiteY56" fmla="*/ 347662 h 367398"/>
              <a:gd name="connsiteX57" fmla="*/ 16725 w 920268"/>
              <a:gd name="connsiteY57" fmla="*/ 345281 h 367398"/>
              <a:gd name="connsiteX58" fmla="*/ 14343 w 920268"/>
              <a:gd name="connsiteY58" fmla="*/ 333375 h 367398"/>
              <a:gd name="connsiteX59" fmla="*/ 7200 w 920268"/>
              <a:gd name="connsiteY59" fmla="*/ 321468 h 367398"/>
              <a:gd name="connsiteX60" fmla="*/ 4818 w 920268"/>
              <a:gd name="connsiteY60" fmla="*/ 302418 h 367398"/>
              <a:gd name="connsiteX61" fmla="*/ 7200 w 920268"/>
              <a:gd name="connsiteY61" fmla="*/ 269081 h 367398"/>
              <a:gd name="connsiteX62" fmla="*/ 4818 w 920268"/>
              <a:gd name="connsiteY62" fmla="*/ 202406 h 367398"/>
              <a:gd name="connsiteX63" fmla="*/ 14344 w 920268"/>
              <a:gd name="connsiteY63" fmla="*/ 195262 h 367398"/>
              <a:gd name="connsiteX64" fmla="*/ 56 w 920268"/>
              <a:gd name="connsiteY64" fmla="*/ 138112 h 367398"/>
              <a:gd name="connsiteX0" fmla="*/ 480 w 920692"/>
              <a:gd name="connsiteY0" fmla="*/ 138112 h 367398"/>
              <a:gd name="connsiteX1" fmla="*/ 21911 w 920692"/>
              <a:gd name="connsiteY1" fmla="*/ 130968 h 367398"/>
              <a:gd name="connsiteX2" fmla="*/ 26674 w 920692"/>
              <a:gd name="connsiteY2" fmla="*/ 123825 h 367398"/>
              <a:gd name="connsiteX3" fmla="*/ 36199 w 920692"/>
              <a:gd name="connsiteY3" fmla="*/ 119062 h 367398"/>
              <a:gd name="connsiteX4" fmla="*/ 50486 w 920692"/>
              <a:gd name="connsiteY4" fmla="*/ 111918 h 367398"/>
              <a:gd name="connsiteX5" fmla="*/ 60011 w 920692"/>
              <a:gd name="connsiteY5" fmla="*/ 107156 h 367398"/>
              <a:gd name="connsiteX6" fmla="*/ 67155 w 920692"/>
              <a:gd name="connsiteY6" fmla="*/ 102393 h 367398"/>
              <a:gd name="connsiteX7" fmla="*/ 79061 w 920692"/>
              <a:gd name="connsiteY7" fmla="*/ 100012 h 367398"/>
              <a:gd name="connsiteX8" fmla="*/ 90967 w 920692"/>
              <a:gd name="connsiteY8" fmla="*/ 95250 h 367398"/>
              <a:gd name="connsiteX9" fmla="*/ 102874 w 920692"/>
              <a:gd name="connsiteY9" fmla="*/ 92868 h 367398"/>
              <a:gd name="connsiteX10" fmla="*/ 143355 w 920692"/>
              <a:gd name="connsiteY10" fmla="*/ 88106 h 367398"/>
              <a:gd name="connsiteX11" fmla="*/ 157642 w 920692"/>
              <a:gd name="connsiteY11" fmla="*/ 85725 h 367398"/>
              <a:gd name="connsiteX12" fmla="*/ 171930 w 920692"/>
              <a:gd name="connsiteY12" fmla="*/ 80962 h 367398"/>
              <a:gd name="connsiteX13" fmla="*/ 183836 w 920692"/>
              <a:gd name="connsiteY13" fmla="*/ 78581 h 367398"/>
              <a:gd name="connsiteX14" fmla="*/ 212411 w 920692"/>
              <a:gd name="connsiteY14" fmla="*/ 66675 h 367398"/>
              <a:gd name="connsiteX15" fmla="*/ 229080 w 920692"/>
              <a:gd name="connsiteY15" fmla="*/ 59531 h 367398"/>
              <a:gd name="connsiteX16" fmla="*/ 252892 w 920692"/>
              <a:gd name="connsiteY16" fmla="*/ 50006 h 367398"/>
              <a:gd name="connsiteX17" fmla="*/ 269561 w 920692"/>
              <a:gd name="connsiteY17" fmla="*/ 42862 h 367398"/>
              <a:gd name="connsiteX18" fmla="*/ 288611 w 920692"/>
              <a:gd name="connsiteY18" fmla="*/ 40481 h 367398"/>
              <a:gd name="connsiteX19" fmla="*/ 333855 w 920692"/>
              <a:gd name="connsiteY19" fmla="*/ 28575 h 367398"/>
              <a:gd name="connsiteX20" fmla="*/ 352905 w 920692"/>
              <a:gd name="connsiteY20" fmla="*/ 26193 h 367398"/>
              <a:gd name="connsiteX21" fmla="*/ 388624 w 920692"/>
              <a:gd name="connsiteY21" fmla="*/ 16668 h 367398"/>
              <a:gd name="connsiteX22" fmla="*/ 402911 w 920692"/>
              <a:gd name="connsiteY22" fmla="*/ 14287 h 367398"/>
              <a:gd name="connsiteX23" fmla="*/ 417199 w 920692"/>
              <a:gd name="connsiteY23" fmla="*/ 9525 h 367398"/>
              <a:gd name="connsiteX24" fmla="*/ 448155 w 920692"/>
              <a:gd name="connsiteY24" fmla="*/ 4762 h 367398"/>
              <a:gd name="connsiteX25" fmla="*/ 464824 w 920692"/>
              <a:gd name="connsiteY25" fmla="*/ 0 h 367398"/>
              <a:gd name="connsiteX26" fmla="*/ 483874 w 920692"/>
              <a:gd name="connsiteY26" fmla="*/ 2381 h 367398"/>
              <a:gd name="connsiteX27" fmla="*/ 502924 w 920692"/>
              <a:gd name="connsiteY27" fmla="*/ 7143 h 367398"/>
              <a:gd name="connsiteX28" fmla="*/ 552930 w 920692"/>
              <a:gd name="connsiteY28" fmla="*/ 21431 h 367398"/>
              <a:gd name="connsiteX29" fmla="*/ 576742 w 920692"/>
              <a:gd name="connsiteY29" fmla="*/ 28575 h 367398"/>
              <a:gd name="connsiteX30" fmla="*/ 605317 w 920692"/>
              <a:gd name="connsiteY30" fmla="*/ 35718 h 367398"/>
              <a:gd name="connsiteX31" fmla="*/ 648180 w 920692"/>
              <a:gd name="connsiteY31" fmla="*/ 45243 h 367398"/>
              <a:gd name="connsiteX32" fmla="*/ 686280 w 920692"/>
              <a:gd name="connsiteY32" fmla="*/ 57150 h 367398"/>
              <a:gd name="connsiteX33" fmla="*/ 705330 w 920692"/>
              <a:gd name="connsiteY33" fmla="*/ 59531 h 367398"/>
              <a:gd name="connsiteX34" fmla="*/ 741049 w 920692"/>
              <a:gd name="connsiteY34" fmla="*/ 66675 h 367398"/>
              <a:gd name="connsiteX35" fmla="*/ 781530 w 920692"/>
              <a:gd name="connsiteY35" fmla="*/ 76200 h 367398"/>
              <a:gd name="connsiteX36" fmla="*/ 805342 w 920692"/>
              <a:gd name="connsiteY36" fmla="*/ 83343 h 367398"/>
              <a:gd name="connsiteX37" fmla="*/ 826774 w 920692"/>
              <a:gd name="connsiteY37" fmla="*/ 88106 h 367398"/>
              <a:gd name="connsiteX38" fmla="*/ 843442 w 920692"/>
              <a:gd name="connsiteY38" fmla="*/ 92868 h 367398"/>
              <a:gd name="connsiteX39" fmla="*/ 855349 w 920692"/>
              <a:gd name="connsiteY39" fmla="*/ 95250 h 367398"/>
              <a:gd name="connsiteX40" fmla="*/ 879161 w 920692"/>
              <a:gd name="connsiteY40" fmla="*/ 102393 h 367398"/>
              <a:gd name="connsiteX41" fmla="*/ 891067 w 920692"/>
              <a:gd name="connsiteY41" fmla="*/ 107156 h 367398"/>
              <a:gd name="connsiteX42" fmla="*/ 898211 w 920692"/>
              <a:gd name="connsiteY42" fmla="*/ 111918 h 367398"/>
              <a:gd name="connsiteX43" fmla="*/ 902974 w 920692"/>
              <a:gd name="connsiteY43" fmla="*/ 130968 h 367398"/>
              <a:gd name="connsiteX44" fmla="*/ 907736 w 920692"/>
              <a:gd name="connsiteY44" fmla="*/ 157162 h 367398"/>
              <a:gd name="connsiteX45" fmla="*/ 912499 w 920692"/>
              <a:gd name="connsiteY45" fmla="*/ 183356 h 367398"/>
              <a:gd name="connsiteX46" fmla="*/ 910117 w 920692"/>
              <a:gd name="connsiteY46" fmla="*/ 307181 h 367398"/>
              <a:gd name="connsiteX47" fmla="*/ 919642 w 920692"/>
              <a:gd name="connsiteY47" fmla="*/ 364331 h 367398"/>
              <a:gd name="connsiteX48" fmla="*/ 895830 w 920692"/>
              <a:gd name="connsiteY48" fmla="*/ 361950 h 367398"/>
              <a:gd name="connsiteX49" fmla="*/ 855349 w 920692"/>
              <a:gd name="connsiteY49" fmla="*/ 357187 h 367398"/>
              <a:gd name="connsiteX50" fmla="*/ 707711 w 920692"/>
              <a:gd name="connsiteY50" fmla="*/ 352425 h 367398"/>
              <a:gd name="connsiteX51" fmla="*/ 574361 w 920692"/>
              <a:gd name="connsiteY51" fmla="*/ 357187 h 367398"/>
              <a:gd name="connsiteX52" fmla="*/ 560074 w 920692"/>
              <a:gd name="connsiteY52" fmla="*/ 359568 h 367398"/>
              <a:gd name="connsiteX53" fmla="*/ 433867 w 920692"/>
              <a:gd name="connsiteY53" fmla="*/ 357187 h 367398"/>
              <a:gd name="connsiteX54" fmla="*/ 362430 w 920692"/>
              <a:gd name="connsiteY54" fmla="*/ 354806 h 367398"/>
              <a:gd name="connsiteX55" fmla="*/ 314805 w 920692"/>
              <a:gd name="connsiteY55" fmla="*/ 352425 h 367398"/>
              <a:gd name="connsiteX56" fmla="*/ 36199 w 920692"/>
              <a:gd name="connsiteY56" fmla="*/ 347662 h 367398"/>
              <a:gd name="connsiteX57" fmla="*/ 17149 w 920692"/>
              <a:gd name="connsiteY57" fmla="*/ 345281 h 367398"/>
              <a:gd name="connsiteX58" fmla="*/ 14767 w 920692"/>
              <a:gd name="connsiteY58" fmla="*/ 333375 h 367398"/>
              <a:gd name="connsiteX59" fmla="*/ 7624 w 920692"/>
              <a:gd name="connsiteY59" fmla="*/ 321468 h 367398"/>
              <a:gd name="connsiteX60" fmla="*/ 5242 w 920692"/>
              <a:gd name="connsiteY60" fmla="*/ 302418 h 367398"/>
              <a:gd name="connsiteX61" fmla="*/ 7624 w 920692"/>
              <a:gd name="connsiteY61" fmla="*/ 269081 h 367398"/>
              <a:gd name="connsiteX62" fmla="*/ 5242 w 920692"/>
              <a:gd name="connsiteY62" fmla="*/ 202406 h 367398"/>
              <a:gd name="connsiteX63" fmla="*/ 5243 w 920692"/>
              <a:gd name="connsiteY63" fmla="*/ 192881 h 367398"/>
              <a:gd name="connsiteX64" fmla="*/ 480 w 920692"/>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21741 w 920521"/>
              <a:gd name="connsiteY59" fmla="*/ 328612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1416"/>
              <a:gd name="connsiteY0" fmla="*/ 138112 h 368193"/>
              <a:gd name="connsiteX1" fmla="*/ 21740 w 921416"/>
              <a:gd name="connsiteY1" fmla="*/ 130968 h 368193"/>
              <a:gd name="connsiteX2" fmla="*/ 26503 w 921416"/>
              <a:gd name="connsiteY2" fmla="*/ 123825 h 368193"/>
              <a:gd name="connsiteX3" fmla="*/ 36028 w 921416"/>
              <a:gd name="connsiteY3" fmla="*/ 119062 h 368193"/>
              <a:gd name="connsiteX4" fmla="*/ 50315 w 921416"/>
              <a:gd name="connsiteY4" fmla="*/ 111918 h 368193"/>
              <a:gd name="connsiteX5" fmla="*/ 59840 w 921416"/>
              <a:gd name="connsiteY5" fmla="*/ 107156 h 368193"/>
              <a:gd name="connsiteX6" fmla="*/ 66984 w 921416"/>
              <a:gd name="connsiteY6" fmla="*/ 102393 h 368193"/>
              <a:gd name="connsiteX7" fmla="*/ 78890 w 921416"/>
              <a:gd name="connsiteY7" fmla="*/ 100012 h 368193"/>
              <a:gd name="connsiteX8" fmla="*/ 90796 w 921416"/>
              <a:gd name="connsiteY8" fmla="*/ 95250 h 368193"/>
              <a:gd name="connsiteX9" fmla="*/ 102703 w 921416"/>
              <a:gd name="connsiteY9" fmla="*/ 92868 h 368193"/>
              <a:gd name="connsiteX10" fmla="*/ 143184 w 921416"/>
              <a:gd name="connsiteY10" fmla="*/ 88106 h 368193"/>
              <a:gd name="connsiteX11" fmla="*/ 157471 w 921416"/>
              <a:gd name="connsiteY11" fmla="*/ 85725 h 368193"/>
              <a:gd name="connsiteX12" fmla="*/ 171759 w 921416"/>
              <a:gd name="connsiteY12" fmla="*/ 80962 h 368193"/>
              <a:gd name="connsiteX13" fmla="*/ 183665 w 921416"/>
              <a:gd name="connsiteY13" fmla="*/ 78581 h 368193"/>
              <a:gd name="connsiteX14" fmla="*/ 212240 w 921416"/>
              <a:gd name="connsiteY14" fmla="*/ 66675 h 368193"/>
              <a:gd name="connsiteX15" fmla="*/ 228909 w 921416"/>
              <a:gd name="connsiteY15" fmla="*/ 59531 h 368193"/>
              <a:gd name="connsiteX16" fmla="*/ 252721 w 921416"/>
              <a:gd name="connsiteY16" fmla="*/ 50006 h 368193"/>
              <a:gd name="connsiteX17" fmla="*/ 269390 w 921416"/>
              <a:gd name="connsiteY17" fmla="*/ 42862 h 368193"/>
              <a:gd name="connsiteX18" fmla="*/ 288440 w 921416"/>
              <a:gd name="connsiteY18" fmla="*/ 40481 h 368193"/>
              <a:gd name="connsiteX19" fmla="*/ 333684 w 921416"/>
              <a:gd name="connsiteY19" fmla="*/ 28575 h 368193"/>
              <a:gd name="connsiteX20" fmla="*/ 352734 w 921416"/>
              <a:gd name="connsiteY20" fmla="*/ 26193 h 368193"/>
              <a:gd name="connsiteX21" fmla="*/ 388453 w 921416"/>
              <a:gd name="connsiteY21" fmla="*/ 16668 h 368193"/>
              <a:gd name="connsiteX22" fmla="*/ 402740 w 921416"/>
              <a:gd name="connsiteY22" fmla="*/ 14287 h 368193"/>
              <a:gd name="connsiteX23" fmla="*/ 417028 w 921416"/>
              <a:gd name="connsiteY23" fmla="*/ 9525 h 368193"/>
              <a:gd name="connsiteX24" fmla="*/ 447984 w 921416"/>
              <a:gd name="connsiteY24" fmla="*/ 4762 h 368193"/>
              <a:gd name="connsiteX25" fmla="*/ 464653 w 921416"/>
              <a:gd name="connsiteY25" fmla="*/ 0 h 368193"/>
              <a:gd name="connsiteX26" fmla="*/ 483703 w 921416"/>
              <a:gd name="connsiteY26" fmla="*/ 2381 h 368193"/>
              <a:gd name="connsiteX27" fmla="*/ 502753 w 921416"/>
              <a:gd name="connsiteY27" fmla="*/ 7143 h 368193"/>
              <a:gd name="connsiteX28" fmla="*/ 552759 w 921416"/>
              <a:gd name="connsiteY28" fmla="*/ 21431 h 368193"/>
              <a:gd name="connsiteX29" fmla="*/ 576571 w 921416"/>
              <a:gd name="connsiteY29" fmla="*/ 28575 h 368193"/>
              <a:gd name="connsiteX30" fmla="*/ 605146 w 921416"/>
              <a:gd name="connsiteY30" fmla="*/ 35718 h 368193"/>
              <a:gd name="connsiteX31" fmla="*/ 648009 w 921416"/>
              <a:gd name="connsiteY31" fmla="*/ 45243 h 368193"/>
              <a:gd name="connsiteX32" fmla="*/ 686109 w 921416"/>
              <a:gd name="connsiteY32" fmla="*/ 57150 h 368193"/>
              <a:gd name="connsiteX33" fmla="*/ 705159 w 921416"/>
              <a:gd name="connsiteY33" fmla="*/ 59531 h 368193"/>
              <a:gd name="connsiteX34" fmla="*/ 740878 w 921416"/>
              <a:gd name="connsiteY34" fmla="*/ 66675 h 368193"/>
              <a:gd name="connsiteX35" fmla="*/ 781359 w 921416"/>
              <a:gd name="connsiteY35" fmla="*/ 76200 h 368193"/>
              <a:gd name="connsiteX36" fmla="*/ 805171 w 921416"/>
              <a:gd name="connsiteY36" fmla="*/ 83343 h 368193"/>
              <a:gd name="connsiteX37" fmla="*/ 826603 w 921416"/>
              <a:gd name="connsiteY37" fmla="*/ 88106 h 368193"/>
              <a:gd name="connsiteX38" fmla="*/ 843271 w 921416"/>
              <a:gd name="connsiteY38" fmla="*/ 92868 h 368193"/>
              <a:gd name="connsiteX39" fmla="*/ 855178 w 921416"/>
              <a:gd name="connsiteY39" fmla="*/ 95250 h 368193"/>
              <a:gd name="connsiteX40" fmla="*/ 878990 w 921416"/>
              <a:gd name="connsiteY40" fmla="*/ 102393 h 368193"/>
              <a:gd name="connsiteX41" fmla="*/ 890896 w 921416"/>
              <a:gd name="connsiteY41" fmla="*/ 107156 h 368193"/>
              <a:gd name="connsiteX42" fmla="*/ 898040 w 921416"/>
              <a:gd name="connsiteY42" fmla="*/ 111918 h 368193"/>
              <a:gd name="connsiteX43" fmla="*/ 902803 w 921416"/>
              <a:gd name="connsiteY43" fmla="*/ 130968 h 368193"/>
              <a:gd name="connsiteX44" fmla="*/ 907565 w 921416"/>
              <a:gd name="connsiteY44" fmla="*/ 157162 h 368193"/>
              <a:gd name="connsiteX45" fmla="*/ 912328 w 921416"/>
              <a:gd name="connsiteY45" fmla="*/ 183356 h 368193"/>
              <a:gd name="connsiteX46" fmla="*/ 919471 w 921416"/>
              <a:gd name="connsiteY46" fmla="*/ 304799 h 368193"/>
              <a:gd name="connsiteX47" fmla="*/ 919471 w 921416"/>
              <a:gd name="connsiteY47" fmla="*/ 364331 h 368193"/>
              <a:gd name="connsiteX48" fmla="*/ 895659 w 921416"/>
              <a:gd name="connsiteY48" fmla="*/ 361950 h 368193"/>
              <a:gd name="connsiteX49" fmla="*/ 855178 w 921416"/>
              <a:gd name="connsiteY49" fmla="*/ 357187 h 368193"/>
              <a:gd name="connsiteX50" fmla="*/ 707540 w 921416"/>
              <a:gd name="connsiteY50" fmla="*/ 352425 h 368193"/>
              <a:gd name="connsiteX51" fmla="*/ 574190 w 921416"/>
              <a:gd name="connsiteY51" fmla="*/ 357187 h 368193"/>
              <a:gd name="connsiteX52" fmla="*/ 559903 w 921416"/>
              <a:gd name="connsiteY52" fmla="*/ 359568 h 368193"/>
              <a:gd name="connsiteX53" fmla="*/ 433696 w 921416"/>
              <a:gd name="connsiteY53" fmla="*/ 357187 h 368193"/>
              <a:gd name="connsiteX54" fmla="*/ 362259 w 921416"/>
              <a:gd name="connsiteY54" fmla="*/ 354806 h 368193"/>
              <a:gd name="connsiteX55" fmla="*/ 314634 w 921416"/>
              <a:gd name="connsiteY55" fmla="*/ 352425 h 368193"/>
              <a:gd name="connsiteX56" fmla="*/ 36028 w 921416"/>
              <a:gd name="connsiteY56" fmla="*/ 347662 h 368193"/>
              <a:gd name="connsiteX57" fmla="*/ 16978 w 921416"/>
              <a:gd name="connsiteY57" fmla="*/ 345281 h 368193"/>
              <a:gd name="connsiteX58" fmla="*/ 14596 w 921416"/>
              <a:gd name="connsiteY58" fmla="*/ 333375 h 368193"/>
              <a:gd name="connsiteX59" fmla="*/ 21741 w 921416"/>
              <a:gd name="connsiteY59" fmla="*/ 328612 h 368193"/>
              <a:gd name="connsiteX60" fmla="*/ 24122 w 921416"/>
              <a:gd name="connsiteY60" fmla="*/ 304799 h 368193"/>
              <a:gd name="connsiteX61" fmla="*/ 14597 w 921416"/>
              <a:gd name="connsiteY61" fmla="*/ 266700 h 368193"/>
              <a:gd name="connsiteX62" fmla="*/ 5071 w 921416"/>
              <a:gd name="connsiteY62" fmla="*/ 202406 h 368193"/>
              <a:gd name="connsiteX63" fmla="*/ 7453 w 921416"/>
              <a:gd name="connsiteY63" fmla="*/ 180975 h 368193"/>
              <a:gd name="connsiteX64" fmla="*/ 309 w 921416"/>
              <a:gd name="connsiteY64" fmla="*/ 138112 h 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1416" h="368193">
                <a:moveTo>
                  <a:pt x="309" y="138112"/>
                </a:moveTo>
                <a:cubicBezTo>
                  <a:pt x="2690" y="129778"/>
                  <a:pt x="15512" y="136158"/>
                  <a:pt x="21740" y="130968"/>
                </a:cubicBezTo>
                <a:cubicBezTo>
                  <a:pt x="23939" y="129136"/>
                  <a:pt x="24304" y="125657"/>
                  <a:pt x="26503" y="123825"/>
                </a:cubicBezTo>
                <a:cubicBezTo>
                  <a:pt x="29230" y="121553"/>
                  <a:pt x="32946" y="120823"/>
                  <a:pt x="36028" y="119062"/>
                </a:cubicBezTo>
                <a:cubicBezTo>
                  <a:pt x="58897" y="105994"/>
                  <a:pt x="28494" y="121270"/>
                  <a:pt x="50315" y="111918"/>
                </a:cubicBezTo>
                <a:cubicBezTo>
                  <a:pt x="53578" y="110520"/>
                  <a:pt x="56758" y="108917"/>
                  <a:pt x="59840" y="107156"/>
                </a:cubicBezTo>
                <a:cubicBezTo>
                  <a:pt x="62325" y="105736"/>
                  <a:pt x="64304" y="103398"/>
                  <a:pt x="66984" y="102393"/>
                </a:cubicBezTo>
                <a:cubicBezTo>
                  <a:pt x="70774" y="100972"/>
                  <a:pt x="75013" y="101175"/>
                  <a:pt x="78890" y="100012"/>
                </a:cubicBezTo>
                <a:cubicBezTo>
                  <a:pt x="82984" y="98784"/>
                  <a:pt x="86702" y="96478"/>
                  <a:pt x="90796" y="95250"/>
                </a:cubicBezTo>
                <a:cubicBezTo>
                  <a:pt x="94673" y="94087"/>
                  <a:pt x="98721" y="93592"/>
                  <a:pt x="102703" y="92868"/>
                </a:cubicBezTo>
                <a:cubicBezTo>
                  <a:pt x="127325" y="88391"/>
                  <a:pt x="109119" y="92113"/>
                  <a:pt x="143184" y="88106"/>
                </a:cubicBezTo>
                <a:cubicBezTo>
                  <a:pt x="147979" y="87542"/>
                  <a:pt x="152709" y="86519"/>
                  <a:pt x="157471" y="85725"/>
                </a:cubicBezTo>
                <a:cubicBezTo>
                  <a:pt x="162234" y="84137"/>
                  <a:pt x="166916" y="82283"/>
                  <a:pt x="171759" y="80962"/>
                </a:cubicBezTo>
                <a:cubicBezTo>
                  <a:pt x="175664" y="79897"/>
                  <a:pt x="179848" y="79928"/>
                  <a:pt x="183665" y="78581"/>
                </a:cubicBezTo>
                <a:cubicBezTo>
                  <a:pt x="193395" y="75147"/>
                  <a:pt x="202730" y="70679"/>
                  <a:pt x="212240" y="66675"/>
                </a:cubicBezTo>
                <a:lnTo>
                  <a:pt x="228909" y="59531"/>
                </a:lnTo>
                <a:cubicBezTo>
                  <a:pt x="236800" y="56243"/>
                  <a:pt x="244830" y="53294"/>
                  <a:pt x="252721" y="50006"/>
                </a:cubicBezTo>
                <a:cubicBezTo>
                  <a:pt x="258301" y="47681"/>
                  <a:pt x="263392" y="43612"/>
                  <a:pt x="269390" y="42862"/>
                </a:cubicBezTo>
                <a:lnTo>
                  <a:pt x="288440" y="40481"/>
                </a:lnTo>
                <a:cubicBezTo>
                  <a:pt x="306888" y="34947"/>
                  <a:pt x="315090" y="31856"/>
                  <a:pt x="333684" y="28575"/>
                </a:cubicBezTo>
                <a:cubicBezTo>
                  <a:pt x="339986" y="27463"/>
                  <a:pt x="346384" y="26987"/>
                  <a:pt x="352734" y="26193"/>
                </a:cubicBezTo>
                <a:cubicBezTo>
                  <a:pt x="364801" y="22746"/>
                  <a:pt x="376138" y="19307"/>
                  <a:pt x="388453" y="16668"/>
                </a:cubicBezTo>
                <a:cubicBezTo>
                  <a:pt x="393174" y="15656"/>
                  <a:pt x="398056" y="15458"/>
                  <a:pt x="402740" y="14287"/>
                </a:cubicBezTo>
                <a:cubicBezTo>
                  <a:pt x="407610" y="13070"/>
                  <a:pt x="412158" y="10743"/>
                  <a:pt x="417028" y="9525"/>
                </a:cubicBezTo>
                <a:cubicBezTo>
                  <a:pt x="423185" y="7986"/>
                  <a:pt x="442423" y="5773"/>
                  <a:pt x="447984" y="4762"/>
                </a:cubicBezTo>
                <a:cubicBezTo>
                  <a:pt x="454562" y="3566"/>
                  <a:pt x="458533" y="2040"/>
                  <a:pt x="464653" y="0"/>
                </a:cubicBezTo>
                <a:cubicBezTo>
                  <a:pt x="471003" y="794"/>
                  <a:pt x="477413" y="1202"/>
                  <a:pt x="483703" y="2381"/>
                </a:cubicBezTo>
                <a:cubicBezTo>
                  <a:pt x="490136" y="3587"/>
                  <a:pt x="496443" y="5402"/>
                  <a:pt x="502753" y="7143"/>
                </a:cubicBezTo>
                <a:lnTo>
                  <a:pt x="552759" y="21431"/>
                </a:lnTo>
                <a:cubicBezTo>
                  <a:pt x="560696" y="23812"/>
                  <a:pt x="568576" y="26395"/>
                  <a:pt x="576571" y="28575"/>
                </a:cubicBezTo>
                <a:cubicBezTo>
                  <a:pt x="586043" y="31158"/>
                  <a:pt x="595572" y="33542"/>
                  <a:pt x="605146" y="35718"/>
                </a:cubicBezTo>
                <a:cubicBezTo>
                  <a:pt x="625731" y="40396"/>
                  <a:pt x="628906" y="39624"/>
                  <a:pt x="648009" y="45243"/>
                </a:cubicBezTo>
                <a:cubicBezTo>
                  <a:pt x="657759" y="48111"/>
                  <a:pt x="675371" y="55002"/>
                  <a:pt x="686109" y="57150"/>
                </a:cubicBezTo>
                <a:cubicBezTo>
                  <a:pt x="692384" y="58405"/>
                  <a:pt x="698869" y="58352"/>
                  <a:pt x="705159" y="59531"/>
                </a:cubicBezTo>
                <a:cubicBezTo>
                  <a:pt x="763992" y="70561"/>
                  <a:pt x="688284" y="59159"/>
                  <a:pt x="740878" y="66675"/>
                </a:cubicBezTo>
                <a:cubicBezTo>
                  <a:pt x="795684" y="84942"/>
                  <a:pt x="731632" y="65149"/>
                  <a:pt x="781359" y="76200"/>
                </a:cubicBezTo>
                <a:cubicBezTo>
                  <a:pt x="789448" y="77998"/>
                  <a:pt x="797157" y="81234"/>
                  <a:pt x="805171" y="83343"/>
                </a:cubicBezTo>
                <a:cubicBezTo>
                  <a:pt x="812248" y="85205"/>
                  <a:pt x="819503" y="86331"/>
                  <a:pt x="826603" y="88106"/>
                </a:cubicBezTo>
                <a:cubicBezTo>
                  <a:pt x="832209" y="89507"/>
                  <a:pt x="837665" y="91467"/>
                  <a:pt x="843271" y="92868"/>
                </a:cubicBezTo>
                <a:cubicBezTo>
                  <a:pt x="847198" y="93850"/>
                  <a:pt x="851227" y="94372"/>
                  <a:pt x="855178" y="95250"/>
                </a:cubicBezTo>
                <a:cubicBezTo>
                  <a:pt x="863072" y="97004"/>
                  <a:pt x="871570" y="99425"/>
                  <a:pt x="878990" y="102393"/>
                </a:cubicBezTo>
                <a:cubicBezTo>
                  <a:pt x="882959" y="103981"/>
                  <a:pt x="887073" y="105244"/>
                  <a:pt x="890896" y="107156"/>
                </a:cubicBezTo>
                <a:cubicBezTo>
                  <a:pt x="893456" y="108436"/>
                  <a:pt x="895659" y="110331"/>
                  <a:pt x="898040" y="111918"/>
                </a:cubicBezTo>
                <a:cubicBezTo>
                  <a:pt x="899628" y="118268"/>
                  <a:pt x="901727" y="124512"/>
                  <a:pt x="902803" y="130968"/>
                </a:cubicBezTo>
                <a:cubicBezTo>
                  <a:pt x="909819" y="173072"/>
                  <a:pt x="900909" y="120552"/>
                  <a:pt x="907565" y="157162"/>
                </a:cubicBezTo>
                <a:cubicBezTo>
                  <a:pt x="913645" y="190605"/>
                  <a:pt x="906456" y="154006"/>
                  <a:pt x="912328" y="183356"/>
                </a:cubicBezTo>
                <a:cubicBezTo>
                  <a:pt x="911534" y="224631"/>
                  <a:pt x="917843" y="263548"/>
                  <a:pt x="919471" y="304799"/>
                </a:cubicBezTo>
                <a:cubicBezTo>
                  <a:pt x="920233" y="324097"/>
                  <a:pt x="923440" y="354806"/>
                  <a:pt x="919471" y="364331"/>
                </a:cubicBezTo>
                <a:cubicBezTo>
                  <a:pt x="915502" y="373856"/>
                  <a:pt x="903581" y="362882"/>
                  <a:pt x="895659" y="361950"/>
                </a:cubicBezTo>
                <a:cubicBezTo>
                  <a:pt x="863076" y="358116"/>
                  <a:pt x="895969" y="360586"/>
                  <a:pt x="855178" y="357187"/>
                </a:cubicBezTo>
                <a:cubicBezTo>
                  <a:pt x="797420" y="352374"/>
                  <a:pt x="786488" y="354070"/>
                  <a:pt x="707540" y="352425"/>
                </a:cubicBezTo>
                <a:cubicBezTo>
                  <a:pt x="666026" y="353368"/>
                  <a:pt x="617656" y="352358"/>
                  <a:pt x="574190" y="357187"/>
                </a:cubicBezTo>
                <a:cubicBezTo>
                  <a:pt x="569392" y="357720"/>
                  <a:pt x="564665" y="358774"/>
                  <a:pt x="559903" y="359568"/>
                </a:cubicBezTo>
                <a:lnTo>
                  <a:pt x="433696" y="357187"/>
                </a:lnTo>
                <a:lnTo>
                  <a:pt x="362259" y="354806"/>
                </a:lnTo>
                <a:cubicBezTo>
                  <a:pt x="346377" y="354171"/>
                  <a:pt x="330522" y="352886"/>
                  <a:pt x="314634" y="352425"/>
                </a:cubicBezTo>
                <a:cubicBezTo>
                  <a:pt x="246414" y="350447"/>
                  <a:pt x="94715" y="348525"/>
                  <a:pt x="36028" y="347662"/>
                </a:cubicBezTo>
                <a:cubicBezTo>
                  <a:pt x="29678" y="346868"/>
                  <a:pt x="22303" y="348831"/>
                  <a:pt x="16978" y="345281"/>
                </a:cubicBezTo>
                <a:cubicBezTo>
                  <a:pt x="13610" y="343036"/>
                  <a:pt x="13802" y="336153"/>
                  <a:pt x="14596" y="333375"/>
                </a:cubicBezTo>
                <a:cubicBezTo>
                  <a:pt x="15390" y="330597"/>
                  <a:pt x="24122" y="332581"/>
                  <a:pt x="21741" y="328612"/>
                </a:cubicBezTo>
                <a:cubicBezTo>
                  <a:pt x="20947" y="322262"/>
                  <a:pt x="25313" y="315118"/>
                  <a:pt x="24122" y="304799"/>
                </a:cubicBezTo>
                <a:cubicBezTo>
                  <a:pt x="22931" y="294480"/>
                  <a:pt x="22383" y="321212"/>
                  <a:pt x="14597" y="266700"/>
                </a:cubicBezTo>
                <a:cubicBezTo>
                  <a:pt x="14738" y="265222"/>
                  <a:pt x="2050" y="217511"/>
                  <a:pt x="5071" y="202406"/>
                </a:cubicBezTo>
                <a:cubicBezTo>
                  <a:pt x="5563" y="199945"/>
                  <a:pt x="6763" y="183389"/>
                  <a:pt x="7453" y="180975"/>
                </a:cubicBezTo>
                <a:cubicBezTo>
                  <a:pt x="10219" y="171295"/>
                  <a:pt x="-2072" y="146446"/>
                  <a:pt x="309" y="138112"/>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3" name="TextBox 52">
            <a:extLst>
              <a:ext uri="{FF2B5EF4-FFF2-40B4-BE49-F238E27FC236}">
                <a16:creationId xmlns:a16="http://schemas.microsoft.com/office/drawing/2014/main" id="{64277742-1E1D-EBB3-DB22-C5339A6CA254}"/>
              </a:ext>
            </a:extLst>
          </p:cNvPr>
          <p:cNvSpPr txBox="1">
            <a:spLocks/>
          </p:cNvSpPr>
          <p:nvPr/>
        </p:nvSpPr>
        <p:spPr>
          <a:xfrm>
            <a:off x="4432136" y="140602"/>
            <a:ext cx="3610295" cy="369332"/>
          </a:xfrm>
          <a:prstGeom prst="rect">
            <a:avLst/>
          </a:prstGeom>
          <a:noFill/>
        </p:spPr>
        <p:txBody>
          <a:bodyPr wrap="square" rtlCol="0">
            <a:spAutoFit/>
          </a:bodyPr>
          <a:lstStyle/>
          <a:p>
            <a:r>
              <a:rPr lang="en-US" dirty="0"/>
              <a:t>Solar Responders</a:t>
            </a:r>
          </a:p>
        </p:txBody>
      </p:sp>
      <p:grpSp>
        <p:nvGrpSpPr>
          <p:cNvPr id="69" name="Group 68">
            <a:extLst>
              <a:ext uri="{FF2B5EF4-FFF2-40B4-BE49-F238E27FC236}">
                <a16:creationId xmlns:a16="http://schemas.microsoft.com/office/drawing/2014/main" id="{1956FAB0-1073-FB28-6A08-60BDA56175F6}"/>
              </a:ext>
            </a:extLst>
          </p:cNvPr>
          <p:cNvGrpSpPr>
            <a:grpSpLocks noGrp="1" noUngrp="1" noRot="1" noMove="1" noResize="1"/>
          </p:cNvGrpSpPr>
          <p:nvPr/>
        </p:nvGrpSpPr>
        <p:grpSpPr>
          <a:xfrm>
            <a:off x="70349" y="4753012"/>
            <a:ext cx="1297556" cy="2050105"/>
            <a:chOff x="70349" y="4753012"/>
            <a:chExt cx="1297556" cy="2050105"/>
          </a:xfrm>
        </p:grpSpPr>
        <p:sp>
          <p:nvSpPr>
            <p:cNvPr id="54" name="Rectangle 53">
              <a:extLst>
                <a:ext uri="{FF2B5EF4-FFF2-40B4-BE49-F238E27FC236}">
                  <a16:creationId xmlns:a16="http://schemas.microsoft.com/office/drawing/2014/main" id="{45B250E2-6FDC-1744-6B54-A3C66DBBFF66}"/>
                </a:ext>
              </a:extLst>
            </p:cNvPr>
            <p:cNvSpPr>
              <a:spLocks noGrp="1" noRot="1" noMove="1" noResize="1" noEditPoints="1" noAdjustHandles="1" noChangeArrowheads="1" noChangeShapeType="1"/>
            </p:cNvSpPr>
            <p:nvPr/>
          </p:nvSpPr>
          <p:spPr>
            <a:xfrm>
              <a:off x="70349" y="4753012"/>
              <a:ext cx="1297556" cy="2050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Legend:</a:t>
              </a:r>
            </a:p>
          </p:txBody>
        </p:sp>
        <p:sp>
          <p:nvSpPr>
            <p:cNvPr id="55" name="Rectangle 54">
              <a:extLst>
                <a:ext uri="{FF2B5EF4-FFF2-40B4-BE49-F238E27FC236}">
                  <a16:creationId xmlns:a16="http://schemas.microsoft.com/office/drawing/2014/main" id="{ACAFF3FC-C287-67F5-C246-8C8AEFBFE878}"/>
                </a:ext>
              </a:extLst>
            </p:cNvPr>
            <p:cNvSpPr>
              <a:spLocks noGrp="1" noRot="1" noMove="1" noResize="1" noEditPoints="1" noAdjustHandles="1" noChangeArrowheads="1" noChangeShapeType="1"/>
            </p:cNvSpPr>
            <p:nvPr/>
          </p:nvSpPr>
          <p:spPr>
            <a:xfrm>
              <a:off x="142955" y="5200979"/>
              <a:ext cx="251030" cy="228709"/>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08EBFEB-8E44-EF11-C5BB-B731050DFF07}"/>
                </a:ext>
              </a:extLst>
            </p:cNvPr>
            <p:cNvSpPr>
              <a:spLocks noGrp="1" noRot="1" noMove="1" noResize="1" noEditPoints="1" noAdjustHandles="1" noChangeArrowheads="1" noChangeShapeType="1"/>
            </p:cNvSpPr>
            <p:nvPr/>
          </p:nvSpPr>
          <p:spPr>
            <a:xfrm>
              <a:off x="143803" y="5765205"/>
              <a:ext cx="251030" cy="228709"/>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A8422D-3166-AE91-AC9C-E0B43A55B5EB}"/>
                </a:ext>
              </a:extLst>
            </p:cNvPr>
            <p:cNvSpPr>
              <a:spLocks noGrp="1" noRot="1" noMove="1" noResize="1" noEditPoints="1" noAdjustHandles="1" noChangeArrowheads="1" noChangeShapeType="1"/>
            </p:cNvSpPr>
            <p:nvPr/>
          </p:nvSpPr>
          <p:spPr>
            <a:xfrm>
              <a:off x="142955" y="6355714"/>
              <a:ext cx="251030" cy="2287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8607A5C-4F71-E0D1-6150-42C8D29F6360}"/>
                </a:ext>
              </a:extLst>
            </p:cNvPr>
            <p:cNvSpPr txBox="1">
              <a:spLocks noGrp="1" noRot="1" noMove="1" noResize="1" noEditPoints="1" noAdjustHandles="1" noChangeArrowheads="1" noChangeShapeType="1"/>
            </p:cNvSpPr>
            <p:nvPr/>
          </p:nvSpPr>
          <p:spPr>
            <a:xfrm>
              <a:off x="373679" y="5084282"/>
              <a:ext cx="947211" cy="461665"/>
            </a:xfrm>
            <a:prstGeom prst="rect">
              <a:avLst/>
            </a:prstGeom>
            <a:noFill/>
          </p:spPr>
          <p:txBody>
            <a:bodyPr wrap="square" rtlCol="0">
              <a:spAutoFit/>
            </a:bodyPr>
            <a:lstStyle/>
            <a:p>
              <a:r>
                <a:rPr lang="en-US" sz="1200" dirty="0"/>
                <a:t>Solar info available</a:t>
              </a:r>
            </a:p>
          </p:txBody>
        </p:sp>
        <p:sp>
          <p:nvSpPr>
            <p:cNvPr id="59" name="TextBox 58">
              <a:extLst>
                <a:ext uri="{FF2B5EF4-FFF2-40B4-BE49-F238E27FC236}">
                  <a16:creationId xmlns:a16="http://schemas.microsoft.com/office/drawing/2014/main" id="{ECA33195-D875-8FCF-8080-7499CEA24883}"/>
                </a:ext>
              </a:extLst>
            </p:cNvPr>
            <p:cNvSpPr txBox="1">
              <a:spLocks noGrp="1" noRot="1" noMove="1" noResize="1" noEditPoints="1" noAdjustHandles="1" noChangeArrowheads="1" noChangeShapeType="1"/>
            </p:cNvSpPr>
            <p:nvPr/>
          </p:nvSpPr>
          <p:spPr>
            <a:xfrm>
              <a:off x="381419" y="5542357"/>
              <a:ext cx="939471" cy="646331"/>
            </a:xfrm>
            <a:prstGeom prst="rect">
              <a:avLst/>
            </a:prstGeom>
            <a:noFill/>
          </p:spPr>
          <p:txBody>
            <a:bodyPr wrap="square" rtlCol="0">
              <a:spAutoFit/>
            </a:bodyPr>
            <a:lstStyle/>
            <a:p>
              <a:r>
                <a:rPr lang="en-US" sz="1200" dirty="0"/>
                <a:t>Confirmed no solar panels</a:t>
              </a:r>
            </a:p>
          </p:txBody>
        </p:sp>
        <p:sp>
          <p:nvSpPr>
            <p:cNvPr id="60" name="TextBox 59">
              <a:extLst>
                <a:ext uri="{FF2B5EF4-FFF2-40B4-BE49-F238E27FC236}">
                  <a16:creationId xmlns:a16="http://schemas.microsoft.com/office/drawing/2014/main" id="{E80BF4D7-17BA-0EB3-D6BF-E07E00166103}"/>
                </a:ext>
              </a:extLst>
            </p:cNvPr>
            <p:cNvSpPr txBox="1">
              <a:spLocks noGrp="1" noRot="1" noMove="1" noResize="1" noEditPoints="1" noAdjustHandles="1" noChangeArrowheads="1" noChangeShapeType="1"/>
            </p:cNvSpPr>
            <p:nvPr/>
          </p:nvSpPr>
          <p:spPr>
            <a:xfrm>
              <a:off x="381419" y="6146904"/>
              <a:ext cx="939470" cy="646331"/>
            </a:xfrm>
            <a:prstGeom prst="rect">
              <a:avLst/>
            </a:prstGeom>
            <a:noFill/>
          </p:spPr>
          <p:txBody>
            <a:bodyPr wrap="square" rtlCol="0">
              <a:spAutoFit/>
            </a:bodyPr>
            <a:lstStyle/>
            <a:p>
              <a:r>
                <a:rPr lang="en-US" sz="1200" dirty="0"/>
                <a:t>Solar information unknown</a:t>
              </a:r>
            </a:p>
          </p:txBody>
        </p:sp>
      </p:grpSp>
      <p:pic>
        <p:nvPicPr>
          <p:cNvPr id="62" name="Picture 61" descr="A compass with a red needle&#10;&#10;Description automatically generated">
            <a:extLst>
              <a:ext uri="{FF2B5EF4-FFF2-40B4-BE49-F238E27FC236}">
                <a16:creationId xmlns:a16="http://schemas.microsoft.com/office/drawing/2014/main" id="{0AFAD332-0BDF-878A-5809-DB9B551D1EDC}"/>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9610"/>
          <a:stretch/>
        </p:blipFill>
        <p:spPr>
          <a:xfrm>
            <a:off x="11359652" y="735935"/>
            <a:ext cx="762000" cy="757201"/>
          </a:xfrm>
          <a:prstGeom prst="rect">
            <a:avLst/>
          </a:prstGeom>
        </p:spPr>
      </p:pic>
      <p:grpSp>
        <p:nvGrpSpPr>
          <p:cNvPr id="68" name="Group 67">
            <a:extLst>
              <a:ext uri="{FF2B5EF4-FFF2-40B4-BE49-F238E27FC236}">
                <a16:creationId xmlns:a16="http://schemas.microsoft.com/office/drawing/2014/main" id="{D8FC1249-6C6F-D7D7-E383-AFEADD81BDFD}"/>
              </a:ext>
            </a:extLst>
          </p:cNvPr>
          <p:cNvGrpSpPr/>
          <p:nvPr/>
        </p:nvGrpSpPr>
        <p:grpSpPr>
          <a:xfrm>
            <a:off x="11483322" y="1494059"/>
            <a:ext cx="514660" cy="1243394"/>
            <a:chOff x="6277273" y="2369320"/>
            <a:chExt cx="890344" cy="1852727"/>
          </a:xfrm>
        </p:grpSpPr>
        <p:pic>
          <p:nvPicPr>
            <p:cNvPr id="64" name="Picture 63" descr="A screenshot of a map&#10;&#10;Description automatically generated">
              <a:extLst>
                <a:ext uri="{FF2B5EF4-FFF2-40B4-BE49-F238E27FC236}">
                  <a16:creationId xmlns:a16="http://schemas.microsoft.com/office/drawing/2014/main" id="{1D236987-8CB9-7A77-3CD1-75DA4CAAE6A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76299" t="44140" r="8219" b="29374"/>
            <a:stretch/>
          </p:blipFill>
          <p:spPr>
            <a:xfrm>
              <a:off x="6277274" y="2369320"/>
              <a:ext cx="890343" cy="1852727"/>
            </a:xfrm>
            <a:prstGeom prst="rect">
              <a:avLst/>
            </a:prstGeom>
          </p:spPr>
        </p:pic>
        <p:sp>
          <p:nvSpPr>
            <p:cNvPr id="67" name="Isosceles Triangle 66">
              <a:extLst>
                <a:ext uri="{FF2B5EF4-FFF2-40B4-BE49-F238E27FC236}">
                  <a16:creationId xmlns:a16="http://schemas.microsoft.com/office/drawing/2014/main" id="{A335C65C-4292-C79D-9E11-7F2C6B4B2CB9}"/>
                </a:ext>
              </a:extLst>
            </p:cNvPr>
            <p:cNvSpPr/>
            <p:nvPr/>
          </p:nvSpPr>
          <p:spPr>
            <a:xfrm rot="5400000">
              <a:off x="6191400" y="3162453"/>
              <a:ext cx="352423" cy="180677"/>
            </a:xfrm>
            <a:prstGeom prst="triangle">
              <a:avLst>
                <a:gd name="adj" fmla="val 5202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3" name="Rectangle 2">
            <a:extLst>
              <a:ext uri="{FF2B5EF4-FFF2-40B4-BE49-F238E27FC236}">
                <a16:creationId xmlns:a16="http://schemas.microsoft.com/office/drawing/2014/main" id="{6942D6A9-6BDB-6EEB-ED18-916572D73AB6}"/>
              </a:ext>
            </a:extLst>
          </p:cNvPr>
          <p:cNvSpPr/>
          <p:nvPr/>
        </p:nvSpPr>
        <p:spPr>
          <a:xfrm>
            <a:off x="5195874" y="1678965"/>
            <a:ext cx="1660397" cy="526265"/>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Solar Info:</a:t>
            </a:r>
          </a:p>
          <a:p>
            <a:pPr algn="ctr"/>
            <a:endParaRPr lang="en-US" sz="900" u="sng" dirty="0">
              <a:solidFill>
                <a:schemeClr val="tx1"/>
              </a:solidFill>
            </a:endParaRPr>
          </a:p>
          <a:p>
            <a:r>
              <a:rPr lang="en-US" sz="900" dirty="0">
                <a:solidFill>
                  <a:schemeClr val="tx1"/>
                </a:solidFill>
              </a:rPr>
              <a:t>No information on this house</a:t>
            </a:r>
          </a:p>
          <a:p>
            <a:pPr algn="ctr"/>
            <a:endParaRPr lang="en-US" sz="900" u="sng" dirty="0">
              <a:solidFill>
                <a:schemeClr val="tx1"/>
              </a:solidFill>
            </a:endParaRPr>
          </a:p>
        </p:txBody>
      </p:sp>
      <p:pic>
        <p:nvPicPr>
          <p:cNvPr id="5" name="Content Placeholder 10" descr="A black and white symbol&#10;&#10;Description automatically generated">
            <a:hlinkClick r:id="rId9" action="ppaction://hlinksldjump"/>
            <a:extLst>
              <a:ext uri="{FF2B5EF4-FFF2-40B4-BE49-F238E27FC236}">
                <a16:creationId xmlns:a16="http://schemas.microsoft.com/office/drawing/2014/main" id="{72E99977-AE00-833A-8DA4-705605E6BB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pic>
        <p:nvPicPr>
          <p:cNvPr id="6" name="Picture 5" descr="A black background with a black square&#10;&#10;Description automatically generated with medium confidence">
            <a:hlinkClick r:id="rId11" action="ppaction://hlinksldjump"/>
            <a:extLst>
              <a:ext uri="{FF2B5EF4-FFF2-40B4-BE49-F238E27FC236}">
                <a16:creationId xmlns:a16="http://schemas.microsoft.com/office/drawing/2014/main" id="{604BA0DD-FF96-F06C-DF82-B03E95F4297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61123" y="58033"/>
            <a:ext cx="526915" cy="526915"/>
          </a:xfrm>
          <a:prstGeom prst="rect">
            <a:avLst/>
          </a:prstGeom>
        </p:spPr>
      </p:pic>
      <p:sp>
        <p:nvSpPr>
          <p:cNvPr id="7" name="Rectangle 6">
            <a:hlinkHover r:id="rId9" action="ppaction://hlinksldjump"/>
            <a:extLst>
              <a:ext uri="{FF2B5EF4-FFF2-40B4-BE49-F238E27FC236}">
                <a16:creationId xmlns:a16="http://schemas.microsoft.com/office/drawing/2014/main" id="{15B7F3B9-C001-994A-FA2D-4C4978311B68}"/>
              </a:ext>
            </a:extLst>
          </p:cNvPr>
          <p:cNvSpPr>
            <a:spLocks/>
          </p:cNvSpPr>
          <p:nvPr/>
        </p:nvSpPr>
        <p:spPr>
          <a:xfrm>
            <a:off x="0" y="0"/>
            <a:ext cx="12185163"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hlinkClick r:id="rId14" action="ppaction://hlinksldjump"/>
            <a:extLst>
              <a:ext uri="{FF2B5EF4-FFF2-40B4-BE49-F238E27FC236}">
                <a16:creationId xmlns:a16="http://schemas.microsoft.com/office/drawing/2014/main" id="{3AEE4BE2-C1FF-8F60-EFDD-194FC1F813F8}"/>
              </a:ext>
            </a:extLst>
          </p:cNvPr>
          <p:cNvSpPr>
            <a:spLocks/>
          </p:cNvSpPr>
          <p:nvPr/>
        </p:nvSpPr>
        <p:spPr>
          <a:xfrm>
            <a:off x="5365347" y="2274833"/>
            <a:ext cx="1245394" cy="373650"/>
          </a:xfrm>
          <a:custGeom>
            <a:avLst/>
            <a:gdLst>
              <a:gd name="connsiteX0" fmla="*/ 628650 w 1245394"/>
              <a:gd name="connsiteY0" fmla="*/ 5681 h 373650"/>
              <a:gd name="connsiteX1" fmla="*/ 604838 w 1245394"/>
              <a:gd name="connsiteY1" fmla="*/ 10444 h 373650"/>
              <a:gd name="connsiteX2" fmla="*/ 585788 w 1245394"/>
              <a:gd name="connsiteY2" fmla="*/ 15206 h 373650"/>
              <a:gd name="connsiteX3" fmla="*/ 576263 w 1245394"/>
              <a:gd name="connsiteY3" fmla="*/ 17587 h 373650"/>
              <a:gd name="connsiteX4" fmla="*/ 554832 w 1245394"/>
              <a:gd name="connsiteY4" fmla="*/ 19969 h 373650"/>
              <a:gd name="connsiteX5" fmla="*/ 545307 w 1245394"/>
              <a:gd name="connsiteY5" fmla="*/ 22350 h 373650"/>
              <a:gd name="connsiteX6" fmla="*/ 516732 w 1245394"/>
              <a:gd name="connsiteY6" fmla="*/ 27112 h 373650"/>
              <a:gd name="connsiteX7" fmla="*/ 507207 w 1245394"/>
              <a:gd name="connsiteY7" fmla="*/ 29494 h 373650"/>
              <a:gd name="connsiteX8" fmla="*/ 492919 w 1245394"/>
              <a:gd name="connsiteY8" fmla="*/ 34256 h 373650"/>
              <a:gd name="connsiteX9" fmla="*/ 478632 w 1245394"/>
              <a:gd name="connsiteY9" fmla="*/ 36637 h 373650"/>
              <a:gd name="connsiteX10" fmla="*/ 461963 w 1245394"/>
              <a:gd name="connsiteY10" fmla="*/ 41400 h 373650"/>
              <a:gd name="connsiteX11" fmla="*/ 433388 w 1245394"/>
              <a:gd name="connsiteY11" fmla="*/ 43781 h 373650"/>
              <a:gd name="connsiteX12" fmla="*/ 395288 w 1245394"/>
              <a:gd name="connsiteY12" fmla="*/ 53306 h 373650"/>
              <a:gd name="connsiteX13" fmla="*/ 383382 w 1245394"/>
              <a:gd name="connsiteY13" fmla="*/ 55687 h 373650"/>
              <a:gd name="connsiteX14" fmla="*/ 354807 w 1245394"/>
              <a:gd name="connsiteY14" fmla="*/ 60450 h 373650"/>
              <a:gd name="connsiteX15" fmla="*/ 340519 w 1245394"/>
              <a:gd name="connsiteY15" fmla="*/ 62831 h 373650"/>
              <a:gd name="connsiteX16" fmla="*/ 323850 w 1245394"/>
              <a:gd name="connsiteY16" fmla="*/ 65212 h 373650"/>
              <a:gd name="connsiteX17" fmla="*/ 288132 w 1245394"/>
              <a:gd name="connsiteY17" fmla="*/ 72356 h 373650"/>
              <a:gd name="connsiteX18" fmla="*/ 276225 w 1245394"/>
              <a:gd name="connsiteY18" fmla="*/ 74737 h 373650"/>
              <a:gd name="connsiteX19" fmla="*/ 261938 w 1245394"/>
              <a:gd name="connsiteY19" fmla="*/ 77119 h 373650"/>
              <a:gd name="connsiteX20" fmla="*/ 252413 w 1245394"/>
              <a:gd name="connsiteY20" fmla="*/ 79500 h 373650"/>
              <a:gd name="connsiteX21" fmla="*/ 233363 w 1245394"/>
              <a:gd name="connsiteY21" fmla="*/ 81881 h 373650"/>
              <a:gd name="connsiteX22" fmla="*/ 223838 w 1245394"/>
              <a:gd name="connsiteY22" fmla="*/ 84262 h 373650"/>
              <a:gd name="connsiteX23" fmla="*/ 164307 w 1245394"/>
              <a:gd name="connsiteY23" fmla="*/ 91406 h 373650"/>
              <a:gd name="connsiteX24" fmla="*/ 138113 w 1245394"/>
              <a:gd name="connsiteY24" fmla="*/ 98550 h 373650"/>
              <a:gd name="connsiteX25" fmla="*/ 130969 w 1245394"/>
              <a:gd name="connsiteY25" fmla="*/ 100931 h 373650"/>
              <a:gd name="connsiteX26" fmla="*/ 121444 w 1245394"/>
              <a:gd name="connsiteY26" fmla="*/ 103312 h 373650"/>
              <a:gd name="connsiteX27" fmla="*/ 104775 w 1245394"/>
              <a:gd name="connsiteY27" fmla="*/ 108075 h 373650"/>
              <a:gd name="connsiteX28" fmla="*/ 85725 w 1245394"/>
              <a:gd name="connsiteY28" fmla="*/ 110456 h 373650"/>
              <a:gd name="connsiteX29" fmla="*/ 76200 w 1245394"/>
              <a:gd name="connsiteY29" fmla="*/ 112837 h 373650"/>
              <a:gd name="connsiteX30" fmla="*/ 61913 w 1245394"/>
              <a:gd name="connsiteY30" fmla="*/ 115219 h 373650"/>
              <a:gd name="connsiteX31" fmla="*/ 14288 w 1245394"/>
              <a:gd name="connsiteY31" fmla="*/ 122362 h 373650"/>
              <a:gd name="connsiteX32" fmla="*/ 0 w 1245394"/>
              <a:gd name="connsiteY32" fmla="*/ 124744 h 373650"/>
              <a:gd name="connsiteX33" fmla="*/ 7144 w 1245394"/>
              <a:gd name="connsiteY33" fmla="*/ 129506 h 373650"/>
              <a:gd name="connsiteX34" fmla="*/ 38100 w 1245394"/>
              <a:gd name="connsiteY34" fmla="*/ 134269 h 373650"/>
              <a:gd name="connsiteX35" fmla="*/ 47625 w 1245394"/>
              <a:gd name="connsiteY35" fmla="*/ 136650 h 373650"/>
              <a:gd name="connsiteX36" fmla="*/ 50007 w 1245394"/>
              <a:gd name="connsiteY36" fmla="*/ 146175 h 373650"/>
              <a:gd name="connsiteX37" fmla="*/ 47625 w 1245394"/>
              <a:gd name="connsiteY37" fmla="*/ 208087 h 373650"/>
              <a:gd name="connsiteX38" fmla="*/ 45244 w 1245394"/>
              <a:gd name="connsiteY38" fmla="*/ 277144 h 373650"/>
              <a:gd name="connsiteX39" fmla="*/ 47625 w 1245394"/>
              <a:gd name="connsiteY39" fmla="*/ 362869 h 373650"/>
              <a:gd name="connsiteX40" fmla="*/ 57150 w 1245394"/>
              <a:gd name="connsiteY40" fmla="*/ 365250 h 373650"/>
              <a:gd name="connsiteX41" fmla="*/ 109538 w 1245394"/>
              <a:gd name="connsiteY41" fmla="*/ 358106 h 373650"/>
              <a:gd name="connsiteX42" fmla="*/ 211932 w 1245394"/>
              <a:gd name="connsiteY42" fmla="*/ 362869 h 373650"/>
              <a:gd name="connsiteX43" fmla="*/ 433388 w 1245394"/>
              <a:gd name="connsiteY43" fmla="*/ 367631 h 373650"/>
              <a:gd name="connsiteX44" fmla="*/ 602457 w 1245394"/>
              <a:gd name="connsiteY44" fmla="*/ 365250 h 373650"/>
              <a:gd name="connsiteX45" fmla="*/ 681038 w 1245394"/>
              <a:gd name="connsiteY45" fmla="*/ 367631 h 373650"/>
              <a:gd name="connsiteX46" fmla="*/ 812007 w 1245394"/>
              <a:gd name="connsiteY46" fmla="*/ 370012 h 373650"/>
              <a:gd name="connsiteX47" fmla="*/ 1040607 w 1245394"/>
              <a:gd name="connsiteY47" fmla="*/ 370012 h 373650"/>
              <a:gd name="connsiteX48" fmla="*/ 1207294 w 1245394"/>
              <a:gd name="connsiteY48" fmla="*/ 367631 h 373650"/>
              <a:gd name="connsiteX49" fmla="*/ 1202532 w 1245394"/>
              <a:gd name="connsiteY49" fmla="*/ 241425 h 373650"/>
              <a:gd name="connsiteX50" fmla="*/ 1200150 w 1245394"/>
              <a:gd name="connsiteY50" fmla="*/ 186656 h 373650"/>
              <a:gd name="connsiteX51" fmla="*/ 1202532 w 1245394"/>
              <a:gd name="connsiteY51" fmla="*/ 165225 h 373650"/>
              <a:gd name="connsiteX52" fmla="*/ 1214438 w 1245394"/>
              <a:gd name="connsiteY52" fmla="*/ 155700 h 373650"/>
              <a:gd name="connsiteX53" fmla="*/ 1221582 w 1245394"/>
              <a:gd name="connsiteY53" fmla="*/ 150937 h 373650"/>
              <a:gd name="connsiteX54" fmla="*/ 1245394 w 1245394"/>
              <a:gd name="connsiteY54" fmla="*/ 134269 h 373650"/>
              <a:gd name="connsiteX55" fmla="*/ 1238250 w 1245394"/>
              <a:gd name="connsiteY55" fmla="*/ 124744 h 373650"/>
              <a:gd name="connsiteX56" fmla="*/ 1223963 w 1245394"/>
              <a:gd name="connsiteY56" fmla="*/ 119981 h 373650"/>
              <a:gd name="connsiteX57" fmla="*/ 1197769 w 1245394"/>
              <a:gd name="connsiteY57" fmla="*/ 110456 h 373650"/>
              <a:gd name="connsiteX58" fmla="*/ 1185863 w 1245394"/>
              <a:gd name="connsiteY58" fmla="*/ 105694 h 373650"/>
              <a:gd name="connsiteX59" fmla="*/ 1173957 w 1245394"/>
              <a:gd name="connsiteY59" fmla="*/ 103312 h 373650"/>
              <a:gd name="connsiteX60" fmla="*/ 1143000 w 1245394"/>
              <a:gd name="connsiteY60" fmla="*/ 98550 h 373650"/>
              <a:gd name="connsiteX61" fmla="*/ 1123950 w 1245394"/>
              <a:gd name="connsiteY61" fmla="*/ 93787 h 373650"/>
              <a:gd name="connsiteX62" fmla="*/ 1116807 w 1245394"/>
              <a:gd name="connsiteY62" fmla="*/ 91406 h 373650"/>
              <a:gd name="connsiteX63" fmla="*/ 1104900 w 1245394"/>
              <a:gd name="connsiteY63" fmla="*/ 89025 h 373650"/>
              <a:gd name="connsiteX64" fmla="*/ 1090613 w 1245394"/>
              <a:gd name="connsiteY64" fmla="*/ 84262 h 373650"/>
              <a:gd name="connsiteX65" fmla="*/ 1054894 w 1245394"/>
              <a:gd name="connsiteY65" fmla="*/ 79500 h 373650"/>
              <a:gd name="connsiteX66" fmla="*/ 1038225 w 1245394"/>
              <a:gd name="connsiteY66" fmla="*/ 77119 h 373650"/>
              <a:gd name="connsiteX67" fmla="*/ 983457 w 1245394"/>
              <a:gd name="connsiteY67" fmla="*/ 72356 h 373650"/>
              <a:gd name="connsiteX68" fmla="*/ 954882 w 1245394"/>
              <a:gd name="connsiteY68" fmla="*/ 67594 h 373650"/>
              <a:gd name="connsiteX69" fmla="*/ 947738 w 1245394"/>
              <a:gd name="connsiteY69" fmla="*/ 65212 h 373650"/>
              <a:gd name="connsiteX70" fmla="*/ 926307 w 1245394"/>
              <a:gd name="connsiteY70" fmla="*/ 60450 h 373650"/>
              <a:gd name="connsiteX71" fmla="*/ 909638 w 1245394"/>
              <a:gd name="connsiteY71" fmla="*/ 55687 h 373650"/>
              <a:gd name="connsiteX72" fmla="*/ 895350 w 1245394"/>
              <a:gd name="connsiteY72" fmla="*/ 53306 h 373650"/>
              <a:gd name="connsiteX73" fmla="*/ 878682 w 1245394"/>
              <a:gd name="connsiteY73" fmla="*/ 48544 h 373650"/>
              <a:gd name="connsiteX74" fmla="*/ 857250 w 1245394"/>
              <a:gd name="connsiteY74" fmla="*/ 46162 h 373650"/>
              <a:gd name="connsiteX75" fmla="*/ 838200 w 1245394"/>
              <a:gd name="connsiteY75" fmla="*/ 43781 h 373650"/>
              <a:gd name="connsiteX76" fmla="*/ 804863 w 1245394"/>
              <a:gd name="connsiteY76" fmla="*/ 39019 h 373650"/>
              <a:gd name="connsiteX77" fmla="*/ 783432 w 1245394"/>
              <a:gd name="connsiteY77" fmla="*/ 36637 h 373650"/>
              <a:gd name="connsiteX78" fmla="*/ 762000 w 1245394"/>
              <a:gd name="connsiteY78" fmla="*/ 31875 h 373650"/>
              <a:gd name="connsiteX79" fmla="*/ 747713 w 1245394"/>
              <a:gd name="connsiteY79" fmla="*/ 29494 h 373650"/>
              <a:gd name="connsiteX80" fmla="*/ 728663 w 1245394"/>
              <a:gd name="connsiteY80" fmla="*/ 27112 h 373650"/>
              <a:gd name="connsiteX81" fmla="*/ 709613 w 1245394"/>
              <a:gd name="connsiteY81" fmla="*/ 22350 h 373650"/>
              <a:gd name="connsiteX82" fmla="*/ 700088 w 1245394"/>
              <a:gd name="connsiteY82" fmla="*/ 19969 h 373650"/>
              <a:gd name="connsiteX83" fmla="*/ 671513 w 1245394"/>
              <a:gd name="connsiteY83" fmla="*/ 10444 h 373650"/>
              <a:gd name="connsiteX84" fmla="*/ 654844 w 1245394"/>
              <a:gd name="connsiteY84" fmla="*/ 8062 h 373650"/>
              <a:gd name="connsiteX85" fmla="*/ 647700 w 1245394"/>
              <a:gd name="connsiteY85" fmla="*/ 5681 h 373650"/>
              <a:gd name="connsiteX86" fmla="*/ 638175 w 1245394"/>
              <a:gd name="connsiteY86" fmla="*/ 919 h 373650"/>
              <a:gd name="connsiteX87" fmla="*/ 628650 w 1245394"/>
              <a:gd name="connsiteY87" fmla="*/ 5681 h 37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45394" h="373650">
                <a:moveTo>
                  <a:pt x="628650" y="5681"/>
                </a:moveTo>
                <a:cubicBezTo>
                  <a:pt x="620713" y="7269"/>
                  <a:pt x="612691" y="8481"/>
                  <a:pt x="604838" y="10444"/>
                </a:cubicBezTo>
                <a:lnTo>
                  <a:pt x="585788" y="15206"/>
                </a:lnTo>
                <a:cubicBezTo>
                  <a:pt x="582613" y="16000"/>
                  <a:pt x="579516" y="17225"/>
                  <a:pt x="576263" y="17587"/>
                </a:cubicBezTo>
                <a:lnTo>
                  <a:pt x="554832" y="19969"/>
                </a:lnTo>
                <a:cubicBezTo>
                  <a:pt x="551657" y="20763"/>
                  <a:pt x="548527" y="21765"/>
                  <a:pt x="545307" y="22350"/>
                </a:cubicBezTo>
                <a:cubicBezTo>
                  <a:pt x="518008" y="27313"/>
                  <a:pt x="538917" y="22181"/>
                  <a:pt x="516732" y="27112"/>
                </a:cubicBezTo>
                <a:cubicBezTo>
                  <a:pt x="513537" y="27822"/>
                  <a:pt x="510342" y="28554"/>
                  <a:pt x="507207" y="29494"/>
                </a:cubicBezTo>
                <a:cubicBezTo>
                  <a:pt x="502399" y="30937"/>
                  <a:pt x="497871" y="33431"/>
                  <a:pt x="492919" y="34256"/>
                </a:cubicBezTo>
                <a:lnTo>
                  <a:pt x="478632" y="36637"/>
                </a:lnTo>
                <a:cubicBezTo>
                  <a:pt x="473884" y="38220"/>
                  <a:pt x="466752" y="40801"/>
                  <a:pt x="461963" y="41400"/>
                </a:cubicBezTo>
                <a:cubicBezTo>
                  <a:pt x="452479" y="42585"/>
                  <a:pt x="442913" y="42987"/>
                  <a:pt x="433388" y="43781"/>
                </a:cubicBezTo>
                <a:cubicBezTo>
                  <a:pt x="414869" y="53041"/>
                  <a:pt x="428336" y="47475"/>
                  <a:pt x="395288" y="53306"/>
                </a:cubicBezTo>
                <a:cubicBezTo>
                  <a:pt x="391302" y="54009"/>
                  <a:pt x="387368" y="54984"/>
                  <a:pt x="383382" y="55687"/>
                </a:cubicBezTo>
                <a:lnTo>
                  <a:pt x="354807" y="60450"/>
                </a:lnTo>
                <a:cubicBezTo>
                  <a:pt x="350044" y="61244"/>
                  <a:pt x="345299" y="62148"/>
                  <a:pt x="340519" y="62831"/>
                </a:cubicBezTo>
                <a:cubicBezTo>
                  <a:pt x="334963" y="63625"/>
                  <a:pt x="329377" y="64237"/>
                  <a:pt x="323850" y="65212"/>
                </a:cubicBezTo>
                <a:cubicBezTo>
                  <a:pt x="311893" y="67322"/>
                  <a:pt x="300038" y="69975"/>
                  <a:pt x="288132" y="72356"/>
                </a:cubicBezTo>
                <a:cubicBezTo>
                  <a:pt x="284163" y="73150"/>
                  <a:pt x="280217" y="74071"/>
                  <a:pt x="276225" y="74737"/>
                </a:cubicBezTo>
                <a:cubicBezTo>
                  <a:pt x="271463" y="75531"/>
                  <a:pt x="266672" y="76172"/>
                  <a:pt x="261938" y="77119"/>
                </a:cubicBezTo>
                <a:cubicBezTo>
                  <a:pt x="258729" y="77761"/>
                  <a:pt x="255641" y="78962"/>
                  <a:pt x="252413" y="79500"/>
                </a:cubicBezTo>
                <a:cubicBezTo>
                  <a:pt x="246101" y="80552"/>
                  <a:pt x="239675" y="80829"/>
                  <a:pt x="233363" y="81881"/>
                </a:cubicBezTo>
                <a:cubicBezTo>
                  <a:pt x="230135" y="82419"/>
                  <a:pt x="227085" y="83856"/>
                  <a:pt x="223838" y="84262"/>
                </a:cubicBezTo>
                <a:cubicBezTo>
                  <a:pt x="154968" y="92871"/>
                  <a:pt x="196225" y="85023"/>
                  <a:pt x="164307" y="91406"/>
                </a:cubicBezTo>
                <a:cubicBezTo>
                  <a:pt x="150692" y="100484"/>
                  <a:pt x="162567" y="94104"/>
                  <a:pt x="138113" y="98550"/>
                </a:cubicBezTo>
                <a:cubicBezTo>
                  <a:pt x="135643" y="98999"/>
                  <a:pt x="133383" y="100241"/>
                  <a:pt x="130969" y="100931"/>
                </a:cubicBezTo>
                <a:cubicBezTo>
                  <a:pt x="127822" y="101830"/>
                  <a:pt x="124591" y="102413"/>
                  <a:pt x="121444" y="103312"/>
                </a:cubicBezTo>
                <a:cubicBezTo>
                  <a:pt x="113510" y="105579"/>
                  <a:pt x="113717" y="106585"/>
                  <a:pt x="104775" y="108075"/>
                </a:cubicBezTo>
                <a:cubicBezTo>
                  <a:pt x="98463" y="109127"/>
                  <a:pt x="92037" y="109404"/>
                  <a:pt x="85725" y="110456"/>
                </a:cubicBezTo>
                <a:cubicBezTo>
                  <a:pt x="82497" y="110994"/>
                  <a:pt x="79409" y="112195"/>
                  <a:pt x="76200" y="112837"/>
                </a:cubicBezTo>
                <a:cubicBezTo>
                  <a:pt x="71466" y="113784"/>
                  <a:pt x="66693" y="114536"/>
                  <a:pt x="61913" y="115219"/>
                </a:cubicBezTo>
                <a:cubicBezTo>
                  <a:pt x="11780" y="122382"/>
                  <a:pt x="81620" y="111140"/>
                  <a:pt x="14288" y="122362"/>
                </a:cubicBezTo>
                <a:lnTo>
                  <a:pt x="0" y="124744"/>
                </a:lnTo>
                <a:cubicBezTo>
                  <a:pt x="2381" y="126331"/>
                  <a:pt x="4513" y="128379"/>
                  <a:pt x="7144" y="129506"/>
                </a:cubicBezTo>
                <a:cubicBezTo>
                  <a:pt x="14361" y="132598"/>
                  <a:pt x="33801" y="133791"/>
                  <a:pt x="38100" y="134269"/>
                </a:cubicBezTo>
                <a:cubicBezTo>
                  <a:pt x="41275" y="135063"/>
                  <a:pt x="45311" y="134336"/>
                  <a:pt x="47625" y="136650"/>
                </a:cubicBezTo>
                <a:cubicBezTo>
                  <a:pt x="49939" y="138964"/>
                  <a:pt x="50007" y="142902"/>
                  <a:pt x="50007" y="146175"/>
                </a:cubicBezTo>
                <a:cubicBezTo>
                  <a:pt x="50007" y="166828"/>
                  <a:pt x="48376" y="187448"/>
                  <a:pt x="47625" y="208087"/>
                </a:cubicBezTo>
                <a:cubicBezTo>
                  <a:pt x="46788" y="231104"/>
                  <a:pt x="46038" y="254125"/>
                  <a:pt x="45244" y="277144"/>
                </a:cubicBezTo>
                <a:cubicBezTo>
                  <a:pt x="46038" y="305719"/>
                  <a:pt x="43797" y="334540"/>
                  <a:pt x="47625" y="362869"/>
                </a:cubicBezTo>
                <a:cubicBezTo>
                  <a:pt x="48063" y="366112"/>
                  <a:pt x="53887" y="365501"/>
                  <a:pt x="57150" y="365250"/>
                </a:cubicBezTo>
                <a:cubicBezTo>
                  <a:pt x="74722" y="363898"/>
                  <a:pt x="109538" y="358106"/>
                  <a:pt x="109538" y="358106"/>
                </a:cubicBezTo>
                <a:cubicBezTo>
                  <a:pt x="167923" y="362276"/>
                  <a:pt x="127454" y="359797"/>
                  <a:pt x="211932" y="362869"/>
                </a:cubicBezTo>
                <a:cubicBezTo>
                  <a:pt x="338209" y="367461"/>
                  <a:pt x="224307" y="364511"/>
                  <a:pt x="433388" y="367631"/>
                </a:cubicBezTo>
                <a:lnTo>
                  <a:pt x="602457" y="365250"/>
                </a:lnTo>
                <a:cubicBezTo>
                  <a:pt x="628663" y="365250"/>
                  <a:pt x="654839" y="367036"/>
                  <a:pt x="681038" y="367631"/>
                </a:cubicBezTo>
                <a:lnTo>
                  <a:pt x="812007" y="370012"/>
                </a:lnTo>
                <a:cubicBezTo>
                  <a:pt x="911455" y="376644"/>
                  <a:pt x="838092" y="372695"/>
                  <a:pt x="1040607" y="370012"/>
                </a:cubicBezTo>
                <a:lnTo>
                  <a:pt x="1207294" y="367631"/>
                </a:lnTo>
                <a:cubicBezTo>
                  <a:pt x="1201864" y="302466"/>
                  <a:pt x="1206324" y="362744"/>
                  <a:pt x="1202532" y="241425"/>
                </a:cubicBezTo>
                <a:cubicBezTo>
                  <a:pt x="1201961" y="223160"/>
                  <a:pt x="1200944" y="204912"/>
                  <a:pt x="1200150" y="186656"/>
                </a:cubicBezTo>
                <a:cubicBezTo>
                  <a:pt x="1200944" y="179512"/>
                  <a:pt x="1199520" y="171751"/>
                  <a:pt x="1202532" y="165225"/>
                </a:cubicBezTo>
                <a:cubicBezTo>
                  <a:pt x="1204662" y="160610"/>
                  <a:pt x="1210372" y="158750"/>
                  <a:pt x="1214438" y="155700"/>
                </a:cubicBezTo>
                <a:cubicBezTo>
                  <a:pt x="1216728" y="153983"/>
                  <a:pt x="1219292" y="152654"/>
                  <a:pt x="1221582" y="150937"/>
                </a:cubicBezTo>
                <a:cubicBezTo>
                  <a:pt x="1242272" y="135419"/>
                  <a:pt x="1224422" y="146851"/>
                  <a:pt x="1245394" y="134269"/>
                </a:cubicBezTo>
                <a:cubicBezTo>
                  <a:pt x="1243013" y="131094"/>
                  <a:pt x="1241552" y="126946"/>
                  <a:pt x="1238250" y="124744"/>
                </a:cubicBezTo>
                <a:cubicBezTo>
                  <a:pt x="1234073" y="121959"/>
                  <a:pt x="1228597" y="121912"/>
                  <a:pt x="1223963" y="119981"/>
                </a:cubicBezTo>
                <a:cubicBezTo>
                  <a:pt x="1173969" y="99149"/>
                  <a:pt x="1239284" y="122910"/>
                  <a:pt x="1197769" y="110456"/>
                </a:cubicBezTo>
                <a:cubicBezTo>
                  <a:pt x="1193675" y="109228"/>
                  <a:pt x="1189957" y="106922"/>
                  <a:pt x="1185863" y="105694"/>
                </a:cubicBezTo>
                <a:cubicBezTo>
                  <a:pt x="1181986" y="104531"/>
                  <a:pt x="1177949" y="103977"/>
                  <a:pt x="1173957" y="103312"/>
                </a:cubicBezTo>
                <a:cubicBezTo>
                  <a:pt x="1164830" y="101791"/>
                  <a:pt x="1152225" y="100527"/>
                  <a:pt x="1143000" y="98550"/>
                </a:cubicBezTo>
                <a:cubicBezTo>
                  <a:pt x="1136600" y="97179"/>
                  <a:pt x="1130160" y="95857"/>
                  <a:pt x="1123950" y="93787"/>
                </a:cubicBezTo>
                <a:cubicBezTo>
                  <a:pt x="1121569" y="92993"/>
                  <a:pt x="1119242" y="92015"/>
                  <a:pt x="1116807" y="91406"/>
                </a:cubicBezTo>
                <a:cubicBezTo>
                  <a:pt x="1112880" y="90424"/>
                  <a:pt x="1108805" y="90090"/>
                  <a:pt x="1104900" y="89025"/>
                </a:cubicBezTo>
                <a:cubicBezTo>
                  <a:pt x="1100057" y="87704"/>
                  <a:pt x="1095583" y="84972"/>
                  <a:pt x="1090613" y="84262"/>
                </a:cubicBezTo>
                <a:lnTo>
                  <a:pt x="1054894" y="79500"/>
                </a:lnTo>
                <a:cubicBezTo>
                  <a:pt x="1049330" y="78758"/>
                  <a:pt x="1043810" y="77678"/>
                  <a:pt x="1038225" y="77119"/>
                </a:cubicBezTo>
                <a:cubicBezTo>
                  <a:pt x="1019991" y="75296"/>
                  <a:pt x="1001533" y="75368"/>
                  <a:pt x="983457" y="72356"/>
                </a:cubicBezTo>
                <a:lnTo>
                  <a:pt x="954882" y="67594"/>
                </a:lnTo>
                <a:cubicBezTo>
                  <a:pt x="952501" y="66800"/>
                  <a:pt x="950173" y="65821"/>
                  <a:pt x="947738" y="65212"/>
                </a:cubicBezTo>
                <a:cubicBezTo>
                  <a:pt x="928067" y="60294"/>
                  <a:pt x="943442" y="65345"/>
                  <a:pt x="926307" y="60450"/>
                </a:cubicBezTo>
                <a:cubicBezTo>
                  <a:pt x="915723" y="57426"/>
                  <a:pt x="922035" y="58167"/>
                  <a:pt x="909638" y="55687"/>
                </a:cubicBezTo>
                <a:cubicBezTo>
                  <a:pt x="904903" y="54740"/>
                  <a:pt x="900113" y="54100"/>
                  <a:pt x="895350" y="53306"/>
                </a:cubicBezTo>
                <a:cubicBezTo>
                  <a:pt x="890014" y="51527"/>
                  <a:pt x="884237" y="49399"/>
                  <a:pt x="878682" y="48544"/>
                </a:cubicBezTo>
                <a:cubicBezTo>
                  <a:pt x="871578" y="47451"/>
                  <a:pt x="864389" y="47002"/>
                  <a:pt x="857250" y="46162"/>
                </a:cubicBezTo>
                <a:lnTo>
                  <a:pt x="838200" y="43781"/>
                </a:lnTo>
                <a:cubicBezTo>
                  <a:pt x="827078" y="42264"/>
                  <a:pt x="816019" y="40259"/>
                  <a:pt x="804863" y="39019"/>
                </a:cubicBezTo>
                <a:cubicBezTo>
                  <a:pt x="797719" y="38225"/>
                  <a:pt x="790547" y="37654"/>
                  <a:pt x="783432" y="36637"/>
                </a:cubicBezTo>
                <a:cubicBezTo>
                  <a:pt x="768866" y="34556"/>
                  <a:pt x="775007" y="34476"/>
                  <a:pt x="762000" y="31875"/>
                </a:cubicBezTo>
                <a:cubicBezTo>
                  <a:pt x="757266" y="30928"/>
                  <a:pt x="752492" y="30177"/>
                  <a:pt x="747713" y="29494"/>
                </a:cubicBezTo>
                <a:cubicBezTo>
                  <a:pt x="741378" y="28589"/>
                  <a:pt x="734953" y="28291"/>
                  <a:pt x="728663" y="27112"/>
                </a:cubicBezTo>
                <a:cubicBezTo>
                  <a:pt x="722230" y="25906"/>
                  <a:pt x="715963" y="23937"/>
                  <a:pt x="709613" y="22350"/>
                </a:cubicBezTo>
                <a:cubicBezTo>
                  <a:pt x="706438" y="21556"/>
                  <a:pt x="703193" y="21004"/>
                  <a:pt x="700088" y="19969"/>
                </a:cubicBezTo>
                <a:cubicBezTo>
                  <a:pt x="700084" y="19968"/>
                  <a:pt x="671518" y="10445"/>
                  <a:pt x="671513" y="10444"/>
                </a:cubicBezTo>
                <a:lnTo>
                  <a:pt x="654844" y="8062"/>
                </a:lnTo>
                <a:cubicBezTo>
                  <a:pt x="652463" y="7268"/>
                  <a:pt x="650007" y="6670"/>
                  <a:pt x="647700" y="5681"/>
                </a:cubicBezTo>
                <a:cubicBezTo>
                  <a:pt x="644437" y="4283"/>
                  <a:pt x="641646" y="1663"/>
                  <a:pt x="638175" y="919"/>
                </a:cubicBezTo>
                <a:cubicBezTo>
                  <a:pt x="630375" y="-752"/>
                  <a:pt x="622300" y="-669"/>
                  <a:pt x="628650" y="5681"/>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7084008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7171E47-7D37-52ED-C9F3-EC892EE90BE6}"/>
              </a:ext>
            </a:extLst>
          </p:cNvPr>
          <p:cNvGrpSpPr/>
          <p:nvPr/>
        </p:nvGrpSpPr>
        <p:grpSpPr>
          <a:xfrm>
            <a:off x="688135" y="54883"/>
            <a:ext cx="3626122" cy="570754"/>
            <a:chOff x="1943787" y="14125"/>
            <a:chExt cx="3673634" cy="614589"/>
          </a:xfrm>
        </p:grpSpPr>
        <p:sp>
          <p:nvSpPr>
            <p:cNvPr id="12" name="Rectangle 11">
              <a:extLst>
                <a:ext uri="{FF2B5EF4-FFF2-40B4-BE49-F238E27FC236}">
                  <a16:creationId xmlns:a16="http://schemas.microsoft.com/office/drawing/2014/main" id="{9FF238A7-8524-A2BA-7BE7-2B4E7276BCEC}"/>
                </a:ext>
              </a:extLst>
            </p:cNvPr>
            <p:cNvSpPr/>
            <p:nvPr/>
          </p:nvSpPr>
          <p:spPr>
            <a:xfrm>
              <a:off x="1959821" y="14125"/>
              <a:ext cx="3657600" cy="6145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955929-E551-5688-6D51-F5A302C14072}"/>
                </a:ext>
              </a:extLst>
            </p:cNvPr>
            <p:cNvSpPr txBox="1">
              <a:spLocks/>
            </p:cNvSpPr>
            <p:nvPr/>
          </p:nvSpPr>
          <p:spPr>
            <a:xfrm>
              <a:off x="1943787" y="116466"/>
              <a:ext cx="3657600" cy="369332"/>
            </a:xfrm>
            <a:prstGeom prst="rect">
              <a:avLst/>
            </a:prstGeom>
            <a:noFill/>
          </p:spPr>
          <p:txBody>
            <a:bodyPr wrap="square" rtlCol="0">
              <a:spAutoFit/>
            </a:bodyPr>
            <a:lstStyle/>
            <a:p>
              <a:r>
                <a:rPr lang="en-US" dirty="0"/>
                <a:t>Search…</a:t>
              </a:r>
            </a:p>
          </p:txBody>
        </p:sp>
      </p:grpSp>
      <p:pic>
        <p:nvPicPr>
          <p:cNvPr id="16" name="Picture 15" descr="A map of a town&#10;&#10;Description automatically generated">
            <a:extLst>
              <a:ext uri="{FF2B5EF4-FFF2-40B4-BE49-F238E27FC236}">
                <a16:creationId xmlns:a16="http://schemas.microsoft.com/office/drawing/2014/main" id="{F72C2293-F7C0-60E3-32C6-8C6E4E2CC17E}"/>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14183" t="545" r="14243"/>
          <a:stretch/>
        </p:blipFill>
        <p:spPr>
          <a:xfrm>
            <a:off x="832349" y="756722"/>
            <a:ext cx="11289302" cy="6025608"/>
          </a:xfrm>
          <a:prstGeom prst="rect">
            <a:avLst/>
          </a:prstGeom>
          <a:ln>
            <a:noFill/>
          </a:ln>
        </p:spPr>
      </p:pic>
      <p:pic>
        <p:nvPicPr>
          <p:cNvPr id="18" name="Picture 17" descr="A black and white gear&#10;&#10;Description automatically generated">
            <a:extLst>
              <a:ext uri="{FF2B5EF4-FFF2-40B4-BE49-F238E27FC236}">
                <a16:creationId xmlns:a16="http://schemas.microsoft.com/office/drawing/2014/main" id="{1ACD4927-5981-6786-056A-8595152342A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557333" y="36043"/>
            <a:ext cx="627830" cy="570754"/>
          </a:xfrm>
          <a:prstGeom prst="rect">
            <a:avLst/>
          </a:prstGeom>
        </p:spPr>
      </p:pic>
      <p:sp>
        <p:nvSpPr>
          <p:cNvPr id="25" name="Rectangle 24">
            <a:extLst>
              <a:ext uri="{FF2B5EF4-FFF2-40B4-BE49-F238E27FC236}">
                <a16:creationId xmlns:a16="http://schemas.microsoft.com/office/drawing/2014/main" id="{C33B4081-E6FC-2751-2168-48CBF05DB259}"/>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9A96B70-B16F-6AC8-5CEB-949F89286AD9}"/>
              </a:ext>
            </a:extLst>
          </p:cNvPr>
          <p:cNvSpPr/>
          <p:nvPr/>
        </p:nvSpPr>
        <p:spPr>
          <a:xfrm>
            <a:off x="7411453" y="2616868"/>
            <a:ext cx="981134" cy="360948"/>
          </a:xfrm>
          <a:custGeom>
            <a:avLst/>
            <a:gdLst>
              <a:gd name="connsiteX0" fmla="*/ 878305 w 981134"/>
              <a:gd name="connsiteY0" fmla="*/ 126332 h 360948"/>
              <a:gd name="connsiteX1" fmla="*/ 944479 w 981134"/>
              <a:gd name="connsiteY1" fmla="*/ 144379 h 360948"/>
              <a:gd name="connsiteX2" fmla="*/ 962526 w 981134"/>
              <a:gd name="connsiteY2" fmla="*/ 150395 h 360948"/>
              <a:gd name="connsiteX3" fmla="*/ 974558 w 981134"/>
              <a:gd name="connsiteY3" fmla="*/ 168443 h 360948"/>
              <a:gd name="connsiteX4" fmla="*/ 974558 w 981134"/>
              <a:gd name="connsiteY4" fmla="*/ 264695 h 360948"/>
              <a:gd name="connsiteX5" fmla="*/ 968542 w 981134"/>
              <a:gd name="connsiteY5" fmla="*/ 312821 h 360948"/>
              <a:gd name="connsiteX6" fmla="*/ 944479 w 981134"/>
              <a:gd name="connsiteY6" fmla="*/ 354932 h 360948"/>
              <a:gd name="connsiteX7" fmla="*/ 914400 w 981134"/>
              <a:gd name="connsiteY7" fmla="*/ 348916 h 360948"/>
              <a:gd name="connsiteX8" fmla="*/ 764005 w 981134"/>
              <a:gd name="connsiteY8" fmla="*/ 360948 h 360948"/>
              <a:gd name="connsiteX9" fmla="*/ 120315 w 981134"/>
              <a:gd name="connsiteY9" fmla="*/ 354932 h 360948"/>
              <a:gd name="connsiteX10" fmla="*/ 24063 w 981134"/>
              <a:gd name="connsiteY10" fmla="*/ 348916 h 360948"/>
              <a:gd name="connsiteX11" fmla="*/ 18047 w 981134"/>
              <a:gd name="connsiteY11" fmla="*/ 330869 h 360948"/>
              <a:gd name="connsiteX12" fmla="*/ 0 w 981134"/>
              <a:gd name="connsiteY12" fmla="*/ 288758 h 360948"/>
              <a:gd name="connsiteX13" fmla="*/ 12031 w 981134"/>
              <a:gd name="connsiteY13" fmla="*/ 180474 h 360948"/>
              <a:gd name="connsiteX14" fmla="*/ 60158 w 981134"/>
              <a:gd name="connsiteY14" fmla="*/ 168443 h 360948"/>
              <a:gd name="connsiteX15" fmla="*/ 84221 w 981134"/>
              <a:gd name="connsiteY15" fmla="*/ 162427 h 360948"/>
              <a:gd name="connsiteX16" fmla="*/ 120315 w 981134"/>
              <a:gd name="connsiteY16" fmla="*/ 150395 h 360948"/>
              <a:gd name="connsiteX17" fmla="*/ 174458 w 981134"/>
              <a:gd name="connsiteY17" fmla="*/ 138364 h 360948"/>
              <a:gd name="connsiteX18" fmla="*/ 204536 w 981134"/>
              <a:gd name="connsiteY18" fmla="*/ 132348 h 360948"/>
              <a:gd name="connsiteX19" fmla="*/ 222584 w 981134"/>
              <a:gd name="connsiteY19" fmla="*/ 126332 h 360948"/>
              <a:gd name="connsiteX20" fmla="*/ 246647 w 981134"/>
              <a:gd name="connsiteY20" fmla="*/ 120316 h 360948"/>
              <a:gd name="connsiteX21" fmla="*/ 300789 w 981134"/>
              <a:gd name="connsiteY21" fmla="*/ 102269 h 360948"/>
              <a:gd name="connsiteX22" fmla="*/ 318836 w 981134"/>
              <a:gd name="connsiteY22" fmla="*/ 96253 h 360948"/>
              <a:gd name="connsiteX23" fmla="*/ 360947 w 981134"/>
              <a:gd name="connsiteY23" fmla="*/ 90237 h 360948"/>
              <a:gd name="connsiteX24" fmla="*/ 403058 w 981134"/>
              <a:gd name="connsiteY24" fmla="*/ 78206 h 360948"/>
              <a:gd name="connsiteX25" fmla="*/ 433136 w 981134"/>
              <a:gd name="connsiteY25" fmla="*/ 72190 h 360948"/>
              <a:gd name="connsiteX26" fmla="*/ 475247 w 981134"/>
              <a:gd name="connsiteY26" fmla="*/ 60158 h 360948"/>
              <a:gd name="connsiteX27" fmla="*/ 541421 w 981134"/>
              <a:gd name="connsiteY27" fmla="*/ 66174 h 360948"/>
              <a:gd name="connsiteX28" fmla="*/ 547436 w 981134"/>
              <a:gd name="connsiteY28" fmla="*/ 30079 h 360948"/>
              <a:gd name="connsiteX29" fmla="*/ 607594 w 981134"/>
              <a:gd name="connsiteY29" fmla="*/ 24064 h 360948"/>
              <a:gd name="connsiteX30" fmla="*/ 649705 w 981134"/>
              <a:gd name="connsiteY30" fmla="*/ 18048 h 360948"/>
              <a:gd name="connsiteX31" fmla="*/ 667752 w 981134"/>
              <a:gd name="connsiteY31" fmla="*/ 12032 h 360948"/>
              <a:gd name="connsiteX32" fmla="*/ 709863 w 981134"/>
              <a:gd name="connsiteY32" fmla="*/ 0 h 360948"/>
              <a:gd name="connsiteX33" fmla="*/ 764005 w 981134"/>
              <a:gd name="connsiteY33" fmla="*/ 6016 h 360948"/>
              <a:gd name="connsiteX34" fmla="*/ 830179 w 981134"/>
              <a:gd name="connsiteY34" fmla="*/ 24064 h 360948"/>
              <a:gd name="connsiteX35" fmla="*/ 884321 w 981134"/>
              <a:gd name="connsiteY35" fmla="*/ 36095 h 360948"/>
              <a:gd name="connsiteX36" fmla="*/ 902368 w 981134"/>
              <a:gd name="connsiteY36" fmla="*/ 42111 h 360948"/>
              <a:gd name="connsiteX37" fmla="*/ 872289 w 981134"/>
              <a:gd name="connsiteY37" fmla="*/ 66174 h 360948"/>
              <a:gd name="connsiteX38" fmla="*/ 878305 w 981134"/>
              <a:gd name="connsiteY38" fmla="*/ 12633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81134" h="360948">
                <a:moveTo>
                  <a:pt x="878305" y="126332"/>
                </a:moveTo>
                <a:cubicBezTo>
                  <a:pt x="920817" y="134835"/>
                  <a:pt x="898688" y="129116"/>
                  <a:pt x="944479" y="144379"/>
                </a:cubicBezTo>
                <a:lnTo>
                  <a:pt x="962526" y="150395"/>
                </a:lnTo>
                <a:cubicBezTo>
                  <a:pt x="966537" y="156411"/>
                  <a:pt x="971710" y="161797"/>
                  <a:pt x="974558" y="168443"/>
                </a:cubicBezTo>
                <a:cubicBezTo>
                  <a:pt x="987661" y="199017"/>
                  <a:pt x="977661" y="233665"/>
                  <a:pt x="974558" y="264695"/>
                </a:cubicBezTo>
                <a:cubicBezTo>
                  <a:pt x="972949" y="280782"/>
                  <a:pt x="970828" y="296817"/>
                  <a:pt x="968542" y="312821"/>
                </a:cubicBezTo>
                <a:cubicBezTo>
                  <a:pt x="962542" y="354818"/>
                  <a:pt x="973547" y="345242"/>
                  <a:pt x="944479" y="354932"/>
                </a:cubicBezTo>
                <a:cubicBezTo>
                  <a:pt x="934453" y="352927"/>
                  <a:pt x="924625" y="348916"/>
                  <a:pt x="914400" y="348916"/>
                </a:cubicBezTo>
                <a:cubicBezTo>
                  <a:pt x="891619" y="348916"/>
                  <a:pt x="792472" y="358360"/>
                  <a:pt x="764005" y="360948"/>
                </a:cubicBezTo>
                <a:lnTo>
                  <a:pt x="120315" y="354932"/>
                </a:lnTo>
                <a:cubicBezTo>
                  <a:pt x="88173" y="354409"/>
                  <a:pt x="55355" y="356279"/>
                  <a:pt x="24063" y="348916"/>
                </a:cubicBezTo>
                <a:cubicBezTo>
                  <a:pt x="17890" y="347464"/>
                  <a:pt x="20545" y="336697"/>
                  <a:pt x="18047" y="330869"/>
                </a:cubicBezTo>
                <a:cubicBezTo>
                  <a:pt x="-4248" y="278851"/>
                  <a:pt x="14102" y="331071"/>
                  <a:pt x="0" y="288758"/>
                </a:cubicBezTo>
                <a:cubicBezTo>
                  <a:pt x="4010" y="252663"/>
                  <a:pt x="-4210" y="212957"/>
                  <a:pt x="12031" y="180474"/>
                </a:cubicBezTo>
                <a:cubicBezTo>
                  <a:pt x="19426" y="165684"/>
                  <a:pt x="44116" y="172453"/>
                  <a:pt x="60158" y="168443"/>
                </a:cubicBezTo>
                <a:cubicBezTo>
                  <a:pt x="68179" y="166438"/>
                  <a:pt x="76377" y="165042"/>
                  <a:pt x="84221" y="162427"/>
                </a:cubicBezTo>
                <a:cubicBezTo>
                  <a:pt x="96252" y="158416"/>
                  <a:pt x="107805" y="152480"/>
                  <a:pt x="120315" y="150395"/>
                </a:cubicBezTo>
                <a:cubicBezTo>
                  <a:pt x="219619" y="133844"/>
                  <a:pt x="115229" y="153171"/>
                  <a:pt x="174458" y="138364"/>
                </a:cubicBezTo>
                <a:cubicBezTo>
                  <a:pt x="184377" y="135884"/>
                  <a:pt x="194617" y="134828"/>
                  <a:pt x="204536" y="132348"/>
                </a:cubicBezTo>
                <a:cubicBezTo>
                  <a:pt x="210688" y="130810"/>
                  <a:pt x="216487" y="128074"/>
                  <a:pt x="222584" y="126332"/>
                </a:cubicBezTo>
                <a:cubicBezTo>
                  <a:pt x="230534" y="124061"/>
                  <a:pt x="238728" y="122692"/>
                  <a:pt x="246647" y="120316"/>
                </a:cubicBezTo>
                <a:cubicBezTo>
                  <a:pt x="246694" y="120302"/>
                  <a:pt x="291742" y="105285"/>
                  <a:pt x="300789" y="102269"/>
                </a:cubicBezTo>
                <a:cubicBezTo>
                  <a:pt x="306805" y="100264"/>
                  <a:pt x="312559" y="97150"/>
                  <a:pt x="318836" y="96253"/>
                </a:cubicBezTo>
                <a:cubicBezTo>
                  <a:pt x="332873" y="94248"/>
                  <a:pt x="346996" y="92774"/>
                  <a:pt x="360947" y="90237"/>
                </a:cubicBezTo>
                <a:cubicBezTo>
                  <a:pt x="402185" y="82739"/>
                  <a:pt x="368712" y="86792"/>
                  <a:pt x="403058" y="78206"/>
                </a:cubicBezTo>
                <a:cubicBezTo>
                  <a:pt x="412977" y="75726"/>
                  <a:pt x="423155" y="74408"/>
                  <a:pt x="433136" y="72190"/>
                </a:cubicBezTo>
                <a:cubicBezTo>
                  <a:pt x="455801" y="67153"/>
                  <a:pt x="455147" y="66858"/>
                  <a:pt x="475247" y="60158"/>
                </a:cubicBezTo>
                <a:cubicBezTo>
                  <a:pt x="497305" y="62163"/>
                  <a:pt x="520976" y="74693"/>
                  <a:pt x="541421" y="66174"/>
                </a:cubicBezTo>
                <a:cubicBezTo>
                  <a:pt x="552680" y="61483"/>
                  <a:pt x="537145" y="36628"/>
                  <a:pt x="547436" y="30079"/>
                </a:cubicBezTo>
                <a:cubicBezTo>
                  <a:pt x="564438" y="19260"/>
                  <a:pt x="587579" y="26419"/>
                  <a:pt x="607594" y="24064"/>
                </a:cubicBezTo>
                <a:cubicBezTo>
                  <a:pt x="621676" y="22407"/>
                  <a:pt x="635668" y="20053"/>
                  <a:pt x="649705" y="18048"/>
                </a:cubicBezTo>
                <a:cubicBezTo>
                  <a:pt x="655721" y="16043"/>
                  <a:pt x="661655" y="13774"/>
                  <a:pt x="667752" y="12032"/>
                </a:cubicBezTo>
                <a:cubicBezTo>
                  <a:pt x="720637" y="-3079"/>
                  <a:pt x="666584" y="14426"/>
                  <a:pt x="709863" y="0"/>
                </a:cubicBezTo>
                <a:cubicBezTo>
                  <a:pt x="727910" y="2005"/>
                  <a:pt x="746123" y="2860"/>
                  <a:pt x="764005" y="6016"/>
                </a:cubicBezTo>
                <a:cubicBezTo>
                  <a:pt x="820107" y="15917"/>
                  <a:pt x="795744" y="14226"/>
                  <a:pt x="830179" y="24064"/>
                </a:cubicBezTo>
                <a:cubicBezTo>
                  <a:pt x="873404" y="36413"/>
                  <a:pt x="834705" y="23690"/>
                  <a:pt x="884321" y="36095"/>
                </a:cubicBezTo>
                <a:cubicBezTo>
                  <a:pt x="890473" y="37633"/>
                  <a:pt x="896352" y="40106"/>
                  <a:pt x="902368" y="42111"/>
                </a:cubicBezTo>
                <a:cubicBezTo>
                  <a:pt x="926752" y="78685"/>
                  <a:pt x="912759" y="45939"/>
                  <a:pt x="872289" y="66174"/>
                </a:cubicBezTo>
                <a:cubicBezTo>
                  <a:pt x="865639" y="69499"/>
                  <a:pt x="866273" y="83137"/>
                  <a:pt x="878305" y="126332"/>
                </a:cubicBez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2" name="Freeform: Shape 31">
            <a:extLst>
              <a:ext uri="{FF2B5EF4-FFF2-40B4-BE49-F238E27FC236}">
                <a16:creationId xmlns:a16="http://schemas.microsoft.com/office/drawing/2014/main" id="{2C7539A7-85E4-3B35-97CF-BFEC52918142}"/>
              </a:ext>
            </a:extLst>
          </p:cNvPr>
          <p:cNvSpPr>
            <a:spLocks/>
          </p:cNvSpPr>
          <p:nvPr/>
        </p:nvSpPr>
        <p:spPr>
          <a:xfrm>
            <a:off x="9701476" y="2256046"/>
            <a:ext cx="774249" cy="321121"/>
          </a:xfrm>
          <a:custGeom>
            <a:avLst/>
            <a:gdLst>
              <a:gd name="connsiteX0" fmla="*/ 343 w 774249"/>
              <a:gd name="connsiteY0" fmla="*/ 69057 h 321121"/>
              <a:gd name="connsiteX1" fmla="*/ 12249 w 774249"/>
              <a:gd name="connsiteY1" fmla="*/ 71438 h 321121"/>
              <a:gd name="connsiteX2" fmla="*/ 19393 w 774249"/>
              <a:gd name="connsiteY2" fmla="*/ 78582 h 321121"/>
              <a:gd name="connsiteX3" fmla="*/ 26537 w 774249"/>
              <a:gd name="connsiteY3" fmla="*/ 80963 h 321121"/>
              <a:gd name="connsiteX4" fmla="*/ 33681 w 774249"/>
              <a:gd name="connsiteY4" fmla="*/ 85725 h 321121"/>
              <a:gd name="connsiteX5" fmla="*/ 55112 w 774249"/>
              <a:gd name="connsiteY5" fmla="*/ 90488 h 321121"/>
              <a:gd name="connsiteX6" fmla="*/ 71781 w 774249"/>
              <a:gd name="connsiteY6" fmla="*/ 95250 h 321121"/>
              <a:gd name="connsiteX7" fmla="*/ 62256 w 774249"/>
              <a:gd name="connsiteY7" fmla="*/ 100013 h 321121"/>
              <a:gd name="connsiteX8" fmla="*/ 40824 w 774249"/>
              <a:gd name="connsiteY8" fmla="*/ 102394 h 321121"/>
              <a:gd name="connsiteX9" fmla="*/ 43206 w 774249"/>
              <a:gd name="connsiteY9" fmla="*/ 114300 h 321121"/>
              <a:gd name="connsiteX10" fmla="*/ 45587 w 774249"/>
              <a:gd name="connsiteY10" fmla="*/ 128588 h 321121"/>
              <a:gd name="connsiteX11" fmla="*/ 47968 w 774249"/>
              <a:gd name="connsiteY11" fmla="*/ 166688 h 321121"/>
              <a:gd name="connsiteX12" fmla="*/ 45587 w 774249"/>
              <a:gd name="connsiteY12" fmla="*/ 238125 h 321121"/>
              <a:gd name="connsiteX13" fmla="*/ 40824 w 774249"/>
              <a:gd name="connsiteY13" fmla="*/ 297657 h 321121"/>
              <a:gd name="connsiteX14" fmla="*/ 43206 w 774249"/>
              <a:gd name="connsiteY14" fmla="*/ 319088 h 321121"/>
              <a:gd name="connsiteX15" fmla="*/ 90831 w 774249"/>
              <a:gd name="connsiteY15" fmla="*/ 314325 h 321121"/>
              <a:gd name="connsiteX16" fmla="*/ 207512 w 774249"/>
              <a:gd name="connsiteY16" fmla="*/ 314325 h 321121"/>
              <a:gd name="connsiteX17" fmla="*/ 348006 w 774249"/>
              <a:gd name="connsiteY17" fmla="*/ 316707 h 321121"/>
              <a:gd name="connsiteX18" fmla="*/ 631374 w 774249"/>
              <a:gd name="connsiteY18" fmla="*/ 319088 h 321121"/>
              <a:gd name="connsiteX19" fmla="*/ 659949 w 774249"/>
              <a:gd name="connsiteY19" fmla="*/ 316707 h 321121"/>
              <a:gd name="connsiteX20" fmla="*/ 736149 w 774249"/>
              <a:gd name="connsiteY20" fmla="*/ 316707 h 321121"/>
              <a:gd name="connsiteX21" fmla="*/ 731387 w 774249"/>
              <a:gd name="connsiteY21" fmla="*/ 178594 h 321121"/>
              <a:gd name="connsiteX22" fmla="*/ 729006 w 774249"/>
              <a:gd name="connsiteY22" fmla="*/ 97632 h 321121"/>
              <a:gd name="connsiteX23" fmla="*/ 731387 w 774249"/>
              <a:gd name="connsiteY23" fmla="*/ 90488 h 321121"/>
              <a:gd name="connsiteX24" fmla="*/ 738531 w 774249"/>
              <a:gd name="connsiteY24" fmla="*/ 88107 h 321121"/>
              <a:gd name="connsiteX25" fmla="*/ 748056 w 774249"/>
              <a:gd name="connsiteY25" fmla="*/ 85725 h 321121"/>
              <a:gd name="connsiteX26" fmla="*/ 767106 w 774249"/>
              <a:gd name="connsiteY26" fmla="*/ 78582 h 321121"/>
              <a:gd name="connsiteX27" fmla="*/ 774249 w 774249"/>
              <a:gd name="connsiteY27" fmla="*/ 71438 h 321121"/>
              <a:gd name="connsiteX28" fmla="*/ 767106 w 774249"/>
              <a:gd name="connsiteY28" fmla="*/ 66675 h 321121"/>
              <a:gd name="connsiteX29" fmla="*/ 752818 w 774249"/>
              <a:gd name="connsiteY29" fmla="*/ 61913 h 321121"/>
              <a:gd name="connsiteX30" fmla="*/ 743293 w 774249"/>
              <a:gd name="connsiteY30" fmla="*/ 59532 h 321121"/>
              <a:gd name="connsiteX31" fmla="*/ 736149 w 774249"/>
              <a:gd name="connsiteY31" fmla="*/ 57150 h 321121"/>
              <a:gd name="connsiteX32" fmla="*/ 693287 w 774249"/>
              <a:gd name="connsiteY32" fmla="*/ 54769 h 321121"/>
              <a:gd name="connsiteX33" fmla="*/ 667093 w 774249"/>
              <a:gd name="connsiteY33" fmla="*/ 52388 h 321121"/>
              <a:gd name="connsiteX34" fmla="*/ 648043 w 774249"/>
              <a:gd name="connsiteY34" fmla="*/ 50007 h 321121"/>
              <a:gd name="connsiteX35" fmla="*/ 624231 w 774249"/>
              <a:gd name="connsiteY35" fmla="*/ 47625 h 321121"/>
              <a:gd name="connsiteX36" fmla="*/ 612324 w 774249"/>
              <a:gd name="connsiteY36" fmla="*/ 45244 h 321121"/>
              <a:gd name="connsiteX37" fmla="*/ 605181 w 774249"/>
              <a:gd name="connsiteY37" fmla="*/ 42863 h 321121"/>
              <a:gd name="connsiteX38" fmla="*/ 545649 w 774249"/>
              <a:gd name="connsiteY38" fmla="*/ 35719 h 321121"/>
              <a:gd name="connsiteX39" fmla="*/ 536124 w 774249"/>
              <a:gd name="connsiteY39" fmla="*/ 33338 h 321121"/>
              <a:gd name="connsiteX40" fmla="*/ 498024 w 774249"/>
              <a:gd name="connsiteY40" fmla="*/ 28575 h 321121"/>
              <a:gd name="connsiteX41" fmla="*/ 486118 w 774249"/>
              <a:gd name="connsiteY41" fmla="*/ 26194 h 321121"/>
              <a:gd name="connsiteX42" fmla="*/ 457543 w 774249"/>
              <a:gd name="connsiteY42" fmla="*/ 19050 h 321121"/>
              <a:gd name="connsiteX43" fmla="*/ 448018 w 774249"/>
              <a:gd name="connsiteY43" fmla="*/ 16669 h 321121"/>
              <a:gd name="connsiteX44" fmla="*/ 431349 w 774249"/>
              <a:gd name="connsiteY44" fmla="*/ 14288 h 321121"/>
              <a:gd name="connsiteX45" fmla="*/ 424206 w 774249"/>
              <a:gd name="connsiteY45" fmla="*/ 9525 h 321121"/>
              <a:gd name="connsiteX46" fmla="*/ 409918 w 774249"/>
              <a:gd name="connsiteY46" fmla="*/ 7144 h 321121"/>
              <a:gd name="connsiteX47" fmla="*/ 390868 w 774249"/>
              <a:gd name="connsiteY47" fmla="*/ 2382 h 321121"/>
              <a:gd name="connsiteX48" fmla="*/ 381343 w 774249"/>
              <a:gd name="connsiteY48" fmla="*/ 0 h 321121"/>
              <a:gd name="connsiteX49" fmla="*/ 362293 w 774249"/>
              <a:gd name="connsiteY49" fmla="*/ 2382 h 321121"/>
              <a:gd name="connsiteX50" fmla="*/ 345624 w 774249"/>
              <a:gd name="connsiteY50" fmla="*/ 7144 h 321121"/>
              <a:gd name="connsiteX51" fmla="*/ 328956 w 774249"/>
              <a:gd name="connsiteY51" fmla="*/ 9525 h 321121"/>
              <a:gd name="connsiteX52" fmla="*/ 317049 w 774249"/>
              <a:gd name="connsiteY52" fmla="*/ 11907 h 321121"/>
              <a:gd name="connsiteX53" fmla="*/ 262281 w 774249"/>
              <a:gd name="connsiteY53" fmla="*/ 16669 h 321121"/>
              <a:gd name="connsiteX54" fmla="*/ 228943 w 774249"/>
              <a:gd name="connsiteY54" fmla="*/ 21432 h 321121"/>
              <a:gd name="connsiteX55" fmla="*/ 219418 w 774249"/>
              <a:gd name="connsiteY55" fmla="*/ 23813 h 321121"/>
              <a:gd name="connsiteX56" fmla="*/ 190843 w 774249"/>
              <a:gd name="connsiteY56" fmla="*/ 28575 h 321121"/>
              <a:gd name="connsiteX57" fmla="*/ 164649 w 774249"/>
              <a:gd name="connsiteY57" fmla="*/ 33338 h 321121"/>
              <a:gd name="connsiteX58" fmla="*/ 121787 w 774249"/>
              <a:gd name="connsiteY58" fmla="*/ 35719 h 321121"/>
              <a:gd name="connsiteX59" fmla="*/ 88449 w 774249"/>
              <a:gd name="connsiteY59" fmla="*/ 40482 h 321121"/>
              <a:gd name="connsiteX60" fmla="*/ 71781 w 774249"/>
              <a:gd name="connsiteY60" fmla="*/ 42863 h 321121"/>
              <a:gd name="connsiteX61" fmla="*/ 59874 w 774249"/>
              <a:gd name="connsiteY61" fmla="*/ 45244 h 321121"/>
              <a:gd name="connsiteX62" fmla="*/ 38443 w 774249"/>
              <a:gd name="connsiteY62" fmla="*/ 47625 h 321121"/>
              <a:gd name="connsiteX63" fmla="*/ 26537 w 774249"/>
              <a:gd name="connsiteY63" fmla="*/ 50007 h 321121"/>
              <a:gd name="connsiteX64" fmla="*/ 343 w 774249"/>
              <a:gd name="connsiteY64" fmla="*/ 69057 h 32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74249" h="321121">
                <a:moveTo>
                  <a:pt x="343" y="69057"/>
                </a:moveTo>
                <a:cubicBezTo>
                  <a:pt x="-2038" y="72629"/>
                  <a:pt x="8629" y="69628"/>
                  <a:pt x="12249" y="71438"/>
                </a:cubicBezTo>
                <a:cubicBezTo>
                  <a:pt x="15261" y="72944"/>
                  <a:pt x="16591" y="76714"/>
                  <a:pt x="19393" y="78582"/>
                </a:cubicBezTo>
                <a:cubicBezTo>
                  <a:pt x="21482" y="79974"/>
                  <a:pt x="24292" y="79841"/>
                  <a:pt x="26537" y="80963"/>
                </a:cubicBezTo>
                <a:cubicBezTo>
                  <a:pt x="29097" y="82243"/>
                  <a:pt x="31121" y="84445"/>
                  <a:pt x="33681" y="85725"/>
                </a:cubicBezTo>
                <a:cubicBezTo>
                  <a:pt x="39865" y="88817"/>
                  <a:pt x="49005" y="89267"/>
                  <a:pt x="55112" y="90488"/>
                </a:cubicBezTo>
                <a:cubicBezTo>
                  <a:pt x="62586" y="91983"/>
                  <a:pt x="64973" y="92981"/>
                  <a:pt x="71781" y="95250"/>
                </a:cubicBezTo>
                <a:cubicBezTo>
                  <a:pt x="68606" y="96838"/>
                  <a:pt x="65715" y="99215"/>
                  <a:pt x="62256" y="100013"/>
                </a:cubicBezTo>
                <a:cubicBezTo>
                  <a:pt x="55252" y="101629"/>
                  <a:pt x="46574" y="98081"/>
                  <a:pt x="40824" y="102394"/>
                </a:cubicBezTo>
                <a:cubicBezTo>
                  <a:pt x="37586" y="104822"/>
                  <a:pt x="42482" y="110318"/>
                  <a:pt x="43206" y="114300"/>
                </a:cubicBezTo>
                <a:cubicBezTo>
                  <a:pt x="44070" y="119050"/>
                  <a:pt x="44793" y="123825"/>
                  <a:pt x="45587" y="128588"/>
                </a:cubicBezTo>
                <a:cubicBezTo>
                  <a:pt x="46381" y="141288"/>
                  <a:pt x="47968" y="153963"/>
                  <a:pt x="47968" y="166688"/>
                </a:cubicBezTo>
                <a:cubicBezTo>
                  <a:pt x="47968" y="190514"/>
                  <a:pt x="46622" y="214322"/>
                  <a:pt x="45587" y="238125"/>
                </a:cubicBezTo>
                <a:cubicBezTo>
                  <a:pt x="44172" y="270674"/>
                  <a:pt x="43813" y="270766"/>
                  <a:pt x="40824" y="297657"/>
                </a:cubicBezTo>
                <a:cubicBezTo>
                  <a:pt x="41618" y="304801"/>
                  <a:pt x="36965" y="315522"/>
                  <a:pt x="43206" y="319088"/>
                </a:cubicBezTo>
                <a:cubicBezTo>
                  <a:pt x="46582" y="321017"/>
                  <a:pt x="81910" y="315600"/>
                  <a:pt x="90831" y="314325"/>
                </a:cubicBezTo>
                <a:cubicBezTo>
                  <a:pt x="378780" y="323617"/>
                  <a:pt x="23917" y="314325"/>
                  <a:pt x="207512" y="314325"/>
                </a:cubicBezTo>
                <a:cubicBezTo>
                  <a:pt x="254350" y="314325"/>
                  <a:pt x="301171" y="316181"/>
                  <a:pt x="348006" y="316707"/>
                </a:cubicBezTo>
                <a:lnTo>
                  <a:pt x="631374" y="319088"/>
                </a:lnTo>
                <a:cubicBezTo>
                  <a:pt x="640899" y="318294"/>
                  <a:pt x="650391" y="316707"/>
                  <a:pt x="659949" y="316707"/>
                </a:cubicBezTo>
                <a:cubicBezTo>
                  <a:pt x="738917" y="316707"/>
                  <a:pt x="706349" y="326640"/>
                  <a:pt x="736149" y="316707"/>
                </a:cubicBezTo>
                <a:cubicBezTo>
                  <a:pt x="731664" y="240461"/>
                  <a:pt x="734560" y="297607"/>
                  <a:pt x="731387" y="178594"/>
                </a:cubicBezTo>
                <a:cubicBezTo>
                  <a:pt x="730667" y="151605"/>
                  <a:pt x="729800" y="124619"/>
                  <a:pt x="729006" y="97632"/>
                </a:cubicBezTo>
                <a:cubicBezTo>
                  <a:pt x="729800" y="95251"/>
                  <a:pt x="729612" y="92263"/>
                  <a:pt x="731387" y="90488"/>
                </a:cubicBezTo>
                <a:cubicBezTo>
                  <a:pt x="733162" y="88713"/>
                  <a:pt x="736117" y="88797"/>
                  <a:pt x="738531" y="88107"/>
                </a:cubicBezTo>
                <a:cubicBezTo>
                  <a:pt x="741678" y="87208"/>
                  <a:pt x="744909" y="86624"/>
                  <a:pt x="748056" y="85725"/>
                </a:cubicBezTo>
                <a:cubicBezTo>
                  <a:pt x="754588" y="83858"/>
                  <a:pt x="760816" y="81098"/>
                  <a:pt x="767106" y="78582"/>
                </a:cubicBezTo>
                <a:cubicBezTo>
                  <a:pt x="769487" y="76201"/>
                  <a:pt x="774249" y="74805"/>
                  <a:pt x="774249" y="71438"/>
                </a:cubicBezTo>
                <a:cubicBezTo>
                  <a:pt x="774249" y="68576"/>
                  <a:pt x="769721" y="67837"/>
                  <a:pt x="767106" y="66675"/>
                </a:cubicBezTo>
                <a:cubicBezTo>
                  <a:pt x="762518" y="64636"/>
                  <a:pt x="757688" y="63130"/>
                  <a:pt x="752818" y="61913"/>
                </a:cubicBezTo>
                <a:cubicBezTo>
                  <a:pt x="749643" y="61119"/>
                  <a:pt x="746440" y="60431"/>
                  <a:pt x="743293" y="59532"/>
                </a:cubicBezTo>
                <a:cubicBezTo>
                  <a:pt x="740879" y="58842"/>
                  <a:pt x="738648" y="57388"/>
                  <a:pt x="736149" y="57150"/>
                </a:cubicBezTo>
                <a:cubicBezTo>
                  <a:pt x="721904" y="55793"/>
                  <a:pt x="707562" y="55753"/>
                  <a:pt x="693287" y="54769"/>
                </a:cubicBezTo>
                <a:cubicBezTo>
                  <a:pt x="684540" y="54166"/>
                  <a:pt x="675812" y="53306"/>
                  <a:pt x="667093" y="52388"/>
                </a:cubicBezTo>
                <a:cubicBezTo>
                  <a:pt x="660729" y="51718"/>
                  <a:pt x="654403" y="50714"/>
                  <a:pt x="648043" y="50007"/>
                </a:cubicBezTo>
                <a:cubicBezTo>
                  <a:pt x="640115" y="49126"/>
                  <a:pt x="632138" y="48679"/>
                  <a:pt x="624231" y="47625"/>
                </a:cubicBezTo>
                <a:cubicBezTo>
                  <a:pt x="620219" y="47090"/>
                  <a:pt x="616251" y="46226"/>
                  <a:pt x="612324" y="45244"/>
                </a:cubicBezTo>
                <a:cubicBezTo>
                  <a:pt x="609889" y="44635"/>
                  <a:pt x="607657" y="43276"/>
                  <a:pt x="605181" y="42863"/>
                </a:cubicBezTo>
                <a:cubicBezTo>
                  <a:pt x="586355" y="39726"/>
                  <a:pt x="563591" y="40204"/>
                  <a:pt x="545649" y="35719"/>
                </a:cubicBezTo>
                <a:cubicBezTo>
                  <a:pt x="542474" y="34925"/>
                  <a:pt x="539344" y="33923"/>
                  <a:pt x="536124" y="33338"/>
                </a:cubicBezTo>
                <a:cubicBezTo>
                  <a:pt x="518951" y="30216"/>
                  <a:pt x="516567" y="31224"/>
                  <a:pt x="498024" y="28575"/>
                </a:cubicBezTo>
                <a:cubicBezTo>
                  <a:pt x="494017" y="28003"/>
                  <a:pt x="490062" y="27104"/>
                  <a:pt x="486118" y="26194"/>
                </a:cubicBezTo>
                <a:cubicBezTo>
                  <a:pt x="485971" y="26160"/>
                  <a:pt x="462379" y="20259"/>
                  <a:pt x="457543" y="19050"/>
                </a:cubicBezTo>
                <a:cubicBezTo>
                  <a:pt x="454368" y="18256"/>
                  <a:pt x="451258" y="17132"/>
                  <a:pt x="448018" y="16669"/>
                </a:cubicBezTo>
                <a:lnTo>
                  <a:pt x="431349" y="14288"/>
                </a:lnTo>
                <a:cubicBezTo>
                  <a:pt x="428968" y="12700"/>
                  <a:pt x="426921" y="10430"/>
                  <a:pt x="424206" y="9525"/>
                </a:cubicBezTo>
                <a:cubicBezTo>
                  <a:pt x="419625" y="7998"/>
                  <a:pt x="414639" y="8156"/>
                  <a:pt x="409918" y="7144"/>
                </a:cubicBezTo>
                <a:cubicBezTo>
                  <a:pt x="403518" y="5773"/>
                  <a:pt x="397218" y="3970"/>
                  <a:pt x="390868" y="2382"/>
                </a:cubicBezTo>
                <a:lnTo>
                  <a:pt x="381343" y="0"/>
                </a:lnTo>
                <a:cubicBezTo>
                  <a:pt x="374993" y="794"/>
                  <a:pt x="368605" y="1330"/>
                  <a:pt x="362293" y="2382"/>
                </a:cubicBezTo>
                <a:cubicBezTo>
                  <a:pt x="326756" y="8306"/>
                  <a:pt x="373956" y="1478"/>
                  <a:pt x="345624" y="7144"/>
                </a:cubicBezTo>
                <a:cubicBezTo>
                  <a:pt x="340121" y="8245"/>
                  <a:pt x="334492" y="8602"/>
                  <a:pt x="328956" y="9525"/>
                </a:cubicBezTo>
                <a:cubicBezTo>
                  <a:pt x="324963" y="10190"/>
                  <a:pt x="321050" y="11291"/>
                  <a:pt x="317049" y="11907"/>
                </a:cubicBezTo>
                <a:cubicBezTo>
                  <a:pt x="296387" y="15086"/>
                  <a:pt x="285313" y="15134"/>
                  <a:pt x="262281" y="16669"/>
                </a:cubicBezTo>
                <a:cubicBezTo>
                  <a:pt x="251168" y="18257"/>
                  <a:pt x="239833" y="18710"/>
                  <a:pt x="228943" y="21432"/>
                </a:cubicBezTo>
                <a:cubicBezTo>
                  <a:pt x="225768" y="22226"/>
                  <a:pt x="222635" y="23210"/>
                  <a:pt x="219418" y="23813"/>
                </a:cubicBezTo>
                <a:cubicBezTo>
                  <a:pt x="209927" y="25592"/>
                  <a:pt x="200312" y="26681"/>
                  <a:pt x="190843" y="28575"/>
                </a:cubicBezTo>
                <a:cubicBezTo>
                  <a:pt x="185139" y="29716"/>
                  <a:pt x="169883" y="32902"/>
                  <a:pt x="164649" y="33338"/>
                </a:cubicBezTo>
                <a:cubicBezTo>
                  <a:pt x="150389" y="34526"/>
                  <a:pt x="136074" y="34925"/>
                  <a:pt x="121787" y="35719"/>
                </a:cubicBezTo>
                <a:cubicBezTo>
                  <a:pt x="85796" y="40217"/>
                  <a:pt x="118216" y="35902"/>
                  <a:pt x="88449" y="40482"/>
                </a:cubicBezTo>
                <a:cubicBezTo>
                  <a:pt x="82902" y="41336"/>
                  <a:pt x="77317" y="41940"/>
                  <a:pt x="71781" y="42863"/>
                </a:cubicBezTo>
                <a:cubicBezTo>
                  <a:pt x="67788" y="43528"/>
                  <a:pt x="63881" y="44672"/>
                  <a:pt x="59874" y="45244"/>
                </a:cubicBezTo>
                <a:cubicBezTo>
                  <a:pt x="52759" y="46260"/>
                  <a:pt x="45558" y="46608"/>
                  <a:pt x="38443" y="47625"/>
                </a:cubicBezTo>
                <a:cubicBezTo>
                  <a:pt x="34436" y="48197"/>
                  <a:pt x="30463" y="49025"/>
                  <a:pt x="26537" y="50007"/>
                </a:cubicBezTo>
                <a:cubicBezTo>
                  <a:pt x="15007" y="52890"/>
                  <a:pt x="2724" y="65485"/>
                  <a:pt x="343" y="69057"/>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EE4BE2-C1FF-8F60-EFDD-194FC1F813F8}"/>
              </a:ext>
            </a:extLst>
          </p:cNvPr>
          <p:cNvSpPr>
            <a:spLocks/>
          </p:cNvSpPr>
          <p:nvPr/>
        </p:nvSpPr>
        <p:spPr>
          <a:xfrm>
            <a:off x="5365347" y="2274833"/>
            <a:ext cx="1245394" cy="373650"/>
          </a:xfrm>
          <a:custGeom>
            <a:avLst/>
            <a:gdLst>
              <a:gd name="connsiteX0" fmla="*/ 628650 w 1245394"/>
              <a:gd name="connsiteY0" fmla="*/ 5681 h 373650"/>
              <a:gd name="connsiteX1" fmla="*/ 604838 w 1245394"/>
              <a:gd name="connsiteY1" fmla="*/ 10444 h 373650"/>
              <a:gd name="connsiteX2" fmla="*/ 585788 w 1245394"/>
              <a:gd name="connsiteY2" fmla="*/ 15206 h 373650"/>
              <a:gd name="connsiteX3" fmla="*/ 576263 w 1245394"/>
              <a:gd name="connsiteY3" fmla="*/ 17587 h 373650"/>
              <a:gd name="connsiteX4" fmla="*/ 554832 w 1245394"/>
              <a:gd name="connsiteY4" fmla="*/ 19969 h 373650"/>
              <a:gd name="connsiteX5" fmla="*/ 545307 w 1245394"/>
              <a:gd name="connsiteY5" fmla="*/ 22350 h 373650"/>
              <a:gd name="connsiteX6" fmla="*/ 516732 w 1245394"/>
              <a:gd name="connsiteY6" fmla="*/ 27112 h 373650"/>
              <a:gd name="connsiteX7" fmla="*/ 507207 w 1245394"/>
              <a:gd name="connsiteY7" fmla="*/ 29494 h 373650"/>
              <a:gd name="connsiteX8" fmla="*/ 492919 w 1245394"/>
              <a:gd name="connsiteY8" fmla="*/ 34256 h 373650"/>
              <a:gd name="connsiteX9" fmla="*/ 478632 w 1245394"/>
              <a:gd name="connsiteY9" fmla="*/ 36637 h 373650"/>
              <a:gd name="connsiteX10" fmla="*/ 461963 w 1245394"/>
              <a:gd name="connsiteY10" fmla="*/ 41400 h 373650"/>
              <a:gd name="connsiteX11" fmla="*/ 433388 w 1245394"/>
              <a:gd name="connsiteY11" fmla="*/ 43781 h 373650"/>
              <a:gd name="connsiteX12" fmla="*/ 395288 w 1245394"/>
              <a:gd name="connsiteY12" fmla="*/ 53306 h 373650"/>
              <a:gd name="connsiteX13" fmla="*/ 383382 w 1245394"/>
              <a:gd name="connsiteY13" fmla="*/ 55687 h 373650"/>
              <a:gd name="connsiteX14" fmla="*/ 354807 w 1245394"/>
              <a:gd name="connsiteY14" fmla="*/ 60450 h 373650"/>
              <a:gd name="connsiteX15" fmla="*/ 340519 w 1245394"/>
              <a:gd name="connsiteY15" fmla="*/ 62831 h 373650"/>
              <a:gd name="connsiteX16" fmla="*/ 323850 w 1245394"/>
              <a:gd name="connsiteY16" fmla="*/ 65212 h 373650"/>
              <a:gd name="connsiteX17" fmla="*/ 288132 w 1245394"/>
              <a:gd name="connsiteY17" fmla="*/ 72356 h 373650"/>
              <a:gd name="connsiteX18" fmla="*/ 276225 w 1245394"/>
              <a:gd name="connsiteY18" fmla="*/ 74737 h 373650"/>
              <a:gd name="connsiteX19" fmla="*/ 261938 w 1245394"/>
              <a:gd name="connsiteY19" fmla="*/ 77119 h 373650"/>
              <a:gd name="connsiteX20" fmla="*/ 252413 w 1245394"/>
              <a:gd name="connsiteY20" fmla="*/ 79500 h 373650"/>
              <a:gd name="connsiteX21" fmla="*/ 233363 w 1245394"/>
              <a:gd name="connsiteY21" fmla="*/ 81881 h 373650"/>
              <a:gd name="connsiteX22" fmla="*/ 223838 w 1245394"/>
              <a:gd name="connsiteY22" fmla="*/ 84262 h 373650"/>
              <a:gd name="connsiteX23" fmla="*/ 164307 w 1245394"/>
              <a:gd name="connsiteY23" fmla="*/ 91406 h 373650"/>
              <a:gd name="connsiteX24" fmla="*/ 138113 w 1245394"/>
              <a:gd name="connsiteY24" fmla="*/ 98550 h 373650"/>
              <a:gd name="connsiteX25" fmla="*/ 130969 w 1245394"/>
              <a:gd name="connsiteY25" fmla="*/ 100931 h 373650"/>
              <a:gd name="connsiteX26" fmla="*/ 121444 w 1245394"/>
              <a:gd name="connsiteY26" fmla="*/ 103312 h 373650"/>
              <a:gd name="connsiteX27" fmla="*/ 104775 w 1245394"/>
              <a:gd name="connsiteY27" fmla="*/ 108075 h 373650"/>
              <a:gd name="connsiteX28" fmla="*/ 85725 w 1245394"/>
              <a:gd name="connsiteY28" fmla="*/ 110456 h 373650"/>
              <a:gd name="connsiteX29" fmla="*/ 76200 w 1245394"/>
              <a:gd name="connsiteY29" fmla="*/ 112837 h 373650"/>
              <a:gd name="connsiteX30" fmla="*/ 61913 w 1245394"/>
              <a:gd name="connsiteY30" fmla="*/ 115219 h 373650"/>
              <a:gd name="connsiteX31" fmla="*/ 14288 w 1245394"/>
              <a:gd name="connsiteY31" fmla="*/ 122362 h 373650"/>
              <a:gd name="connsiteX32" fmla="*/ 0 w 1245394"/>
              <a:gd name="connsiteY32" fmla="*/ 124744 h 373650"/>
              <a:gd name="connsiteX33" fmla="*/ 7144 w 1245394"/>
              <a:gd name="connsiteY33" fmla="*/ 129506 h 373650"/>
              <a:gd name="connsiteX34" fmla="*/ 38100 w 1245394"/>
              <a:gd name="connsiteY34" fmla="*/ 134269 h 373650"/>
              <a:gd name="connsiteX35" fmla="*/ 47625 w 1245394"/>
              <a:gd name="connsiteY35" fmla="*/ 136650 h 373650"/>
              <a:gd name="connsiteX36" fmla="*/ 50007 w 1245394"/>
              <a:gd name="connsiteY36" fmla="*/ 146175 h 373650"/>
              <a:gd name="connsiteX37" fmla="*/ 47625 w 1245394"/>
              <a:gd name="connsiteY37" fmla="*/ 208087 h 373650"/>
              <a:gd name="connsiteX38" fmla="*/ 45244 w 1245394"/>
              <a:gd name="connsiteY38" fmla="*/ 277144 h 373650"/>
              <a:gd name="connsiteX39" fmla="*/ 47625 w 1245394"/>
              <a:gd name="connsiteY39" fmla="*/ 362869 h 373650"/>
              <a:gd name="connsiteX40" fmla="*/ 57150 w 1245394"/>
              <a:gd name="connsiteY40" fmla="*/ 365250 h 373650"/>
              <a:gd name="connsiteX41" fmla="*/ 109538 w 1245394"/>
              <a:gd name="connsiteY41" fmla="*/ 358106 h 373650"/>
              <a:gd name="connsiteX42" fmla="*/ 211932 w 1245394"/>
              <a:gd name="connsiteY42" fmla="*/ 362869 h 373650"/>
              <a:gd name="connsiteX43" fmla="*/ 433388 w 1245394"/>
              <a:gd name="connsiteY43" fmla="*/ 367631 h 373650"/>
              <a:gd name="connsiteX44" fmla="*/ 602457 w 1245394"/>
              <a:gd name="connsiteY44" fmla="*/ 365250 h 373650"/>
              <a:gd name="connsiteX45" fmla="*/ 681038 w 1245394"/>
              <a:gd name="connsiteY45" fmla="*/ 367631 h 373650"/>
              <a:gd name="connsiteX46" fmla="*/ 812007 w 1245394"/>
              <a:gd name="connsiteY46" fmla="*/ 370012 h 373650"/>
              <a:gd name="connsiteX47" fmla="*/ 1040607 w 1245394"/>
              <a:gd name="connsiteY47" fmla="*/ 370012 h 373650"/>
              <a:gd name="connsiteX48" fmla="*/ 1207294 w 1245394"/>
              <a:gd name="connsiteY48" fmla="*/ 367631 h 373650"/>
              <a:gd name="connsiteX49" fmla="*/ 1202532 w 1245394"/>
              <a:gd name="connsiteY49" fmla="*/ 241425 h 373650"/>
              <a:gd name="connsiteX50" fmla="*/ 1200150 w 1245394"/>
              <a:gd name="connsiteY50" fmla="*/ 186656 h 373650"/>
              <a:gd name="connsiteX51" fmla="*/ 1202532 w 1245394"/>
              <a:gd name="connsiteY51" fmla="*/ 165225 h 373650"/>
              <a:gd name="connsiteX52" fmla="*/ 1214438 w 1245394"/>
              <a:gd name="connsiteY52" fmla="*/ 155700 h 373650"/>
              <a:gd name="connsiteX53" fmla="*/ 1221582 w 1245394"/>
              <a:gd name="connsiteY53" fmla="*/ 150937 h 373650"/>
              <a:gd name="connsiteX54" fmla="*/ 1245394 w 1245394"/>
              <a:gd name="connsiteY54" fmla="*/ 134269 h 373650"/>
              <a:gd name="connsiteX55" fmla="*/ 1238250 w 1245394"/>
              <a:gd name="connsiteY55" fmla="*/ 124744 h 373650"/>
              <a:gd name="connsiteX56" fmla="*/ 1223963 w 1245394"/>
              <a:gd name="connsiteY56" fmla="*/ 119981 h 373650"/>
              <a:gd name="connsiteX57" fmla="*/ 1197769 w 1245394"/>
              <a:gd name="connsiteY57" fmla="*/ 110456 h 373650"/>
              <a:gd name="connsiteX58" fmla="*/ 1185863 w 1245394"/>
              <a:gd name="connsiteY58" fmla="*/ 105694 h 373650"/>
              <a:gd name="connsiteX59" fmla="*/ 1173957 w 1245394"/>
              <a:gd name="connsiteY59" fmla="*/ 103312 h 373650"/>
              <a:gd name="connsiteX60" fmla="*/ 1143000 w 1245394"/>
              <a:gd name="connsiteY60" fmla="*/ 98550 h 373650"/>
              <a:gd name="connsiteX61" fmla="*/ 1123950 w 1245394"/>
              <a:gd name="connsiteY61" fmla="*/ 93787 h 373650"/>
              <a:gd name="connsiteX62" fmla="*/ 1116807 w 1245394"/>
              <a:gd name="connsiteY62" fmla="*/ 91406 h 373650"/>
              <a:gd name="connsiteX63" fmla="*/ 1104900 w 1245394"/>
              <a:gd name="connsiteY63" fmla="*/ 89025 h 373650"/>
              <a:gd name="connsiteX64" fmla="*/ 1090613 w 1245394"/>
              <a:gd name="connsiteY64" fmla="*/ 84262 h 373650"/>
              <a:gd name="connsiteX65" fmla="*/ 1054894 w 1245394"/>
              <a:gd name="connsiteY65" fmla="*/ 79500 h 373650"/>
              <a:gd name="connsiteX66" fmla="*/ 1038225 w 1245394"/>
              <a:gd name="connsiteY66" fmla="*/ 77119 h 373650"/>
              <a:gd name="connsiteX67" fmla="*/ 983457 w 1245394"/>
              <a:gd name="connsiteY67" fmla="*/ 72356 h 373650"/>
              <a:gd name="connsiteX68" fmla="*/ 954882 w 1245394"/>
              <a:gd name="connsiteY68" fmla="*/ 67594 h 373650"/>
              <a:gd name="connsiteX69" fmla="*/ 947738 w 1245394"/>
              <a:gd name="connsiteY69" fmla="*/ 65212 h 373650"/>
              <a:gd name="connsiteX70" fmla="*/ 926307 w 1245394"/>
              <a:gd name="connsiteY70" fmla="*/ 60450 h 373650"/>
              <a:gd name="connsiteX71" fmla="*/ 909638 w 1245394"/>
              <a:gd name="connsiteY71" fmla="*/ 55687 h 373650"/>
              <a:gd name="connsiteX72" fmla="*/ 895350 w 1245394"/>
              <a:gd name="connsiteY72" fmla="*/ 53306 h 373650"/>
              <a:gd name="connsiteX73" fmla="*/ 878682 w 1245394"/>
              <a:gd name="connsiteY73" fmla="*/ 48544 h 373650"/>
              <a:gd name="connsiteX74" fmla="*/ 857250 w 1245394"/>
              <a:gd name="connsiteY74" fmla="*/ 46162 h 373650"/>
              <a:gd name="connsiteX75" fmla="*/ 838200 w 1245394"/>
              <a:gd name="connsiteY75" fmla="*/ 43781 h 373650"/>
              <a:gd name="connsiteX76" fmla="*/ 804863 w 1245394"/>
              <a:gd name="connsiteY76" fmla="*/ 39019 h 373650"/>
              <a:gd name="connsiteX77" fmla="*/ 783432 w 1245394"/>
              <a:gd name="connsiteY77" fmla="*/ 36637 h 373650"/>
              <a:gd name="connsiteX78" fmla="*/ 762000 w 1245394"/>
              <a:gd name="connsiteY78" fmla="*/ 31875 h 373650"/>
              <a:gd name="connsiteX79" fmla="*/ 747713 w 1245394"/>
              <a:gd name="connsiteY79" fmla="*/ 29494 h 373650"/>
              <a:gd name="connsiteX80" fmla="*/ 728663 w 1245394"/>
              <a:gd name="connsiteY80" fmla="*/ 27112 h 373650"/>
              <a:gd name="connsiteX81" fmla="*/ 709613 w 1245394"/>
              <a:gd name="connsiteY81" fmla="*/ 22350 h 373650"/>
              <a:gd name="connsiteX82" fmla="*/ 700088 w 1245394"/>
              <a:gd name="connsiteY82" fmla="*/ 19969 h 373650"/>
              <a:gd name="connsiteX83" fmla="*/ 671513 w 1245394"/>
              <a:gd name="connsiteY83" fmla="*/ 10444 h 373650"/>
              <a:gd name="connsiteX84" fmla="*/ 654844 w 1245394"/>
              <a:gd name="connsiteY84" fmla="*/ 8062 h 373650"/>
              <a:gd name="connsiteX85" fmla="*/ 647700 w 1245394"/>
              <a:gd name="connsiteY85" fmla="*/ 5681 h 373650"/>
              <a:gd name="connsiteX86" fmla="*/ 638175 w 1245394"/>
              <a:gd name="connsiteY86" fmla="*/ 919 h 373650"/>
              <a:gd name="connsiteX87" fmla="*/ 628650 w 1245394"/>
              <a:gd name="connsiteY87" fmla="*/ 5681 h 37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45394" h="373650">
                <a:moveTo>
                  <a:pt x="628650" y="5681"/>
                </a:moveTo>
                <a:cubicBezTo>
                  <a:pt x="620713" y="7269"/>
                  <a:pt x="612691" y="8481"/>
                  <a:pt x="604838" y="10444"/>
                </a:cubicBezTo>
                <a:lnTo>
                  <a:pt x="585788" y="15206"/>
                </a:lnTo>
                <a:cubicBezTo>
                  <a:pt x="582613" y="16000"/>
                  <a:pt x="579516" y="17225"/>
                  <a:pt x="576263" y="17587"/>
                </a:cubicBezTo>
                <a:lnTo>
                  <a:pt x="554832" y="19969"/>
                </a:lnTo>
                <a:cubicBezTo>
                  <a:pt x="551657" y="20763"/>
                  <a:pt x="548527" y="21765"/>
                  <a:pt x="545307" y="22350"/>
                </a:cubicBezTo>
                <a:cubicBezTo>
                  <a:pt x="518008" y="27313"/>
                  <a:pt x="538917" y="22181"/>
                  <a:pt x="516732" y="27112"/>
                </a:cubicBezTo>
                <a:cubicBezTo>
                  <a:pt x="513537" y="27822"/>
                  <a:pt x="510342" y="28554"/>
                  <a:pt x="507207" y="29494"/>
                </a:cubicBezTo>
                <a:cubicBezTo>
                  <a:pt x="502399" y="30937"/>
                  <a:pt x="497871" y="33431"/>
                  <a:pt x="492919" y="34256"/>
                </a:cubicBezTo>
                <a:lnTo>
                  <a:pt x="478632" y="36637"/>
                </a:lnTo>
                <a:cubicBezTo>
                  <a:pt x="473884" y="38220"/>
                  <a:pt x="466752" y="40801"/>
                  <a:pt x="461963" y="41400"/>
                </a:cubicBezTo>
                <a:cubicBezTo>
                  <a:pt x="452479" y="42585"/>
                  <a:pt x="442913" y="42987"/>
                  <a:pt x="433388" y="43781"/>
                </a:cubicBezTo>
                <a:cubicBezTo>
                  <a:pt x="414869" y="53041"/>
                  <a:pt x="428336" y="47475"/>
                  <a:pt x="395288" y="53306"/>
                </a:cubicBezTo>
                <a:cubicBezTo>
                  <a:pt x="391302" y="54009"/>
                  <a:pt x="387368" y="54984"/>
                  <a:pt x="383382" y="55687"/>
                </a:cubicBezTo>
                <a:lnTo>
                  <a:pt x="354807" y="60450"/>
                </a:lnTo>
                <a:cubicBezTo>
                  <a:pt x="350044" y="61244"/>
                  <a:pt x="345299" y="62148"/>
                  <a:pt x="340519" y="62831"/>
                </a:cubicBezTo>
                <a:cubicBezTo>
                  <a:pt x="334963" y="63625"/>
                  <a:pt x="329377" y="64237"/>
                  <a:pt x="323850" y="65212"/>
                </a:cubicBezTo>
                <a:cubicBezTo>
                  <a:pt x="311893" y="67322"/>
                  <a:pt x="300038" y="69975"/>
                  <a:pt x="288132" y="72356"/>
                </a:cubicBezTo>
                <a:cubicBezTo>
                  <a:pt x="284163" y="73150"/>
                  <a:pt x="280217" y="74071"/>
                  <a:pt x="276225" y="74737"/>
                </a:cubicBezTo>
                <a:cubicBezTo>
                  <a:pt x="271463" y="75531"/>
                  <a:pt x="266672" y="76172"/>
                  <a:pt x="261938" y="77119"/>
                </a:cubicBezTo>
                <a:cubicBezTo>
                  <a:pt x="258729" y="77761"/>
                  <a:pt x="255641" y="78962"/>
                  <a:pt x="252413" y="79500"/>
                </a:cubicBezTo>
                <a:cubicBezTo>
                  <a:pt x="246101" y="80552"/>
                  <a:pt x="239675" y="80829"/>
                  <a:pt x="233363" y="81881"/>
                </a:cubicBezTo>
                <a:cubicBezTo>
                  <a:pt x="230135" y="82419"/>
                  <a:pt x="227085" y="83856"/>
                  <a:pt x="223838" y="84262"/>
                </a:cubicBezTo>
                <a:cubicBezTo>
                  <a:pt x="154968" y="92871"/>
                  <a:pt x="196225" y="85023"/>
                  <a:pt x="164307" y="91406"/>
                </a:cubicBezTo>
                <a:cubicBezTo>
                  <a:pt x="150692" y="100484"/>
                  <a:pt x="162567" y="94104"/>
                  <a:pt x="138113" y="98550"/>
                </a:cubicBezTo>
                <a:cubicBezTo>
                  <a:pt x="135643" y="98999"/>
                  <a:pt x="133383" y="100241"/>
                  <a:pt x="130969" y="100931"/>
                </a:cubicBezTo>
                <a:cubicBezTo>
                  <a:pt x="127822" y="101830"/>
                  <a:pt x="124591" y="102413"/>
                  <a:pt x="121444" y="103312"/>
                </a:cubicBezTo>
                <a:cubicBezTo>
                  <a:pt x="113510" y="105579"/>
                  <a:pt x="113717" y="106585"/>
                  <a:pt x="104775" y="108075"/>
                </a:cubicBezTo>
                <a:cubicBezTo>
                  <a:pt x="98463" y="109127"/>
                  <a:pt x="92037" y="109404"/>
                  <a:pt x="85725" y="110456"/>
                </a:cubicBezTo>
                <a:cubicBezTo>
                  <a:pt x="82497" y="110994"/>
                  <a:pt x="79409" y="112195"/>
                  <a:pt x="76200" y="112837"/>
                </a:cubicBezTo>
                <a:cubicBezTo>
                  <a:pt x="71466" y="113784"/>
                  <a:pt x="66693" y="114536"/>
                  <a:pt x="61913" y="115219"/>
                </a:cubicBezTo>
                <a:cubicBezTo>
                  <a:pt x="11780" y="122382"/>
                  <a:pt x="81620" y="111140"/>
                  <a:pt x="14288" y="122362"/>
                </a:cubicBezTo>
                <a:lnTo>
                  <a:pt x="0" y="124744"/>
                </a:lnTo>
                <a:cubicBezTo>
                  <a:pt x="2381" y="126331"/>
                  <a:pt x="4513" y="128379"/>
                  <a:pt x="7144" y="129506"/>
                </a:cubicBezTo>
                <a:cubicBezTo>
                  <a:pt x="14361" y="132598"/>
                  <a:pt x="33801" y="133791"/>
                  <a:pt x="38100" y="134269"/>
                </a:cubicBezTo>
                <a:cubicBezTo>
                  <a:pt x="41275" y="135063"/>
                  <a:pt x="45311" y="134336"/>
                  <a:pt x="47625" y="136650"/>
                </a:cubicBezTo>
                <a:cubicBezTo>
                  <a:pt x="49939" y="138964"/>
                  <a:pt x="50007" y="142902"/>
                  <a:pt x="50007" y="146175"/>
                </a:cubicBezTo>
                <a:cubicBezTo>
                  <a:pt x="50007" y="166828"/>
                  <a:pt x="48376" y="187448"/>
                  <a:pt x="47625" y="208087"/>
                </a:cubicBezTo>
                <a:cubicBezTo>
                  <a:pt x="46788" y="231104"/>
                  <a:pt x="46038" y="254125"/>
                  <a:pt x="45244" y="277144"/>
                </a:cubicBezTo>
                <a:cubicBezTo>
                  <a:pt x="46038" y="305719"/>
                  <a:pt x="43797" y="334540"/>
                  <a:pt x="47625" y="362869"/>
                </a:cubicBezTo>
                <a:cubicBezTo>
                  <a:pt x="48063" y="366112"/>
                  <a:pt x="53887" y="365501"/>
                  <a:pt x="57150" y="365250"/>
                </a:cubicBezTo>
                <a:cubicBezTo>
                  <a:pt x="74722" y="363898"/>
                  <a:pt x="109538" y="358106"/>
                  <a:pt x="109538" y="358106"/>
                </a:cubicBezTo>
                <a:cubicBezTo>
                  <a:pt x="167923" y="362276"/>
                  <a:pt x="127454" y="359797"/>
                  <a:pt x="211932" y="362869"/>
                </a:cubicBezTo>
                <a:cubicBezTo>
                  <a:pt x="338209" y="367461"/>
                  <a:pt x="224307" y="364511"/>
                  <a:pt x="433388" y="367631"/>
                </a:cubicBezTo>
                <a:lnTo>
                  <a:pt x="602457" y="365250"/>
                </a:lnTo>
                <a:cubicBezTo>
                  <a:pt x="628663" y="365250"/>
                  <a:pt x="654839" y="367036"/>
                  <a:pt x="681038" y="367631"/>
                </a:cubicBezTo>
                <a:lnTo>
                  <a:pt x="812007" y="370012"/>
                </a:lnTo>
                <a:cubicBezTo>
                  <a:pt x="911455" y="376644"/>
                  <a:pt x="838092" y="372695"/>
                  <a:pt x="1040607" y="370012"/>
                </a:cubicBezTo>
                <a:lnTo>
                  <a:pt x="1207294" y="367631"/>
                </a:lnTo>
                <a:cubicBezTo>
                  <a:pt x="1201864" y="302466"/>
                  <a:pt x="1206324" y="362744"/>
                  <a:pt x="1202532" y="241425"/>
                </a:cubicBezTo>
                <a:cubicBezTo>
                  <a:pt x="1201961" y="223160"/>
                  <a:pt x="1200944" y="204912"/>
                  <a:pt x="1200150" y="186656"/>
                </a:cubicBezTo>
                <a:cubicBezTo>
                  <a:pt x="1200944" y="179512"/>
                  <a:pt x="1199520" y="171751"/>
                  <a:pt x="1202532" y="165225"/>
                </a:cubicBezTo>
                <a:cubicBezTo>
                  <a:pt x="1204662" y="160610"/>
                  <a:pt x="1210372" y="158750"/>
                  <a:pt x="1214438" y="155700"/>
                </a:cubicBezTo>
                <a:cubicBezTo>
                  <a:pt x="1216728" y="153983"/>
                  <a:pt x="1219292" y="152654"/>
                  <a:pt x="1221582" y="150937"/>
                </a:cubicBezTo>
                <a:cubicBezTo>
                  <a:pt x="1242272" y="135419"/>
                  <a:pt x="1224422" y="146851"/>
                  <a:pt x="1245394" y="134269"/>
                </a:cubicBezTo>
                <a:cubicBezTo>
                  <a:pt x="1243013" y="131094"/>
                  <a:pt x="1241552" y="126946"/>
                  <a:pt x="1238250" y="124744"/>
                </a:cubicBezTo>
                <a:cubicBezTo>
                  <a:pt x="1234073" y="121959"/>
                  <a:pt x="1228597" y="121912"/>
                  <a:pt x="1223963" y="119981"/>
                </a:cubicBezTo>
                <a:cubicBezTo>
                  <a:pt x="1173969" y="99149"/>
                  <a:pt x="1239284" y="122910"/>
                  <a:pt x="1197769" y="110456"/>
                </a:cubicBezTo>
                <a:cubicBezTo>
                  <a:pt x="1193675" y="109228"/>
                  <a:pt x="1189957" y="106922"/>
                  <a:pt x="1185863" y="105694"/>
                </a:cubicBezTo>
                <a:cubicBezTo>
                  <a:pt x="1181986" y="104531"/>
                  <a:pt x="1177949" y="103977"/>
                  <a:pt x="1173957" y="103312"/>
                </a:cubicBezTo>
                <a:cubicBezTo>
                  <a:pt x="1164830" y="101791"/>
                  <a:pt x="1152225" y="100527"/>
                  <a:pt x="1143000" y="98550"/>
                </a:cubicBezTo>
                <a:cubicBezTo>
                  <a:pt x="1136600" y="97179"/>
                  <a:pt x="1130160" y="95857"/>
                  <a:pt x="1123950" y="93787"/>
                </a:cubicBezTo>
                <a:cubicBezTo>
                  <a:pt x="1121569" y="92993"/>
                  <a:pt x="1119242" y="92015"/>
                  <a:pt x="1116807" y="91406"/>
                </a:cubicBezTo>
                <a:cubicBezTo>
                  <a:pt x="1112880" y="90424"/>
                  <a:pt x="1108805" y="90090"/>
                  <a:pt x="1104900" y="89025"/>
                </a:cubicBezTo>
                <a:cubicBezTo>
                  <a:pt x="1100057" y="87704"/>
                  <a:pt x="1095583" y="84972"/>
                  <a:pt x="1090613" y="84262"/>
                </a:cubicBezTo>
                <a:lnTo>
                  <a:pt x="1054894" y="79500"/>
                </a:lnTo>
                <a:cubicBezTo>
                  <a:pt x="1049330" y="78758"/>
                  <a:pt x="1043810" y="77678"/>
                  <a:pt x="1038225" y="77119"/>
                </a:cubicBezTo>
                <a:cubicBezTo>
                  <a:pt x="1019991" y="75296"/>
                  <a:pt x="1001533" y="75368"/>
                  <a:pt x="983457" y="72356"/>
                </a:cubicBezTo>
                <a:lnTo>
                  <a:pt x="954882" y="67594"/>
                </a:lnTo>
                <a:cubicBezTo>
                  <a:pt x="952501" y="66800"/>
                  <a:pt x="950173" y="65821"/>
                  <a:pt x="947738" y="65212"/>
                </a:cubicBezTo>
                <a:cubicBezTo>
                  <a:pt x="928067" y="60294"/>
                  <a:pt x="943442" y="65345"/>
                  <a:pt x="926307" y="60450"/>
                </a:cubicBezTo>
                <a:cubicBezTo>
                  <a:pt x="915723" y="57426"/>
                  <a:pt x="922035" y="58167"/>
                  <a:pt x="909638" y="55687"/>
                </a:cubicBezTo>
                <a:cubicBezTo>
                  <a:pt x="904903" y="54740"/>
                  <a:pt x="900113" y="54100"/>
                  <a:pt x="895350" y="53306"/>
                </a:cubicBezTo>
                <a:cubicBezTo>
                  <a:pt x="890014" y="51527"/>
                  <a:pt x="884237" y="49399"/>
                  <a:pt x="878682" y="48544"/>
                </a:cubicBezTo>
                <a:cubicBezTo>
                  <a:pt x="871578" y="47451"/>
                  <a:pt x="864389" y="47002"/>
                  <a:pt x="857250" y="46162"/>
                </a:cubicBezTo>
                <a:lnTo>
                  <a:pt x="838200" y="43781"/>
                </a:lnTo>
                <a:cubicBezTo>
                  <a:pt x="827078" y="42264"/>
                  <a:pt x="816019" y="40259"/>
                  <a:pt x="804863" y="39019"/>
                </a:cubicBezTo>
                <a:cubicBezTo>
                  <a:pt x="797719" y="38225"/>
                  <a:pt x="790547" y="37654"/>
                  <a:pt x="783432" y="36637"/>
                </a:cubicBezTo>
                <a:cubicBezTo>
                  <a:pt x="768866" y="34556"/>
                  <a:pt x="775007" y="34476"/>
                  <a:pt x="762000" y="31875"/>
                </a:cubicBezTo>
                <a:cubicBezTo>
                  <a:pt x="757266" y="30928"/>
                  <a:pt x="752492" y="30177"/>
                  <a:pt x="747713" y="29494"/>
                </a:cubicBezTo>
                <a:cubicBezTo>
                  <a:pt x="741378" y="28589"/>
                  <a:pt x="734953" y="28291"/>
                  <a:pt x="728663" y="27112"/>
                </a:cubicBezTo>
                <a:cubicBezTo>
                  <a:pt x="722230" y="25906"/>
                  <a:pt x="715963" y="23937"/>
                  <a:pt x="709613" y="22350"/>
                </a:cubicBezTo>
                <a:cubicBezTo>
                  <a:pt x="706438" y="21556"/>
                  <a:pt x="703193" y="21004"/>
                  <a:pt x="700088" y="19969"/>
                </a:cubicBezTo>
                <a:cubicBezTo>
                  <a:pt x="700084" y="19968"/>
                  <a:pt x="671518" y="10445"/>
                  <a:pt x="671513" y="10444"/>
                </a:cubicBezTo>
                <a:lnTo>
                  <a:pt x="654844" y="8062"/>
                </a:lnTo>
                <a:cubicBezTo>
                  <a:pt x="652463" y="7268"/>
                  <a:pt x="650007" y="6670"/>
                  <a:pt x="647700" y="5681"/>
                </a:cubicBezTo>
                <a:cubicBezTo>
                  <a:pt x="644437" y="4283"/>
                  <a:pt x="641646" y="1663"/>
                  <a:pt x="638175" y="919"/>
                </a:cubicBezTo>
                <a:cubicBezTo>
                  <a:pt x="630375" y="-752"/>
                  <a:pt x="622300" y="-669"/>
                  <a:pt x="628650" y="5681"/>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A722AF-F386-6D31-D0F7-A51A407C2725}"/>
              </a:ext>
            </a:extLst>
          </p:cNvPr>
          <p:cNvSpPr>
            <a:spLocks/>
          </p:cNvSpPr>
          <p:nvPr/>
        </p:nvSpPr>
        <p:spPr>
          <a:xfrm>
            <a:off x="5376386" y="4413382"/>
            <a:ext cx="604838" cy="576262"/>
          </a:xfrm>
          <a:prstGeom prst="rect">
            <a:avLst/>
          </a:pr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B681B1C-5D96-0800-87E2-738E4EFFC957}"/>
              </a:ext>
            </a:extLst>
          </p:cNvPr>
          <p:cNvSpPr>
            <a:spLocks/>
          </p:cNvSpPr>
          <p:nvPr/>
        </p:nvSpPr>
        <p:spPr>
          <a:xfrm>
            <a:off x="4698145" y="4277317"/>
            <a:ext cx="497729" cy="712327"/>
          </a:xfrm>
          <a:custGeom>
            <a:avLst/>
            <a:gdLst>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502444 w 509588"/>
              <a:gd name="connsiteY19" fmla="*/ 192930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497682 w 509588"/>
              <a:gd name="connsiteY20" fmla="*/ 381049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507206 w 508208"/>
              <a:gd name="connsiteY21" fmla="*/ 297705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492919 w 508208"/>
              <a:gd name="connsiteY27" fmla="*/ 626318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502444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7143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2431 w 500226"/>
              <a:gd name="connsiteY0" fmla="*/ 49 h 728711"/>
              <a:gd name="connsiteX1" fmla="*/ 300056 w 500226"/>
              <a:gd name="connsiteY1" fmla="*/ 4811 h 728711"/>
              <a:gd name="connsiteX2" fmla="*/ 316725 w 500226"/>
              <a:gd name="connsiteY2" fmla="*/ 9574 h 728711"/>
              <a:gd name="connsiteX3" fmla="*/ 328631 w 500226"/>
              <a:gd name="connsiteY3" fmla="*/ 11955 h 728711"/>
              <a:gd name="connsiteX4" fmla="*/ 338156 w 500226"/>
              <a:gd name="connsiteY4" fmla="*/ 16718 h 728711"/>
              <a:gd name="connsiteX5" fmla="*/ 345300 w 500226"/>
              <a:gd name="connsiteY5" fmla="*/ 21480 h 728711"/>
              <a:gd name="connsiteX6" fmla="*/ 364350 w 500226"/>
              <a:gd name="connsiteY6" fmla="*/ 31005 h 728711"/>
              <a:gd name="connsiteX7" fmla="*/ 381019 w 500226"/>
              <a:gd name="connsiteY7" fmla="*/ 38149 h 728711"/>
              <a:gd name="connsiteX8" fmla="*/ 395306 w 500226"/>
              <a:gd name="connsiteY8" fmla="*/ 45293 h 728711"/>
              <a:gd name="connsiteX9" fmla="*/ 409594 w 500226"/>
              <a:gd name="connsiteY9" fmla="*/ 52436 h 728711"/>
              <a:gd name="connsiteX10" fmla="*/ 416737 w 500226"/>
              <a:gd name="connsiteY10" fmla="*/ 57199 h 728711"/>
              <a:gd name="connsiteX11" fmla="*/ 442931 w 500226"/>
              <a:gd name="connsiteY11" fmla="*/ 64343 h 728711"/>
              <a:gd name="connsiteX12" fmla="*/ 450075 w 500226"/>
              <a:gd name="connsiteY12" fmla="*/ 66724 h 728711"/>
              <a:gd name="connsiteX13" fmla="*/ 459600 w 500226"/>
              <a:gd name="connsiteY13" fmla="*/ 69105 h 728711"/>
              <a:gd name="connsiteX14" fmla="*/ 469125 w 500226"/>
              <a:gd name="connsiteY14" fmla="*/ 73868 h 728711"/>
              <a:gd name="connsiteX15" fmla="*/ 495319 w 500226"/>
              <a:gd name="connsiteY15" fmla="*/ 81011 h 728711"/>
              <a:gd name="connsiteX16" fmla="*/ 497700 w 500226"/>
              <a:gd name="connsiteY16" fmla="*/ 88155 h 728711"/>
              <a:gd name="connsiteX17" fmla="*/ 492937 w 500226"/>
              <a:gd name="connsiteY17" fmla="*/ 102443 h 728711"/>
              <a:gd name="connsiteX18" fmla="*/ 495319 w 500226"/>
              <a:gd name="connsiteY18" fmla="*/ 166736 h 728711"/>
              <a:gd name="connsiteX19" fmla="*/ 497700 w 500226"/>
              <a:gd name="connsiteY19" fmla="*/ 264368 h 728711"/>
              <a:gd name="connsiteX20" fmla="*/ 495320 w 500226"/>
              <a:gd name="connsiteY20" fmla="*/ 402480 h 728711"/>
              <a:gd name="connsiteX21" fmla="*/ 492937 w 500226"/>
              <a:gd name="connsiteY21" fmla="*/ 509637 h 728711"/>
              <a:gd name="connsiteX22" fmla="*/ 495319 w 500226"/>
              <a:gd name="connsiteY22" fmla="*/ 538212 h 728711"/>
              <a:gd name="connsiteX23" fmla="*/ 492937 w 500226"/>
              <a:gd name="connsiteY23" fmla="*/ 566787 h 728711"/>
              <a:gd name="connsiteX24" fmla="*/ 490557 w 500226"/>
              <a:gd name="connsiteY24" fmla="*/ 469155 h 728711"/>
              <a:gd name="connsiteX25" fmla="*/ 495319 w 500226"/>
              <a:gd name="connsiteY25" fmla="*/ 497730 h 728711"/>
              <a:gd name="connsiteX26" fmla="*/ 490556 w 500226"/>
              <a:gd name="connsiteY26" fmla="*/ 581074 h 728711"/>
              <a:gd name="connsiteX27" fmla="*/ 488175 w 500226"/>
              <a:gd name="connsiteY27" fmla="*/ 626318 h 728711"/>
              <a:gd name="connsiteX28" fmla="*/ 490556 w 500226"/>
              <a:gd name="connsiteY28" fmla="*/ 690611 h 728711"/>
              <a:gd name="connsiteX29" fmla="*/ 500081 w 500226"/>
              <a:gd name="connsiteY29" fmla="*/ 716805 h 728711"/>
              <a:gd name="connsiteX30" fmla="*/ 481031 w 500226"/>
              <a:gd name="connsiteY30" fmla="*/ 719186 h 728711"/>
              <a:gd name="connsiteX31" fmla="*/ 473887 w 500226"/>
              <a:gd name="connsiteY31" fmla="*/ 721568 h 728711"/>
              <a:gd name="connsiteX32" fmla="*/ 457219 w 500226"/>
              <a:gd name="connsiteY32" fmla="*/ 723949 h 728711"/>
              <a:gd name="connsiteX33" fmla="*/ 390544 w 500226"/>
              <a:gd name="connsiteY33" fmla="*/ 721568 h 728711"/>
              <a:gd name="connsiteX34" fmla="*/ 364350 w 500226"/>
              <a:gd name="connsiteY34" fmla="*/ 723949 h 728711"/>
              <a:gd name="connsiteX35" fmla="*/ 311962 w 500226"/>
              <a:gd name="connsiteY35" fmla="*/ 726330 h 728711"/>
              <a:gd name="connsiteX36" fmla="*/ 133369 w 500226"/>
              <a:gd name="connsiteY36" fmla="*/ 728711 h 728711"/>
              <a:gd name="connsiteX37" fmla="*/ 9544 w 500226"/>
              <a:gd name="connsiteY37" fmla="*/ 726330 h 728711"/>
              <a:gd name="connsiteX38" fmla="*/ 7162 w 500226"/>
              <a:gd name="connsiteY38" fmla="*/ 719186 h 728711"/>
              <a:gd name="connsiteX39" fmla="*/ 2400 w 500226"/>
              <a:gd name="connsiteY39" fmla="*/ 695374 h 728711"/>
              <a:gd name="connsiteX40" fmla="*/ 2399 w 500226"/>
              <a:gd name="connsiteY40" fmla="*/ 669180 h 728711"/>
              <a:gd name="connsiteX41" fmla="*/ 19 w 500226"/>
              <a:gd name="connsiteY41" fmla="*/ 557261 h 728711"/>
              <a:gd name="connsiteX42" fmla="*/ 4781 w 500226"/>
              <a:gd name="connsiteY42" fmla="*/ 464393 h 728711"/>
              <a:gd name="connsiteX43" fmla="*/ 19 w 500226"/>
              <a:gd name="connsiteY43" fmla="*/ 342949 h 728711"/>
              <a:gd name="connsiteX44" fmla="*/ 4781 w 500226"/>
              <a:gd name="connsiteY44" fmla="*/ 290561 h 728711"/>
              <a:gd name="connsiteX45" fmla="*/ 7162 w 500226"/>
              <a:gd name="connsiteY45" fmla="*/ 240555 h 728711"/>
              <a:gd name="connsiteX46" fmla="*/ 9544 w 500226"/>
              <a:gd name="connsiteY46" fmla="*/ 142924 h 728711"/>
              <a:gd name="connsiteX47" fmla="*/ 14306 w 500226"/>
              <a:gd name="connsiteY47" fmla="*/ 100061 h 728711"/>
              <a:gd name="connsiteX48" fmla="*/ 28594 w 500226"/>
              <a:gd name="connsiteY48" fmla="*/ 95299 h 728711"/>
              <a:gd name="connsiteX49" fmla="*/ 47644 w 500226"/>
              <a:gd name="connsiteY49" fmla="*/ 85774 h 728711"/>
              <a:gd name="connsiteX50" fmla="*/ 54787 w 500226"/>
              <a:gd name="connsiteY50" fmla="*/ 81011 h 728711"/>
              <a:gd name="connsiteX51" fmla="*/ 78600 w 500226"/>
              <a:gd name="connsiteY51" fmla="*/ 69105 h 728711"/>
              <a:gd name="connsiteX52" fmla="*/ 88125 w 500226"/>
              <a:gd name="connsiteY52" fmla="*/ 61961 h 728711"/>
              <a:gd name="connsiteX53" fmla="*/ 107175 w 500226"/>
              <a:gd name="connsiteY53" fmla="*/ 54818 h 728711"/>
              <a:gd name="connsiteX54" fmla="*/ 114319 w 500226"/>
              <a:gd name="connsiteY54" fmla="*/ 50055 h 728711"/>
              <a:gd name="connsiteX55" fmla="*/ 128606 w 500226"/>
              <a:gd name="connsiteY55" fmla="*/ 45293 h 728711"/>
              <a:gd name="connsiteX56" fmla="*/ 138131 w 500226"/>
              <a:gd name="connsiteY56" fmla="*/ 40530 h 728711"/>
              <a:gd name="connsiteX57" fmla="*/ 145275 w 500226"/>
              <a:gd name="connsiteY57" fmla="*/ 38149 h 728711"/>
              <a:gd name="connsiteX58" fmla="*/ 164325 w 500226"/>
              <a:gd name="connsiteY58" fmla="*/ 28624 h 728711"/>
              <a:gd name="connsiteX59" fmla="*/ 178612 w 500226"/>
              <a:gd name="connsiteY59" fmla="*/ 21480 h 728711"/>
              <a:gd name="connsiteX60" fmla="*/ 192900 w 500226"/>
              <a:gd name="connsiteY60" fmla="*/ 16718 h 728711"/>
              <a:gd name="connsiteX61" fmla="*/ 211950 w 500226"/>
              <a:gd name="connsiteY61" fmla="*/ 9574 h 728711"/>
              <a:gd name="connsiteX62" fmla="*/ 228619 w 500226"/>
              <a:gd name="connsiteY62" fmla="*/ 2430 h 728711"/>
              <a:gd name="connsiteX63" fmla="*/ 252431 w 500226"/>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4783 w 500228"/>
              <a:gd name="connsiteY44" fmla="*/ 290561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26215 w 500228"/>
              <a:gd name="connsiteY37" fmla="*/ 70728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6330"/>
              <a:gd name="connsiteX1" fmla="*/ 300058 w 500228"/>
              <a:gd name="connsiteY1" fmla="*/ 4811 h 726330"/>
              <a:gd name="connsiteX2" fmla="*/ 316727 w 500228"/>
              <a:gd name="connsiteY2" fmla="*/ 9574 h 726330"/>
              <a:gd name="connsiteX3" fmla="*/ 328633 w 500228"/>
              <a:gd name="connsiteY3" fmla="*/ 11955 h 726330"/>
              <a:gd name="connsiteX4" fmla="*/ 338158 w 500228"/>
              <a:gd name="connsiteY4" fmla="*/ 16718 h 726330"/>
              <a:gd name="connsiteX5" fmla="*/ 345302 w 500228"/>
              <a:gd name="connsiteY5" fmla="*/ 21480 h 726330"/>
              <a:gd name="connsiteX6" fmla="*/ 364352 w 500228"/>
              <a:gd name="connsiteY6" fmla="*/ 31005 h 726330"/>
              <a:gd name="connsiteX7" fmla="*/ 381021 w 500228"/>
              <a:gd name="connsiteY7" fmla="*/ 38149 h 726330"/>
              <a:gd name="connsiteX8" fmla="*/ 395308 w 500228"/>
              <a:gd name="connsiteY8" fmla="*/ 45293 h 726330"/>
              <a:gd name="connsiteX9" fmla="*/ 409596 w 500228"/>
              <a:gd name="connsiteY9" fmla="*/ 52436 h 726330"/>
              <a:gd name="connsiteX10" fmla="*/ 416739 w 500228"/>
              <a:gd name="connsiteY10" fmla="*/ 57199 h 726330"/>
              <a:gd name="connsiteX11" fmla="*/ 442933 w 500228"/>
              <a:gd name="connsiteY11" fmla="*/ 64343 h 726330"/>
              <a:gd name="connsiteX12" fmla="*/ 450077 w 500228"/>
              <a:gd name="connsiteY12" fmla="*/ 66724 h 726330"/>
              <a:gd name="connsiteX13" fmla="*/ 459602 w 500228"/>
              <a:gd name="connsiteY13" fmla="*/ 69105 h 726330"/>
              <a:gd name="connsiteX14" fmla="*/ 469127 w 500228"/>
              <a:gd name="connsiteY14" fmla="*/ 73868 h 726330"/>
              <a:gd name="connsiteX15" fmla="*/ 495321 w 500228"/>
              <a:gd name="connsiteY15" fmla="*/ 81011 h 726330"/>
              <a:gd name="connsiteX16" fmla="*/ 497702 w 500228"/>
              <a:gd name="connsiteY16" fmla="*/ 88155 h 726330"/>
              <a:gd name="connsiteX17" fmla="*/ 492939 w 500228"/>
              <a:gd name="connsiteY17" fmla="*/ 102443 h 726330"/>
              <a:gd name="connsiteX18" fmla="*/ 495321 w 500228"/>
              <a:gd name="connsiteY18" fmla="*/ 166736 h 726330"/>
              <a:gd name="connsiteX19" fmla="*/ 497702 w 500228"/>
              <a:gd name="connsiteY19" fmla="*/ 264368 h 726330"/>
              <a:gd name="connsiteX20" fmla="*/ 495322 w 500228"/>
              <a:gd name="connsiteY20" fmla="*/ 402480 h 726330"/>
              <a:gd name="connsiteX21" fmla="*/ 492939 w 500228"/>
              <a:gd name="connsiteY21" fmla="*/ 509637 h 726330"/>
              <a:gd name="connsiteX22" fmla="*/ 495321 w 500228"/>
              <a:gd name="connsiteY22" fmla="*/ 538212 h 726330"/>
              <a:gd name="connsiteX23" fmla="*/ 492939 w 500228"/>
              <a:gd name="connsiteY23" fmla="*/ 566787 h 726330"/>
              <a:gd name="connsiteX24" fmla="*/ 490559 w 500228"/>
              <a:gd name="connsiteY24" fmla="*/ 469155 h 726330"/>
              <a:gd name="connsiteX25" fmla="*/ 495321 w 500228"/>
              <a:gd name="connsiteY25" fmla="*/ 497730 h 726330"/>
              <a:gd name="connsiteX26" fmla="*/ 490558 w 500228"/>
              <a:gd name="connsiteY26" fmla="*/ 581074 h 726330"/>
              <a:gd name="connsiteX27" fmla="*/ 488177 w 500228"/>
              <a:gd name="connsiteY27" fmla="*/ 626318 h 726330"/>
              <a:gd name="connsiteX28" fmla="*/ 490558 w 500228"/>
              <a:gd name="connsiteY28" fmla="*/ 690611 h 726330"/>
              <a:gd name="connsiteX29" fmla="*/ 500083 w 500228"/>
              <a:gd name="connsiteY29" fmla="*/ 716805 h 726330"/>
              <a:gd name="connsiteX30" fmla="*/ 481033 w 500228"/>
              <a:gd name="connsiteY30" fmla="*/ 719186 h 726330"/>
              <a:gd name="connsiteX31" fmla="*/ 473889 w 500228"/>
              <a:gd name="connsiteY31" fmla="*/ 721568 h 726330"/>
              <a:gd name="connsiteX32" fmla="*/ 457221 w 500228"/>
              <a:gd name="connsiteY32" fmla="*/ 723949 h 726330"/>
              <a:gd name="connsiteX33" fmla="*/ 390546 w 500228"/>
              <a:gd name="connsiteY33" fmla="*/ 721568 h 726330"/>
              <a:gd name="connsiteX34" fmla="*/ 364352 w 500228"/>
              <a:gd name="connsiteY34" fmla="*/ 723949 h 726330"/>
              <a:gd name="connsiteX35" fmla="*/ 311964 w 500228"/>
              <a:gd name="connsiteY35" fmla="*/ 726330 h 726330"/>
              <a:gd name="connsiteX36" fmla="*/ 135752 w 500228"/>
              <a:gd name="connsiteY36" fmla="*/ 709661 h 726330"/>
              <a:gd name="connsiteX37" fmla="*/ 26215 w 500228"/>
              <a:gd name="connsiteY37" fmla="*/ 707280 h 726330"/>
              <a:gd name="connsiteX38" fmla="*/ 19070 w 500228"/>
              <a:gd name="connsiteY38" fmla="*/ 700136 h 726330"/>
              <a:gd name="connsiteX39" fmla="*/ 2402 w 500228"/>
              <a:gd name="connsiteY39" fmla="*/ 695374 h 726330"/>
              <a:gd name="connsiteX40" fmla="*/ 2401 w 500228"/>
              <a:gd name="connsiteY40" fmla="*/ 669180 h 726330"/>
              <a:gd name="connsiteX41" fmla="*/ 21 w 500228"/>
              <a:gd name="connsiteY41" fmla="*/ 557261 h 726330"/>
              <a:gd name="connsiteX42" fmla="*/ 4783 w 500228"/>
              <a:gd name="connsiteY42" fmla="*/ 464393 h 726330"/>
              <a:gd name="connsiteX43" fmla="*/ 4784 w 500228"/>
              <a:gd name="connsiteY43" fmla="*/ 340568 h 726330"/>
              <a:gd name="connsiteX44" fmla="*/ 11927 w 500228"/>
              <a:gd name="connsiteY44" fmla="*/ 288179 h 726330"/>
              <a:gd name="connsiteX45" fmla="*/ 7164 w 500228"/>
              <a:gd name="connsiteY45" fmla="*/ 240555 h 726330"/>
              <a:gd name="connsiteX46" fmla="*/ 9546 w 500228"/>
              <a:gd name="connsiteY46" fmla="*/ 142924 h 726330"/>
              <a:gd name="connsiteX47" fmla="*/ 14308 w 500228"/>
              <a:gd name="connsiteY47" fmla="*/ 100061 h 726330"/>
              <a:gd name="connsiteX48" fmla="*/ 28596 w 500228"/>
              <a:gd name="connsiteY48" fmla="*/ 95299 h 726330"/>
              <a:gd name="connsiteX49" fmla="*/ 47646 w 500228"/>
              <a:gd name="connsiteY49" fmla="*/ 85774 h 726330"/>
              <a:gd name="connsiteX50" fmla="*/ 54789 w 500228"/>
              <a:gd name="connsiteY50" fmla="*/ 81011 h 726330"/>
              <a:gd name="connsiteX51" fmla="*/ 78602 w 500228"/>
              <a:gd name="connsiteY51" fmla="*/ 69105 h 726330"/>
              <a:gd name="connsiteX52" fmla="*/ 88127 w 500228"/>
              <a:gd name="connsiteY52" fmla="*/ 61961 h 726330"/>
              <a:gd name="connsiteX53" fmla="*/ 107177 w 500228"/>
              <a:gd name="connsiteY53" fmla="*/ 54818 h 726330"/>
              <a:gd name="connsiteX54" fmla="*/ 114321 w 500228"/>
              <a:gd name="connsiteY54" fmla="*/ 50055 h 726330"/>
              <a:gd name="connsiteX55" fmla="*/ 128608 w 500228"/>
              <a:gd name="connsiteY55" fmla="*/ 45293 h 726330"/>
              <a:gd name="connsiteX56" fmla="*/ 138133 w 500228"/>
              <a:gd name="connsiteY56" fmla="*/ 40530 h 726330"/>
              <a:gd name="connsiteX57" fmla="*/ 145277 w 500228"/>
              <a:gd name="connsiteY57" fmla="*/ 38149 h 726330"/>
              <a:gd name="connsiteX58" fmla="*/ 164327 w 500228"/>
              <a:gd name="connsiteY58" fmla="*/ 28624 h 726330"/>
              <a:gd name="connsiteX59" fmla="*/ 178614 w 500228"/>
              <a:gd name="connsiteY59" fmla="*/ 21480 h 726330"/>
              <a:gd name="connsiteX60" fmla="*/ 192902 w 500228"/>
              <a:gd name="connsiteY60" fmla="*/ 16718 h 726330"/>
              <a:gd name="connsiteX61" fmla="*/ 211952 w 500228"/>
              <a:gd name="connsiteY61" fmla="*/ 9574 h 726330"/>
              <a:gd name="connsiteX62" fmla="*/ 228621 w 500228"/>
              <a:gd name="connsiteY62" fmla="*/ 2430 h 726330"/>
              <a:gd name="connsiteX63" fmla="*/ 252433 w 500228"/>
              <a:gd name="connsiteY63" fmla="*/ 49 h 726330"/>
              <a:gd name="connsiteX0" fmla="*/ 252433 w 500228"/>
              <a:gd name="connsiteY0" fmla="*/ 49 h 724324"/>
              <a:gd name="connsiteX1" fmla="*/ 300058 w 500228"/>
              <a:gd name="connsiteY1" fmla="*/ 4811 h 724324"/>
              <a:gd name="connsiteX2" fmla="*/ 316727 w 500228"/>
              <a:gd name="connsiteY2" fmla="*/ 9574 h 724324"/>
              <a:gd name="connsiteX3" fmla="*/ 328633 w 500228"/>
              <a:gd name="connsiteY3" fmla="*/ 11955 h 724324"/>
              <a:gd name="connsiteX4" fmla="*/ 338158 w 500228"/>
              <a:gd name="connsiteY4" fmla="*/ 16718 h 724324"/>
              <a:gd name="connsiteX5" fmla="*/ 345302 w 500228"/>
              <a:gd name="connsiteY5" fmla="*/ 21480 h 724324"/>
              <a:gd name="connsiteX6" fmla="*/ 364352 w 500228"/>
              <a:gd name="connsiteY6" fmla="*/ 31005 h 724324"/>
              <a:gd name="connsiteX7" fmla="*/ 381021 w 500228"/>
              <a:gd name="connsiteY7" fmla="*/ 38149 h 724324"/>
              <a:gd name="connsiteX8" fmla="*/ 395308 w 500228"/>
              <a:gd name="connsiteY8" fmla="*/ 45293 h 724324"/>
              <a:gd name="connsiteX9" fmla="*/ 409596 w 500228"/>
              <a:gd name="connsiteY9" fmla="*/ 52436 h 724324"/>
              <a:gd name="connsiteX10" fmla="*/ 416739 w 500228"/>
              <a:gd name="connsiteY10" fmla="*/ 57199 h 724324"/>
              <a:gd name="connsiteX11" fmla="*/ 442933 w 500228"/>
              <a:gd name="connsiteY11" fmla="*/ 64343 h 724324"/>
              <a:gd name="connsiteX12" fmla="*/ 450077 w 500228"/>
              <a:gd name="connsiteY12" fmla="*/ 66724 h 724324"/>
              <a:gd name="connsiteX13" fmla="*/ 459602 w 500228"/>
              <a:gd name="connsiteY13" fmla="*/ 69105 h 724324"/>
              <a:gd name="connsiteX14" fmla="*/ 469127 w 500228"/>
              <a:gd name="connsiteY14" fmla="*/ 73868 h 724324"/>
              <a:gd name="connsiteX15" fmla="*/ 495321 w 500228"/>
              <a:gd name="connsiteY15" fmla="*/ 81011 h 724324"/>
              <a:gd name="connsiteX16" fmla="*/ 497702 w 500228"/>
              <a:gd name="connsiteY16" fmla="*/ 88155 h 724324"/>
              <a:gd name="connsiteX17" fmla="*/ 492939 w 500228"/>
              <a:gd name="connsiteY17" fmla="*/ 102443 h 724324"/>
              <a:gd name="connsiteX18" fmla="*/ 495321 w 500228"/>
              <a:gd name="connsiteY18" fmla="*/ 166736 h 724324"/>
              <a:gd name="connsiteX19" fmla="*/ 497702 w 500228"/>
              <a:gd name="connsiteY19" fmla="*/ 264368 h 724324"/>
              <a:gd name="connsiteX20" fmla="*/ 495322 w 500228"/>
              <a:gd name="connsiteY20" fmla="*/ 402480 h 724324"/>
              <a:gd name="connsiteX21" fmla="*/ 492939 w 500228"/>
              <a:gd name="connsiteY21" fmla="*/ 509637 h 724324"/>
              <a:gd name="connsiteX22" fmla="*/ 495321 w 500228"/>
              <a:gd name="connsiteY22" fmla="*/ 538212 h 724324"/>
              <a:gd name="connsiteX23" fmla="*/ 492939 w 500228"/>
              <a:gd name="connsiteY23" fmla="*/ 566787 h 724324"/>
              <a:gd name="connsiteX24" fmla="*/ 490559 w 500228"/>
              <a:gd name="connsiteY24" fmla="*/ 469155 h 724324"/>
              <a:gd name="connsiteX25" fmla="*/ 495321 w 500228"/>
              <a:gd name="connsiteY25" fmla="*/ 497730 h 724324"/>
              <a:gd name="connsiteX26" fmla="*/ 490558 w 500228"/>
              <a:gd name="connsiteY26" fmla="*/ 581074 h 724324"/>
              <a:gd name="connsiteX27" fmla="*/ 488177 w 500228"/>
              <a:gd name="connsiteY27" fmla="*/ 626318 h 724324"/>
              <a:gd name="connsiteX28" fmla="*/ 490558 w 500228"/>
              <a:gd name="connsiteY28" fmla="*/ 690611 h 724324"/>
              <a:gd name="connsiteX29" fmla="*/ 500083 w 500228"/>
              <a:gd name="connsiteY29" fmla="*/ 716805 h 724324"/>
              <a:gd name="connsiteX30" fmla="*/ 481033 w 500228"/>
              <a:gd name="connsiteY30" fmla="*/ 719186 h 724324"/>
              <a:gd name="connsiteX31" fmla="*/ 473889 w 500228"/>
              <a:gd name="connsiteY31" fmla="*/ 721568 h 724324"/>
              <a:gd name="connsiteX32" fmla="*/ 457221 w 500228"/>
              <a:gd name="connsiteY32" fmla="*/ 723949 h 724324"/>
              <a:gd name="connsiteX33" fmla="*/ 390546 w 500228"/>
              <a:gd name="connsiteY33" fmla="*/ 721568 h 724324"/>
              <a:gd name="connsiteX34" fmla="*/ 364352 w 500228"/>
              <a:gd name="connsiteY34" fmla="*/ 723949 h 724324"/>
              <a:gd name="connsiteX35" fmla="*/ 323871 w 500228"/>
              <a:gd name="connsiteY35" fmla="*/ 712042 h 724324"/>
              <a:gd name="connsiteX36" fmla="*/ 135752 w 500228"/>
              <a:gd name="connsiteY36" fmla="*/ 709661 h 724324"/>
              <a:gd name="connsiteX37" fmla="*/ 26215 w 500228"/>
              <a:gd name="connsiteY37" fmla="*/ 707280 h 724324"/>
              <a:gd name="connsiteX38" fmla="*/ 19070 w 500228"/>
              <a:gd name="connsiteY38" fmla="*/ 700136 h 724324"/>
              <a:gd name="connsiteX39" fmla="*/ 2402 w 500228"/>
              <a:gd name="connsiteY39" fmla="*/ 695374 h 724324"/>
              <a:gd name="connsiteX40" fmla="*/ 2401 w 500228"/>
              <a:gd name="connsiteY40" fmla="*/ 669180 h 724324"/>
              <a:gd name="connsiteX41" fmla="*/ 21 w 500228"/>
              <a:gd name="connsiteY41" fmla="*/ 557261 h 724324"/>
              <a:gd name="connsiteX42" fmla="*/ 4783 w 500228"/>
              <a:gd name="connsiteY42" fmla="*/ 464393 h 724324"/>
              <a:gd name="connsiteX43" fmla="*/ 4784 w 500228"/>
              <a:gd name="connsiteY43" fmla="*/ 340568 h 724324"/>
              <a:gd name="connsiteX44" fmla="*/ 11927 w 500228"/>
              <a:gd name="connsiteY44" fmla="*/ 288179 h 724324"/>
              <a:gd name="connsiteX45" fmla="*/ 7164 w 500228"/>
              <a:gd name="connsiteY45" fmla="*/ 240555 h 724324"/>
              <a:gd name="connsiteX46" fmla="*/ 9546 w 500228"/>
              <a:gd name="connsiteY46" fmla="*/ 142924 h 724324"/>
              <a:gd name="connsiteX47" fmla="*/ 14308 w 500228"/>
              <a:gd name="connsiteY47" fmla="*/ 100061 h 724324"/>
              <a:gd name="connsiteX48" fmla="*/ 28596 w 500228"/>
              <a:gd name="connsiteY48" fmla="*/ 95299 h 724324"/>
              <a:gd name="connsiteX49" fmla="*/ 47646 w 500228"/>
              <a:gd name="connsiteY49" fmla="*/ 85774 h 724324"/>
              <a:gd name="connsiteX50" fmla="*/ 54789 w 500228"/>
              <a:gd name="connsiteY50" fmla="*/ 81011 h 724324"/>
              <a:gd name="connsiteX51" fmla="*/ 78602 w 500228"/>
              <a:gd name="connsiteY51" fmla="*/ 69105 h 724324"/>
              <a:gd name="connsiteX52" fmla="*/ 88127 w 500228"/>
              <a:gd name="connsiteY52" fmla="*/ 61961 h 724324"/>
              <a:gd name="connsiteX53" fmla="*/ 107177 w 500228"/>
              <a:gd name="connsiteY53" fmla="*/ 54818 h 724324"/>
              <a:gd name="connsiteX54" fmla="*/ 114321 w 500228"/>
              <a:gd name="connsiteY54" fmla="*/ 50055 h 724324"/>
              <a:gd name="connsiteX55" fmla="*/ 128608 w 500228"/>
              <a:gd name="connsiteY55" fmla="*/ 45293 h 724324"/>
              <a:gd name="connsiteX56" fmla="*/ 138133 w 500228"/>
              <a:gd name="connsiteY56" fmla="*/ 40530 h 724324"/>
              <a:gd name="connsiteX57" fmla="*/ 145277 w 500228"/>
              <a:gd name="connsiteY57" fmla="*/ 38149 h 724324"/>
              <a:gd name="connsiteX58" fmla="*/ 164327 w 500228"/>
              <a:gd name="connsiteY58" fmla="*/ 28624 h 724324"/>
              <a:gd name="connsiteX59" fmla="*/ 178614 w 500228"/>
              <a:gd name="connsiteY59" fmla="*/ 21480 h 724324"/>
              <a:gd name="connsiteX60" fmla="*/ 192902 w 500228"/>
              <a:gd name="connsiteY60" fmla="*/ 16718 h 724324"/>
              <a:gd name="connsiteX61" fmla="*/ 211952 w 500228"/>
              <a:gd name="connsiteY61" fmla="*/ 9574 h 724324"/>
              <a:gd name="connsiteX62" fmla="*/ 228621 w 500228"/>
              <a:gd name="connsiteY62" fmla="*/ 2430 h 724324"/>
              <a:gd name="connsiteX63" fmla="*/ 252433 w 500228"/>
              <a:gd name="connsiteY63" fmla="*/ 49 h 724324"/>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390546 w 500228"/>
              <a:gd name="connsiteY33" fmla="*/ 721568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402452 w 500228"/>
              <a:gd name="connsiteY33" fmla="*/ 707281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1836"/>
              <a:gd name="connsiteX1" fmla="*/ 300058 w 500228"/>
              <a:gd name="connsiteY1" fmla="*/ 4811 h 721836"/>
              <a:gd name="connsiteX2" fmla="*/ 316727 w 500228"/>
              <a:gd name="connsiteY2" fmla="*/ 9574 h 721836"/>
              <a:gd name="connsiteX3" fmla="*/ 328633 w 500228"/>
              <a:gd name="connsiteY3" fmla="*/ 11955 h 721836"/>
              <a:gd name="connsiteX4" fmla="*/ 338158 w 500228"/>
              <a:gd name="connsiteY4" fmla="*/ 16718 h 721836"/>
              <a:gd name="connsiteX5" fmla="*/ 345302 w 500228"/>
              <a:gd name="connsiteY5" fmla="*/ 21480 h 721836"/>
              <a:gd name="connsiteX6" fmla="*/ 364352 w 500228"/>
              <a:gd name="connsiteY6" fmla="*/ 31005 h 721836"/>
              <a:gd name="connsiteX7" fmla="*/ 381021 w 500228"/>
              <a:gd name="connsiteY7" fmla="*/ 38149 h 721836"/>
              <a:gd name="connsiteX8" fmla="*/ 395308 w 500228"/>
              <a:gd name="connsiteY8" fmla="*/ 45293 h 721836"/>
              <a:gd name="connsiteX9" fmla="*/ 409596 w 500228"/>
              <a:gd name="connsiteY9" fmla="*/ 52436 h 721836"/>
              <a:gd name="connsiteX10" fmla="*/ 416739 w 500228"/>
              <a:gd name="connsiteY10" fmla="*/ 57199 h 721836"/>
              <a:gd name="connsiteX11" fmla="*/ 442933 w 500228"/>
              <a:gd name="connsiteY11" fmla="*/ 64343 h 721836"/>
              <a:gd name="connsiteX12" fmla="*/ 450077 w 500228"/>
              <a:gd name="connsiteY12" fmla="*/ 66724 h 721836"/>
              <a:gd name="connsiteX13" fmla="*/ 459602 w 500228"/>
              <a:gd name="connsiteY13" fmla="*/ 69105 h 721836"/>
              <a:gd name="connsiteX14" fmla="*/ 469127 w 500228"/>
              <a:gd name="connsiteY14" fmla="*/ 73868 h 721836"/>
              <a:gd name="connsiteX15" fmla="*/ 495321 w 500228"/>
              <a:gd name="connsiteY15" fmla="*/ 81011 h 721836"/>
              <a:gd name="connsiteX16" fmla="*/ 497702 w 500228"/>
              <a:gd name="connsiteY16" fmla="*/ 88155 h 721836"/>
              <a:gd name="connsiteX17" fmla="*/ 492939 w 500228"/>
              <a:gd name="connsiteY17" fmla="*/ 102443 h 721836"/>
              <a:gd name="connsiteX18" fmla="*/ 495321 w 500228"/>
              <a:gd name="connsiteY18" fmla="*/ 166736 h 721836"/>
              <a:gd name="connsiteX19" fmla="*/ 497702 w 500228"/>
              <a:gd name="connsiteY19" fmla="*/ 264368 h 721836"/>
              <a:gd name="connsiteX20" fmla="*/ 495322 w 500228"/>
              <a:gd name="connsiteY20" fmla="*/ 402480 h 721836"/>
              <a:gd name="connsiteX21" fmla="*/ 492939 w 500228"/>
              <a:gd name="connsiteY21" fmla="*/ 509637 h 721836"/>
              <a:gd name="connsiteX22" fmla="*/ 495321 w 500228"/>
              <a:gd name="connsiteY22" fmla="*/ 538212 h 721836"/>
              <a:gd name="connsiteX23" fmla="*/ 492939 w 500228"/>
              <a:gd name="connsiteY23" fmla="*/ 566787 h 721836"/>
              <a:gd name="connsiteX24" fmla="*/ 490559 w 500228"/>
              <a:gd name="connsiteY24" fmla="*/ 469155 h 721836"/>
              <a:gd name="connsiteX25" fmla="*/ 495321 w 500228"/>
              <a:gd name="connsiteY25" fmla="*/ 497730 h 721836"/>
              <a:gd name="connsiteX26" fmla="*/ 490558 w 500228"/>
              <a:gd name="connsiteY26" fmla="*/ 581074 h 721836"/>
              <a:gd name="connsiteX27" fmla="*/ 488177 w 500228"/>
              <a:gd name="connsiteY27" fmla="*/ 626318 h 721836"/>
              <a:gd name="connsiteX28" fmla="*/ 490558 w 500228"/>
              <a:gd name="connsiteY28" fmla="*/ 690611 h 721836"/>
              <a:gd name="connsiteX29" fmla="*/ 500083 w 500228"/>
              <a:gd name="connsiteY29" fmla="*/ 716805 h 721836"/>
              <a:gd name="connsiteX30" fmla="*/ 481033 w 500228"/>
              <a:gd name="connsiteY30" fmla="*/ 719186 h 721836"/>
              <a:gd name="connsiteX31" fmla="*/ 473889 w 500228"/>
              <a:gd name="connsiteY31" fmla="*/ 721568 h 721836"/>
              <a:gd name="connsiteX32" fmla="*/ 459602 w 500228"/>
              <a:gd name="connsiteY32" fmla="*/ 712042 h 721836"/>
              <a:gd name="connsiteX33" fmla="*/ 402452 w 500228"/>
              <a:gd name="connsiteY33" fmla="*/ 707281 h 721836"/>
              <a:gd name="connsiteX34" fmla="*/ 373877 w 500228"/>
              <a:gd name="connsiteY34" fmla="*/ 712043 h 721836"/>
              <a:gd name="connsiteX35" fmla="*/ 323871 w 500228"/>
              <a:gd name="connsiteY35" fmla="*/ 712042 h 721836"/>
              <a:gd name="connsiteX36" fmla="*/ 135752 w 500228"/>
              <a:gd name="connsiteY36" fmla="*/ 709661 h 721836"/>
              <a:gd name="connsiteX37" fmla="*/ 26215 w 500228"/>
              <a:gd name="connsiteY37" fmla="*/ 707280 h 721836"/>
              <a:gd name="connsiteX38" fmla="*/ 19070 w 500228"/>
              <a:gd name="connsiteY38" fmla="*/ 700136 h 721836"/>
              <a:gd name="connsiteX39" fmla="*/ 2402 w 500228"/>
              <a:gd name="connsiteY39" fmla="*/ 695374 h 721836"/>
              <a:gd name="connsiteX40" fmla="*/ 2401 w 500228"/>
              <a:gd name="connsiteY40" fmla="*/ 669180 h 721836"/>
              <a:gd name="connsiteX41" fmla="*/ 21 w 500228"/>
              <a:gd name="connsiteY41" fmla="*/ 557261 h 721836"/>
              <a:gd name="connsiteX42" fmla="*/ 4783 w 500228"/>
              <a:gd name="connsiteY42" fmla="*/ 464393 h 721836"/>
              <a:gd name="connsiteX43" fmla="*/ 4784 w 500228"/>
              <a:gd name="connsiteY43" fmla="*/ 340568 h 721836"/>
              <a:gd name="connsiteX44" fmla="*/ 11927 w 500228"/>
              <a:gd name="connsiteY44" fmla="*/ 288179 h 721836"/>
              <a:gd name="connsiteX45" fmla="*/ 7164 w 500228"/>
              <a:gd name="connsiteY45" fmla="*/ 240555 h 721836"/>
              <a:gd name="connsiteX46" fmla="*/ 9546 w 500228"/>
              <a:gd name="connsiteY46" fmla="*/ 142924 h 721836"/>
              <a:gd name="connsiteX47" fmla="*/ 14308 w 500228"/>
              <a:gd name="connsiteY47" fmla="*/ 100061 h 721836"/>
              <a:gd name="connsiteX48" fmla="*/ 28596 w 500228"/>
              <a:gd name="connsiteY48" fmla="*/ 95299 h 721836"/>
              <a:gd name="connsiteX49" fmla="*/ 47646 w 500228"/>
              <a:gd name="connsiteY49" fmla="*/ 85774 h 721836"/>
              <a:gd name="connsiteX50" fmla="*/ 54789 w 500228"/>
              <a:gd name="connsiteY50" fmla="*/ 81011 h 721836"/>
              <a:gd name="connsiteX51" fmla="*/ 78602 w 500228"/>
              <a:gd name="connsiteY51" fmla="*/ 69105 h 721836"/>
              <a:gd name="connsiteX52" fmla="*/ 88127 w 500228"/>
              <a:gd name="connsiteY52" fmla="*/ 61961 h 721836"/>
              <a:gd name="connsiteX53" fmla="*/ 107177 w 500228"/>
              <a:gd name="connsiteY53" fmla="*/ 54818 h 721836"/>
              <a:gd name="connsiteX54" fmla="*/ 114321 w 500228"/>
              <a:gd name="connsiteY54" fmla="*/ 50055 h 721836"/>
              <a:gd name="connsiteX55" fmla="*/ 128608 w 500228"/>
              <a:gd name="connsiteY55" fmla="*/ 45293 h 721836"/>
              <a:gd name="connsiteX56" fmla="*/ 138133 w 500228"/>
              <a:gd name="connsiteY56" fmla="*/ 40530 h 721836"/>
              <a:gd name="connsiteX57" fmla="*/ 145277 w 500228"/>
              <a:gd name="connsiteY57" fmla="*/ 38149 h 721836"/>
              <a:gd name="connsiteX58" fmla="*/ 164327 w 500228"/>
              <a:gd name="connsiteY58" fmla="*/ 28624 h 721836"/>
              <a:gd name="connsiteX59" fmla="*/ 178614 w 500228"/>
              <a:gd name="connsiteY59" fmla="*/ 21480 h 721836"/>
              <a:gd name="connsiteX60" fmla="*/ 192902 w 500228"/>
              <a:gd name="connsiteY60" fmla="*/ 16718 h 721836"/>
              <a:gd name="connsiteX61" fmla="*/ 211952 w 500228"/>
              <a:gd name="connsiteY61" fmla="*/ 9574 h 721836"/>
              <a:gd name="connsiteX62" fmla="*/ 228621 w 500228"/>
              <a:gd name="connsiteY62" fmla="*/ 2430 h 721836"/>
              <a:gd name="connsiteX63" fmla="*/ 252433 w 500228"/>
              <a:gd name="connsiteY63" fmla="*/ 49 h 721836"/>
              <a:gd name="connsiteX0" fmla="*/ 252433 w 500228"/>
              <a:gd name="connsiteY0" fmla="*/ 49 h 720414"/>
              <a:gd name="connsiteX1" fmla="*/ 300058 w 500228"/>
              <a:gd name="connsiteY1" fmla="*/ 4811 h 720414"/>
              <a:gd name="connsiteX2" fmla="*/ 316727 w 500228"/>
              <a:gd name="connsiteY2" fmla="*/ 9574 h 720414"/>
              <a:gd name="connsiteX3" fmla="*/ 328633 w 500228"/>
              <a:gd name="connsiteY3" fmla="*/ 11955 h 720414"/>
              <a:gd name="connsiteX4" fmla="*/ 338158 w 500228"/>
              <a:gd name="connsiteY4" fmla="*/ 16718 h 720414"/>
              <a:gd name="connsiteX5" fmla="*/ 345302 w 500228"/>
              <a:gd name="connsiteY5" fmla="*/ 21480 h 720414"/>
              <a:gd name="connsiteX6" fmla="*/ 364352 w 500228"/>
              <a:gd name="connsiteY6" fmla="*/ 31005 h 720414"/>
              <a:gd name="connsiteX7" fmla="*/ 381021 w 500228"/>
              <a:gd name="connsiteY7" fmla="*/ 38149 h 720414"/>
              <a:gd name="connsiteX8" fmla="*/ 395308 w 500228"/>
              <a:gd name="connsiteY8" fmla="*/ 45293 h 720414"/>
              <a:gd name="connsiteX9" fmla="*/ 409596 w 500228"/>
              <a:gd name="connsiteY9" fmla="*/ 52436 h 720414"/>
              <a:gd name="connsiteX10" fmla="*/ 416739 w 500228"/>
              <a:gd name="connsiteY10" fmla="*/ 57199 h 720414"/>
              <a:gd name="connsiteX11" fmla="*/ 442933 w 500228"/>
              <a:gd name="connsiteY11" fmla="*/ 64343 h 720414"/>
              <a:gd name="connsiteX12" fmla="*/ 450077 w 500228"/>
              <a:gd name="connsiteY12" fmla="*/ 66724 h 720414"/>
              <a:gd name="connsiteX13" fmla="*/ 459602 w 500228"/>
              <a:gd name="connsiteY13" fmla="*/ 69105 h 720414"/>
              <a:gd name="connsiteX14" fmla="*/ 469127 w 500228"/>
              <a:gd name="connsiteY14" fmla="*/ 73868 h 720414"/>
              <a:gd name="connsiteX15" fmla="*/ 495321 w 500228"/>
              <a:gd name="connsiteY15" fmla="*/ 81011 h 720414"/>
              <a:gd name="connsiteX16" fmla="*/ 497702 w 500228"/>
              <a:gd name="connsiteY16" fmla="*/ 88155 h 720414"/>
              <a:gd name="connsiteX17" fmla="*/ 492939 w 500228"/>
              <a:gd name="connsiteY17" fmla="*/ 102443 h 720414"/>
              <a:gd name="connsiteX18" fmla="*/ 495321 w 500228"/>
              <a:gd name="connsiteY18" fmla="*/ 166736 h 720414"/>
              <a:gd name="connsiteX19" fmla="*/ 497702 w 500228"/>
              <a:gd name="connsiteY19" fmla="*/ 264368 h 720414"/>
              <a:gd name="connsiteX20" fmla="*/ 495322 w 500228"/>
              <a:gd name="connsiteY20" fmla="*/ 402480 h 720414"/>
              <a:gd name="connsiteX21" fmla="*/ 492939 w 500228"/>
              <a:gd name="connsiteY21" fmla="*/ 509637 h 720414"/>
              <a:gd name="connsiteX22" fmla="*/ 495321 w 500228"/>
              <a:gd name="connsiteY22" fmla="*/ 538212 h 720414"/>
              <a:gd name="connsiteX23" fmla="*/ 492939 w 500228"/>
              <a:gd name="connsiteY23" fmla="*/ 566787 h 720414"/>
              <a:gd name="connsiteX24" fmla="*/ 490559 w 500228"/>
              <a:gd name="connsiteY24" fmla="*/ 469155 h 720414"/>
              <a:gd name="connsiteX25" fmla="*/ 495321 w 500228"/>
              <a:gd name="connsiteY25" fmla="*/ 497730 h 720414"/>
              <a:gd name="connsiteX26" fmla="*/ 490558 w 500228"/>
              <a:gd name="connsiteY26" fmla="*/ 581074 h 720414"/>
              <a:gd name="connsiteX27" fmla="*/ 488177 w 500228"/>
              <a:gd name="connsiteY27" fmla="*/ 626318 h 720414"/>
              <a:gd name="connsiteX28" fmla="*/ 490558 w 500228"/>
              <a:gd name="connsiteY28" fmla="*/ 690611 h 720414"/>
              <a:gd name="connsiteX29" fmla="*/ 500083 w 500228"/>
              <a:gd name="connsiteY29" fmla="*/ 716805 h 720414"/>
              <a:gd name="connsiteX30" fmla="*/ 481033 w 500228"/>
              <a:gd name="connsiteY30" fmla="*/ 719186 h 720414"/>
              <a:gd name="connsiteX31" fmla="*/ 473889 w 500228"/>
              <a:gd name="connsiteY31" fmla="*/ 707280 h 720414"/>
              <a:gd name="connsiteX32" fmla="*/ 459602 w 500228"/>
              <a:gd name="connsiteY32" fmla="*/ 712042 h 720414"/>
              <a:gd name="connsiteX33" fmla="*/ 402452 w 500228"/>
              <a:gd name="connsiteY33" fmla="*/ 707281 h 720414"/>
              <a:gd name="connsiteX34" fmla="*/ 373877 w 500228"/>
              <a:gd name="connsiteY34" fmla="*/ 712043 h 720414"/>
              <a:gd name="connsiteX35" fmla="*/ 323871 w 500228"/>
              <a:gd name="connsiteY35" fmla="*/ 712042 h 720414"/>
              <a:gd name="connsiteX36" fmla="*/ 135752 w 500228"/>
              <a:gd name="connsiteY36" fmla="*/ 709661 h 720414"/>
              <a:gd name="connsiteX37" fmla="*/ 26215 w 500228"/>
              <a:gd name="connsiteY37" fmla="*/ 707280 h 720414"/>
              <a:gd name="connsiteX38" fmla="*/ 19070 w 500228"/>
              <a:gd name="connsiteY38" fmla="*/ 700136 h 720414"/>
              <a:gd name="connsiteX39" fmla="*/ 2402 w 500228"/>
              <a:gd name="connsiteY39" fmla="*/ 695374 h 720414"/>
              <a:gd name="connsiteX40" fmla="*/ 2401 w 500228"/>
              <a:gd name="connsiteY40" fmla="*/ 669180 h 720414"/>
              <a:gd name="connsiteX41" fmla="*/ 21 w 500228"/>
              <a:gd name="connsiteY41" fmla="*/ 557261 h 720414"/>
              <a:gd name="connsiteX42" fmla="*/ 4783 w 500228"/>
              <a:gd name="connsiteY42" fmla="*/ 464393 h 720414"/>
              <a:gd name="connsiteX43" fmla="*/ 4784 w 500228"/>
              <a:gd name="connsiteY43" fmla="*/ 340568 h 720414"/>
              <a:gd name="connsiteX44" fmla="*/ 11927 w 500228"/>
              <a:gd name="connsiteY44" fmla="*/ 288179 h 720414"/>
              <a:gd name="connsiteX45" fmla="*/ 7164 w 500228"/>
              <a:gd name="connsiteY45" fmla="*/ 240555 h 720414"/>
              <a:gd name="connsiteX46" fmla="*/ 9546 w 500228"/>
              <a:gd name="connsiteY46" fmla="*/ 142924 h 720414"/>
              <a:gd name="connsiteX47" fmla="*/ 14308 w 500228"/>
              <a:gd name="connsiteY47" fmla="*/ 100061 h 720414"/>
              <a:gd name="connsiteX48" fmla="*/ 28596 w 500228"/>
              <a:gd name="connsiteY48" fmla="*/ 95299 h 720414"/>
              <a:gd name="connsiteX49" fmla="*/ 47646 w 500228"/>
              <a:gd name="connsiteY49" fmla="*/ 85774 h 720414"/>
              <a:gd name="connsiteX50" fmla="*/ 54789 w 500228"/>
              <a:gd name="connsiteY50" fmla="*/ 81011 h 720414"/>
              <a:gd name="connsiteX51" fmla="*/ 78602 w 500228"/>
              <a:gd name="connsiteY51" fmla="*/ 69105 h 720414"/>
              <a:gd name="connsiteX52" fmla="*/ 88127 w 500228"/>
              <a:gd name="connsiteY52" fmla="*/ 61961 h 720414"/>
              <a:gd name="connsiteX53" fmla="*/ 107177 w 500228"/>
              <a:gd name="connsiteY53" fmla="*/ 54818 h 720414"/>
              <a:gd name="connsiteX54" fmla="*/ 114321 w 500228"/>
              <a:gd name="connsiteY54" fmla="*/ 50055 h 720414"/>
              <a:gd name="connsiteX55" fmla="*/ 128608 w 500228"/>
              <a:gd name="connsiteY55" fmla="*/ 45293 h 720414"/>
              <a:gd name="connsiteX56" fmla="*/ 138133 w 500228"/>
              <a:gd name="connsiteY56" fmla="*/ 40530 h 720414"/>
              <a:gd name="connsiteX57" fmla="*/ 145277 w 500228"/>
              <a:gd name="connsiteY57" fmla="*/ 38149 h 720414"/>
              <a:gd name="connsiteX58" fmla="*/ 164327 w 500228"/>
              <a:gd name="connsiteY58" fmla="*/ 28624 h 720414"/>
              <a:gd name="connsiteX59" fmla="*/ 178614 w 500228"/>
              <a:gd name="connsiteY59" fmla="*/ 21480 h 720414"/>
              <a:gd name="connsiteX60" fmla="*/ 192902 w 500228"/>
              <a:gd name="connsiteY60" fmla="*/ 16718 h 720414"/>
              <a:gd name="connsiteX61" fmla="*/ 211952 w 500228"/>
              <a:gd name="connsiteY61" fmla="*/ 9574 h 720414"/>
              <a:gd name="connsiteX62" fmla="*/ 228621 w 500228"/>
              <a:gd name="connsiteY62" fmla="*/ 2430 h 720414"/>
              <a:gd name="connsiteX63" fmla="*/ 252433 w 500228"/>
              <a:gd name="connsiteY63" fmla="*/ 49 h 720414"/>
              <a:gd name="connsiteX0" fmla="*/ 252433 w 497729"/>
              <a:gd name="connsiteY0" fmla="*/ 49 h 719396"/>
              <a:gd name="connsiteX1" fmla="*/ 300058 w 497729"/>
              <a:gd name="connsiteY1" fmla="*/ 4811 h 719396"/>
              <a:gd name="connsiteX2" fmla="*/ 316727 w 497729"/>
              <a:gd name="connsiteY2" fmla="*/ 9574 h 719396"/>
              <a:gd name="connsiteX3" fmla="*/ 328633 w 497729"/>
              <a:gd name="connsiteY3" fmla="*/ 11955 h 719396"/>
              <a:gd name="connsiteX4" fmla="*/ 338158 w 497729"/>
              <a:gd name="connsiteY4" fmla="*/ 16718 h 719396"/>
              <a:gd name="connsiteX5" fmla="*/ 345302 w 497729"/>
              <a:gd name="connsiteY5" fmla="*/ 21480 h 719396"/>
              <a:gd name="connsiteX6" fmla="*/ 364352 w 497729"/>
              <a:gd name="connsiteY6" fmla="*/ 31005 h 719396"/>
              <a:gd name="connsiteX7" fmla="*/ 381021 w 497729"/>
              <a:gd name="connsiteY7" fmla="*/ 38149 h 719396"/>
              <a:gd name="connsiteX8" fmla="*/ 395308 w 497729"/>
              <a:gd name="connsiteY8" fmla="*/ 45293 h 719396"/>
              <a:gd name="connsiteX9" fmla="*/ 409596 w 497729"/>
              <a:gd name="connsiteY9" fmla="*/ 52436 h 719396"/>
              <a:gd name="connsiteX10" fmla="*/ 416739 w 497729"/>
              <a:gd name="connsiteY10" fmla="*/ 57199 h 719396"/>
              <a:gd name="connsiteX11" fmla="*/ 442933 w 497729"/>
              <a:gd name="connsiteY11" fmla="*/ 64343 h 719396"/>
              <a:gd name="connsiteX12" fmla="*/ 450077 w 497729"/>
              <a:gd name="connsiteY12" fmla="*/ 66724 h 719396"/>
              <a:gd name="connsiteX13" fmla="*/ 459602 w 497729"/>
              <a:gd name="connsiteY13" fmla="*/ 69105 h 719396"/>
              <a:gd name="connsiteX14" fmla="*/ 469127 w 497729"/>
              <a:gd name="connsiteY14" fmla="*/ 73868 h 719396"/>
              <a:gd name="connsiteX15" fmla="*/ 495321 w 497729"/>
              <a:gd name="connsiteY15" fmla="*/ 81011 h 719396"/>
              <a:gd name="connsiteX16" fmla="*/ 497702 w 497729"/>
              <a:gd name="connsiteY16" fmla="*/ 88155 h 719396"/>
              <a:gd name="connsiteX17" fmla="*/ 492939 w 497729"/>
              <a:gd name="connsiteY17" fmla="*/ 102443 h 719396"/>
              <a:gd name="connsiteX18" fmla="*/ 495321 w 497729"/>
              <a:gd name="connsiteY18" fmla="*/ 166736 h 719396"/>
              <a:gd name="connsiteX19" fmla="*/ 497702 w 497729"/>
              <a:gd name="connsiteY19" fmla="*/ 264368 h 719396"/>
              <a:gd name="connsiteX20" fmla="*/ 495322 w 497729"/>
              <a:gd name="connsiteY20" fmla="*/ 402480 h 719396"/>
              <a:gd name="connsiteX21" fmla="*/ 492939 w 497729"/>
              <a:gd name="connsiteY21" fmla="*/ 509637 h 719396"/>
              <a:gd name="connsiteX22" fmla="*/ 495321 w 497729"/>
              <a:gd name="connsiteY22" fmla="*/ 538212 h 719396"/>
              <a:gd name="connsiteX23" fmla="*/ 492939 w 497729"/>
              <a:gd name="connsiteY23" fmla="*/ 566787 h 719396"/>
              <a:gd name="connsiteX24" fmla="*/ 490559 w 497729"/>
              <a:gd name="connsiteY24" fmla="*/ 469155 h 719396"/>
              <a:gd name="connsiteX25" fmla="*/ 495321 w 497729"/>
              <a:gd name="connsiteY25" fmla="*/ 497730 h 719396"/>
              <a:gd name="connsiteX26" fmla="*/ 490558 w 497729"/>
              <a:gd name="connsiteY26" fmla="*/ 581074 h 719396"/>
              <a:gd name="connsiteX27" fmla="*/ 488177 w 497729"/>
              <a:gd name="connsiteY27" fmla="*/ 626318 h 719396"/>
              <a:gd name="connsiteX28" fmla="*/ 490558 w 497729"/>
              <a:gd name="connsiteY28" fmla="*/ 690611 h 719396"/>
              <a:gd name="connsiteX29" fmla="*/ 483415 w 497729"/>
              <a:gd name="connsiteY29" fmla="*/ 695373 h 719396"/>
              <a:gd name="connsiteX30" fmla="*/ 481033 w 497729"/>
              <a:gd name="connsiteY30" fmla="*/ 719186 h 719396"/>
              <a:gd name="connsiteX31" fmla="*/ 473889 w 497729"/>
              <a:gd name="connsiteY31" fmla="*/ 707280 h 719396"/>
              <a:gd name="connsiteX32" fmla="*/ 459602 w 497729"/>
              <a:gd name="connsiteY32" fmla="*/ 712042 h 719396"/>
              <a:gd name="connsiteX33" fmla="*/ 402452 w 497729"/>
              <a:gd name="connsiteY33" fmla="*/ 707281 h 719396"/>
              <a:gd name="connsiteX34" fmla="*/ 373877 w 497729"/>
              <a:gd name="connsiteY34" fmla="*/ 712043 h 719396"/>
              <a:gd name="connsiteX35" fmla="*/ 323871 w 497729"/>
              <a:gd name="connsiteY35" fmla="*/ 712042 h 719396"/>
              <a:gd name="connsiteX36" fmla="*/ 135752 w 497729"/>
              <a:gd name="connsiteY36" fmla="*/ 709661 h 719396"/>
              <a:gd name="connsiteX37" fmla="*/ 26215 w 497729"/>
              <a:gd name="connsiteY37" fmla="*/ 707280 h 719396"/>
              <a:gd name="connsiteX38" fmla="*/ 19070 w 497729"/>
              <a:gd name="connsiteY38" fmla="*/ 700136 h 719396"/>
              <a:gd name="connsiteX39" fmla="*/ 2402 w 497729"/>
              <a:gd name="connsiteY39" fmla="*/ 695374 h 719396"/>
              <a:gd name="connsiteX40" fmla="*/ 2401 w 497729"/>
              <a:gd name="connsiteY40" fmla="*/ 669180 h 719396"/>
              <a:gd name="connsiteX41" fmla="*/ 21 w 497729"/>
              <a:gd name="connsiteY41" fmla="*/ 557261 h 719396"/>
              <a:gd name="connsiteX42" fmla="*/ 4783 w 497729"/>
              <a:gd name="connsiteY42" fmla="*/ 464393 h 719396"/>
              <a:gd name="connsiteX43" fmla="*/ 4784 w 497729"/>
              <a:gd name="connsiteY43" fmla="*/ 340568 h 719396"/>
              <a:gd name="connsiteX44" fmla="*/ 11927 w 497729"/>
              <a:gd name="connsiteY44" fmla="*/ 288179 h 719396"/>
              <a:gd name="connsiteX45" fmla="*/ 7164 w 497729"/>
              <a:gd name="connsiteY45" fmla="*/ 240555 h 719396"/>
              <a:gd name="connsiteX46" fmla="*/ 9546 w 497729"/>
              <a:gd name="connsiteY46" fmla="*/ 142924 h 719396"/>
              <a:gd name="connsiteX47" fmla="*/ 14308 w 497729"/>
              <a:gd name="connsiteY47" fmla="*/ 100061 h 719396"/>
              <a:gd name="connsiteX48" fmla="*/ 28596 w 497729"/>
              <a:gd name="connsiteY48" fmla="*/ 95299 h 719396"/>
              <a:gd name="connsiteX49" fmla="*/ 47646 w 497729"/>
              <a:gd name="connsiteY49" fmla="*/ 85774 h 719396"/>
              <a:gd name="connsiteX50" fmla="*/ 54789 w 497729"/>
              <a:gd name="connsiteY50" fmla="*/ 81011 h 719396"/>
              <a:gd name="connsiteX51" fmla="*/ 78602 w 497729"/>
              <a:gd name="connsiteY51" fmla="*/ 69105 h 719396"/>
              <a:gd name="connsiteX52" fmla="*/ 88127 w 497729"/>
              <a:gd name="connsiteY52" fmla="*/ 61961 h 719396"/>
              <a:gd name="connsiteX53" fmla="*/ 107177 w 497729"/>
              <a:gd name="connsiteY53" fmla="*/ 54818 h 719396"/>
              <a:gd name="connsiteX54" fmla="*/ 114321 w 497729"/>
              <a:gd name="connsiteY54" fmla="*/ 50055 h 719396"/>
              <a:gd name="connsiteX55" fmla="*/ 128608 w 497729"/>
              <a:gd name="connsiteY55" fmla="*/ 45293 h 719396"/>
              <a:gd name="connsiteX56" fmla="*/ 138133 w 497729"/>
              <a:gd name="connsiteY56" fmla="*/ 40530 h 719396"/>
              <a:gd name="connsiteX57" fmla="*/ 145277 w 497729"/>
              <a:gd name="connsiteY57" fmla="*/ 38149 h 719396"/>
              <a:gd name="connsiteX58" fmla="*/ 164327 w 497729"/>
              <a:gd name="connsiteY58" fmla="*/ 28624 h 719396"/>
              <a:gd name="connsiteX59" fmla="*/ 178614 w 497729"/>
              <a:gd name="connsiteY59" fmla="*/ 21480 h 719396"/>
              <a:gd name="connsiteX60" fmla="*/ 192902 w 497729"/>
              <a:gd name="connsiteY60" fmla="*/ 16718 h 719396"/>
              <a:gd name="connsiteX61" fmla="*/ 211952 w 497729"/>
              <a:gd name="connsiteY61" fmla="*/ 9574 h 719396"/>
              <a:gd name="connsiteX62" fmla="*/ 228621 w 497729"/>
              <a:gd name="connsiteY62" fmla="*/ 2430 h 719396"/>
              <a:gd name="connsiteX63" fmla="*/ 252433 w 497729"/>
              <a:gd name="connsiteY63" fmla="*/ 49 h 719396"/>
              <a:gd name="connsiteX0" fmla="*/ 252433 w 497729"/>
              <a:gd name="connsiteY0" fmla="*/ 49 h 712327"/>
              <a:gd name="connsiteX1" fmla="*/ 300058 w 497729"/>
              <a:gd name="connsiteY1" fmla="*/ 4811 h 712327"/>
              <a:gd name="connsiteX2" fmla="*/ 316727 w 497729"/>
              <a:gd name="connsiteY2" fmla="*/ 9574 h 712327"/>
              <a:gd name="connsiteX3" fmla="*/ 328633 w 497729"/>
              <a:gd name="connsiteY3" fmla="*/ 11955 h 712327"/>
              <a:gd name="connsiteX4" fmla="*/ 338158 w 497729"/>
              <a:gd name="connsiteY4" fmla="*/ 16718 h 712327"/>
              <a:gd name="connsiteX5" fmla="*/ 345302 w 497729"/>
              <a:gd name="connsiteY5" fmla="*/ 21480 h 712327"/>
              <a:gd name="connsiteX6" fmla="*/ 364352 w 497729"/>
              <a:gd name="connsiteY6" fmla="*/ 31005 h 712327"/>
              <a:gd name="connsiteX7" fmla="*/ 381021 w 497729"/>
              <a:gd name="connsiteY7" fmla="*/ 38149 h 712327"/>
              <a:gd name="connsiteX8" fmla="*/ 395308 w 497729"/>
              <a:gd name="connsiteY8" fmla="*/ 45293 h 712327"/>
              <a:gd name="connsiteX9" fmla="*/ 409596 w 497729"/>
              <a:gd name="connsiteY9" fmla="*/ 52436 h 712327"/>
              <a:gd name="connsiteX10" fmla="*/ 416739 w 497729"/>
              <a:gd name="connsiteY10" fmla="*/ 57199 h 712327"/>
              <a:gd name="connsiteX11" fmla="*/ 442933 w 497729"/>
              <a:gd name="connsiteY11" fmla="*/ 64343 h 712327"/>
              <a:gd name="connsiteX12" fmla="*/ 450077 w 497729"/>
              <a:gd name="connsiteY12" fmla="*/ 66724 h 712327"/>
              <a:gd name="connsiteX13" fmla="*/ 459602 w 497729"/>
              <a:gd name="connsiteY13" fmla="*/ 69105 h 712327"/>
              <a:gd name="connsiteX14" fmla="*/ 469127 w 497729"/>
              <a:gd name="connsiteY14" fmla="*/ 73868 h 712327"/>
              <a:gd name="connsiteX15" fmla="*/ 495321 w 497729"/>
              <a:gd name="connsiteY15" fmla="*/ 81011 h 712327"/>
              <a:gd name="connsiteX16" fmla="*/ 497702 w 497729"/>
              <a:gd name="connsiteY16" fmla="*/ 88155 h 712327"/>
              <a:gd name="connsiteX17" fmla="*/ 492939 w 497729"/>
              <a:gd name="connsiteY17" fmla="*/ 102443 h 712327"/>
              <a:gd name="connsiteX18" fmla="*/ 495321 w 497729"/>
              <a:gd name="connsiteY18" fmla="*/ 166736 h 712327"/>
              <a:gd name="connsiteX19" fmla="*/ 497702 w 497729"/>
              <a:gd name="connsiteY19" fmla="*/ 264368 h 712327"/>
              <a:gd name="connsiteX20" fmla="*/ 495322 w 497729"/>
              <a:gd name="connsiteY20" fmla="*/ 402480 h 712327"/>
              <a:gd name="connsiteX21" fmla="*/ 492939 w 497729"/>
              <a:gd name="connsiteY21" fmla="*/ 509637 h 712327"/>
              <a:gd name="connsiteX22" fmla="*/ 495321 w 497729"/>
              <a:gd name="connsiteY22" fmla="*/ 538212 h 712327"/>
              <a:gd name="connsiteX23" fmla="*/ 492939 w 497729"/>
              <a:gd name="connsiteY23" fmla="*/ 566787 h 712327"/>
              <a:gd name="connsiteX24" fmla="*/ 490559 w 497729"/>
              <a:gd name="connsiteY24" fmla="*/ 469155 h 712327"/>
              <a:gd name="connsiteX25" fmla="*/ 495321 w 497729"/>
              <a:gd name="connsiteY25" fmla="*/ 497730 h 712327"/>
              <a:gd name="connsiteX26" fmla="*/ 490558 w 497729"/>
              <a:gd name="connsiteY26" fmla="*/ 581074 h 712327"/>
              <a:gd name="connsiteX27" fmla="*/ 488177 w 497729"/>
              <a:gd name="connsiteY27" fmla="*/ 626318 h 712327"/>
              <a:gd name="connsiteX28" fmla="*/ 490558 w 497729"/>
              <a:gd name="connsiteY28" fmla="*/ 690611 h 712327"/>
              <a:gd name="connsiteX29" fmla="*/ 483415 w 497729"/>
              <a:gd name="connsiteY29" fmla="*/ 695373 h 712327"/>
              <a:gd name="connsiteX30" fmla="*/ 481033 w 497729"/>
              <a:gd name="connsiteY30" fmla="*/ 702517 h 712327"/>
              <a:gd name="connsiteX31" fmla="*/ 473889 w 497729"/>
              <a:gd name="connsiteY31" fmla="*/ 707280 h 712327"/>
              <a:gd name="connsiteX32" fmla="*/ 459602 w 497729"/>
              <a:gd name="connsiteY32" fmla="*/ 712042 h 712327"/>
              <a:gd name="connsiteX33" fmla="*/ 402452 w 497729"/>
              <a:gd name="connsiteY33" fmla="*/ 707281 h 712327"/>
              <a:gd name="connsiteX34" fmla="*/ 373877 w 497729"/>
              <a:gd name="connsiteY34" fmla="*/ 712043 h 712327"/>
              <a:gd name="connsiteX35" fmla="*/ 323871 w 497729"/>
              <a:gd name="connsiteY35" fmla="*/ 712042 h 712327"/>
              <a:gd name="connsiteX36" fmla="*/ 135752 w 497729"/>
              <a:gd name="connsiteY36" fmla="*/ 709661 h 712327"/>
              <a:gd name="connsiteX37" fmla="*/ 26215 w 497729"/>
              <a:gd name="connsiteY37" fmla="*/ 707280 h 712327"/>
              <a:gd name="connsiteX38" fmla="*/ 19070 w 497729"/>
              <a:gd name="connsiteY38" fmla="*/ 700136 h 712327"/>
              <a:gd name="connsiteX39" fmla="*/ 2402 w 497729"/>
              <a:gd name="connsiteY39" fmla="*/ 695374 h 712327"/>
              <a:gd name="connsiteX40" fmla="*/ 2401 w 497729"/>
              <a:gd name="connsiteY40" fmla="*/ 669180 h 712327"/>
              <a:gd name="connsiteX41" fmla="*/ 21 w 497729"/>
              <a:gd name="connsiteY41" fmla="*/ 557261 h 712327"/>
              <a:gd name="connsiteX42" fmla="*/ 4783 w 497729"/>
              <a:gd name="connsiteY42" fmla="*/ 464393 h 712327"/>
              <a:gd name="connsiteX43" fmla="*/ 4784 w 497729"/>
              <a:gd name="connsiteY43" fmla="*/ 340568 h 712327"/>
              <a:gd name="connsiteX44" fmla="*/ 11927 w 497729"/>
              <a:gd name="connsiteY44" fmla="*/ 288179 h 712327"/>
              <a:gd name="connsiteX45" fmla="*/ 7164 w 497729"/>
              <a:gd name="connsiteY45" fmla="*/ 240555 h 712327"/>
              <a:gd name="connsiteX46" fmla="*/ 9546 w 497729"/>
              <a:gd name="connsiteY46" fmla="*/ 142924 h 712327"/>
              <a:gd name="connsiteX47" fmla="*/ 14308 w 497729"/>
              <a:gd name="connsiteY47" fmla="*/ 100061 h 712327"/>
              <a:gd name="connsiteX48" fmla="*/ 28596 w 497729"/>
              <a:gd name="connsiteY48" fmla="*/ 95299 h 712327"/>
              <a:gd name="connsiteX49" fmla="*/ 47646 w 497729"/>
              <a:gd name="connsiteY49" fmla="*/ 85774 h 712327"/>
              <a:gd name="connsiteX50" fmla="*/ 54789 w 497729"/>
              <a:gd name="connsiteY50" fmla="*/ 81011 h 712327"/>
              <a:gd name="connsiteX51" fmla="*/ 78602 w 497729"/>
              <a:gd name="connsiteY51" fmla="*/ 69105 h 712327"/>
              <a:gd name="connsiteX52" fmla="*/ 88127 w 497729"/>
              <a:gd name="connsiteY52" fmla="*/ 61961 h 712327"/>
              <a:gd name="connsiteX53" fmla="*/ 107177 w 497729"/>
              <a:gd name="connsiteY53" fmla="*/ 54818 h 712327"/>
              <a:gd name="connsiteX54" fmla="*/ 114321 w 497729"/>
              <a:gd name="connsiteY54" fmla="*/ 50055 h 712327"/>
              <a:gd name="connsiteX55" fmla="*/ 128608 w 497729"/>
              <a:gd name="connsiteY55" fmla="*/ 45293 h 712327"/>
              <a:gd name="connsiteX56" fmla="*/ 138133 w 497729"/>
              <a:gd name="connsiteY56" fmla="*/ 40530 h 712327"/>
              <a:gd name="connsiteX57" fmla="*/ 145277 w 497729"/>
              <a:gd name="connsiteY57" fmla="*/ 38149 h 712327"/>
              <a:gd name="connsiteX58" fmla="*/ 164327 w 497729"/>
              <a:gd name="connsiteY58" fmla="*/ 28624 h 712327"/>
              <a:gd name="connsiteX59" fmla="*/ 178614 w 497729"/>
              <a:gd name="connsiteY59" fmla="*/ 21480 h 712327"/>
              <a:gd name="connsiteX60" fmla="*/ 192902 w 497729"/>
              <a:gd name="connsiteY60" fmla="*/ 16718 h 712327"/>
              <a:gd name="connsiteX61" fmla="*/ 211952 w 497729"/>
              <a:gd name="connsiteY61" fmla="*/ 9574 h 712327"/>
              <a:gd name="connsiteX62" fmla="*/ 228621 w 497729"/>
              <a:gd name="connsiteY62" fmla="*/ 2430 h 712327"/>
              <a:gd name="connsiteX63" fmla="*/ 252433 w 497729"/>
              <a:gd name="connsiteY63" fmla="*/ 49 h 7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7729" h="712327">
                <a:moveTo>
                  <a:pt x="252433" y="49"/>
                </a:moveTo>
                <a:cubicBezTo>
                  <a:pt x="264339" y="446"/>
                  <a:pt x="283147" y="1736"/>
                  <a:pt x="300058" y="4811"/>
                </a:cubicBezTo>
                <a:cubicBezTo>
                  <a:pt x="316378" y="7779"/>
                  <a:pt x="303134" y="6176"/>
                  <a:pt x="316727" y="9574"/>
                </a:cubicBezTo>
                <a:cubicBezTo>
                  <a:pt x="320653" y="10556"/>
                  <a:pt x="324664" y="11161"/>
                  <a:pt x="328633" y="11955"/>
                </a:cubicBezTo>
                <a:cubicBezTo>
                  <a:pt x="331808" y="13543"/>
                  <a:pt x="335076" y="14957"/>
                  <a:pt x="338158" y="16718"/>
                </a:cubicBezTo>
                <a:cubicBezTo>
                  <a:pt x="340643" y="18138"/>
                  <a:pt x="342790" y="20110"/>
                  <a:pt x="345302" y="21480"/>
                </a:cubicBezTo>
                <a:cubicBezTo>
                  <a:pt x="351535" y="24880"/>
                  <a:pt x="358445" y="27067"/>
                  <a:pt x="364352" y="31005"/>
                </a:cubicBezTo>
                <a:cubicBezTo>
                  <a:pt x="374219" y="37583"/>
                  <a:pt x="368719" y="35074"/>
                  <a:pt x="381021" y="38149"/>
                </a:cubicBezTo>
                <a:cubicBezTo>
                  <a:pt x="401485" y="51792"/>
                  <a:pt x="375596" y="35437"/>
                  <a:pt x="395308" y="45293"/>
                </a:cubicBezTo>
                <a:cubicBezTo>
                  <a:pt x="413766" y="54522"/>
                  <a:pt x="391646" y="46453"/>
                  <a:pt x="409596" y="52436"/>
                </a:cubicBezTo>
                <a:cubicBezTo>
                  <a:pt x="411977" y="54024"/>
                  <a:pt x="414124" y="56037"/>
                  <a:pt x="416739" y="57199"/>
                </a:cubicBezTo>
                <a:cubicBezTo>
                  <a:pt x="429866" y="63033"/>
                  <a:pt x="430136" y="61143"/>
                  <a:pt x="442933" y="64343"/>
                </a:cubicBezTo>
                <a:cubicBezTo>
                  <a:pt x="445368" y="64952"/>
                  <a:pt x="447663" y="66034"/>
                  <a:pt x="450077" y="66724"/>
                </a:cubicBezTo>
                <a:cubicBezTo>
                  <a:pt x="453224" y="67623"/>
                  <a:pt x="456427" y="68311"/>
                  <a:pt x="459602" y="69105"/>
                </a:cubicBezTo>
                <a:cubicBezTo>
                  <a:pt x="462777" y="70693"/>
                  <a:pt x="465702" y="72934"/>
                  <a:pt x="469127" y="73868"/>
                </a:cubicBezTo>
                <a:cubicBezTo>
                  <a:pt x="500848" y="82519"/>
                  <a:pt x="473478" y="70091"/>
                  <a:pt x="495321" y="81011"/>
                </a:cubicBezTo>
                <a:cubicBezTo>
                  <a:pt x="496115" y="83392"/>
                  <a:pt x="497979" y="85660"/>
                  <a:pt x="497702" y="88155"/>
                </a:cubicBezTo>
                <a:cubicBezTo>
                  <a:pt x="497147" y="93145"/>
                  <a:pt x="493336" y="89346"/>
                  <a:pt x="492939" y="102443"/>
                </a:cubicBezTo>
                <a:cubicBezTo>
                  <a:pt x="492542" y="115540"/>
                  <a:pt x="494527" y="139749"/>
                  <a:pt x="495321" y="166736"/>
                </a:cubicBezTo>
                <a:cubicBezTo>
                  <a:pt x="496115" y="193723"/>
                  <a:pt x="497702" y="225077"/>
                  <a:pt x="497702" y="264368"/>
                </a:cubicBezTo>
                <a:cubicBezTo>
                  <a:pt x="497702" y="303659"/>
                  <a:pt x="494528" y="391367"/>
                  <a:pt x="495322" y="402480"/>
                </a:cubicBezTo>
                <a:cubicBezTo>
                  <a:pt x="496116" y="426292"/>
                  <a:pt x="492939" y="487015"/>
                  <a:pt x="492939" y="509637"/>
                </a:cubicBezTo>
                <a:cubicBezTo>
                  <a:pt x="492939" y="532259"/>
                  <a:pt x="495321" y="528687"/>
                  <a:pt x="495321" y="538212"/>
                </a:cubicBezTo>
                <a:cubicBezTo>
                  <a:pt x="495321" y="547737"/>
                  <a:pt x="493733" y="578296"/>
                  <a:pt x="492939" y="566787"/>
                </a:cubicBezTo>
                <a:cubicBezTo>
                  <a:pt x="492145" y="555278"/>
                  <a:pt x="492146" y="456455"/>
                  <a:pt x="490559" y="469155"/>
                </a:cubicBezTo>
                <a:lnTo>
                  <a:pt x="495321" y="497730"/>
                </a:lnTo>
                <a:cubicBezTo>
                  <a:pt x="496115" y="525511"/>
                  <a:pt x="491749" y="559643"/>
                  <a:pt x="490558" y="581074"/>
                </a:cubicBezTo>
                <a:cubicBezTo>
                  <a:pt x="489367" y="602505"/>
                  <a:pt x="488177" y="608062"/>
                  <a:pt x="488177" y="626318"/>
                </a:cubicBezTo>
                <a:cubicBezTo>
                  <a:pt x="488177" y="644574"/>
                  <a:pt x="489764" y="669180"/>
                  <a:pt x="490558" y="690611"/>
                </a:cubicBezTo>
                <a:cubicBezTo>
                  <a:pt x="489764" y="708867"/>
                  <a:pt x="485003" y="693389"/>
                  <a:pt x="483415" y="695373"/>
                </a:cubicBezTo>
                <a:cubicBezTo>
                  <a:pt x="481828" y="697357"/>
                  <a:pt x="482621" y="700533"/>
                  <a:pt x="481033" y="702517"/>
                </a:cubicBezTo>
                <a:cubicBezTo>
                  <a:pt x="479445" y="704502"/>
                  <a:pt x="477461" y="705693"/>
                  <a:pt x="473889" y="707280"/>
                </a:cubicBezTo>
                <a:cubicBezTo>
                  <a:pt x="470317" y="708868"/>
                  <a:pt x="465158" y="711248"/>
                  <a:pt x="459602" y="712042"/>
                </a:cubicBezTo>
                <a:cubicBezTo>
                  <a:pt x="437377" y="711248"/>
                  <a:pt x="416739" y="707281"/>
                  <a:pt x="402452" y="707281"/>
                </a:cubicBezTo>
                <a:cubicBezTo>
                  <a:pt x="388165" y="707281"/>
                  <a:pt x="386974" y="711250"/>
                  <a:pt x="373877" y="712043"/>
                </a:cubicBezTo>
                <a:cubicBezTo>
                  <a:pt x="360780" y="712836"/>
                  <a:pt x="341348" y="711682"/>
                  <a:pt x="323871" y="712042"/>
                </a:cubicBezTo>
                <a:lnTo>
                  <a:pt x="135752" y="709661"/>
                </a:lnTo>
                <a:cubicBezTo>
                  <a:pt x="99240" y="708867"/>
                  <a:pt x="45662" y="708867"/>
                  <a:pt x="26215" y="707280"/>
                </a:cubicBezTo>
                <a:cubicBezTo>
                  <a:pt x="6768" y="705693"/>
                  <a:pt x="23039" y="702120"/>
                  <a:pt x="19070" y="700136"/>
                </a:cubicBezTo>
                <a:cubicBezTo>
                  <a:pt x="15101" y="698152"/>
                  <a:pt x="5180" y="700533"/>
                  <a:pt x="2402" y="695374"/>
                </a:cubicBezTo>
                <a:cubicBezTo>
                  <a:pt x="-376" y="690215"/>
                  <a:pt x="5449" y="687460"/>
                  <a:pt x="2401" y="669180"/>
                </a:cubicBezTo>
                <a:cubicBezTo>
                  <a:pt x="3195" y="631874"/>
                  <a:pt x="455" y="594573"/>
                  <a:pt x="21" y="557261"/>
                </a:cubicBezTo>
                <a:cubicBezTo>
                  <a:pt x="-339" y="526266"/>
                  <a:pt x="3989" y="500508"/>
                  <a:pt x="4783" y="464393"/>
                </a:cubicBezTo>
                <a:cubicBezTo>
                  <a:pt x="5577" y="428278"/>
                  <a:pt x="3593" y="369937"/>
                  <a:pt x="4784" y="340568"/>
                </a:cubicBezTo>
                <a:cubicBezTo>
                  <a:pt x="5975" y="311199"/>
                  <a:pt x="7115" y="317058"/>
                  <a:pt x="11927" y="288179"/>
                </a:cubicBezTo>
                <a:cubicBezTo>
                  <a:pt x="12721" y="271510"/>
                  <a:pt x="7561" y="264764"/>
                  <a:pt x="7164" y="240555"/>
                </a:cubicBezTo>
                <a:cubicBezTo>
                  <a:pt x="6767" y="216346"/>
                  <a:pt x="7893" y="175435"/>
                  <a:pt x="9546" y="142924"/>
                </a:cubicBezTo>
                <a:cubicBezTo>
                  <a:pt x="10276" y="128567"/>
                  <a:pt x="8969" y="113408"/>
                  <a:pt x="14308" y="100061"/>
                </a:cubicBezTo>
                <a:cubicBezTo>
                  <a:pt x="16172" y="95400"/>
                  <a:pt x="23982" y="97276"/>
                  <a:pt x="28596" y="95299"/>
                </a:cubicBezTo>
                <a:cubicBezTo>
                  <a:pt x="35122" y="92502"/>
                  <a:pt x="41739" y="89713"/>
                  <a:pt x="47646" y="85774"/>
                </a:cubicBezTo>
                <a:cubicBezTo>
                  <a:pt x="50027" y="84186"/>
                  <a:pt x="52229" y="82291"/>
                  <a:pt x="54789" y="81011"/>
                </a:cubicBezTo>
                <a:cubicBezTo>
                  <a:pt x="80646" y="68082"/>
                  <a:pt x="27524" y="101609"/>
                  <a:pt x="78602" y="69105"/>
                </a:cubicBezTo>
                <a:cubicBezTo>
                  <a:pt x="81950" y="66974"/>
                  <a:pt x="84658" y="63888"/>
                  <a:pt x="88127" y="61961"/>
                </a:cubicBezTo>
                <a:cubicBezTo>
                  <a:pt x="92398" y="59588"/>
                  <a:pt x="101830" y="56600"/>
                  <a:pt x="107177" y="54818"/>
                </a:cubicBezTo>
                <a:cubicBezTo>
                  <a:pt x="109558" y="53230"/>
                  <a:pt x="111706" y="51217"/>
                  <a:pt x="114321" y="50055"/>
                </a:cubicBezTo>
                <a:cubicBezTo>
                  <a:pt x="118908" y="48016"/>
                  <a:pt x="124118" y="47538"/>
                  <a:pt x="128608" y="45293"/>
                </a:cubicBezTo>
                <a:cubicBezTo>
                  <a:pt x="131783" y="43705"/>
                  <a:pt x="134870" y="41928"/>
                  <a:pt x="138133" y="40530"/>
                </a:cubicBezTo>
                <a:cubicBezTo>
                  <a:pt x="140440" y="39541"/>
                  <a:pt x="142992" y="39188"/>
                  <a:pt x="145277" y="38149"/>
                </a:cubicBezTo>
                <a:cubicBezTo>
                  <a:pt x="151740" y="35211"/>
                  <a:pt x="157977" y="31799"/>
                  <a:pt x="164327" y="28624"/>
                </a:cubicBezTo>
                <a:cubicBezTo>
                  <a:pt x="169089" y="26243"/>
                  <a:pt x="173563" y="23164"/>
                  <a:pt x="178614" y="21480"/>
                </a:cubicBezTo>
                <a:cubicBezTo>
                  <a:pt x="183377" y="19893"/>
                  <a:pt x="188412" y="18963"/>
                  <a:pt x="192902" y="16718"/>
                </a:cubicBezTo>
                <a:cubicBezTo>
                  <a:pt x="205354" y="10491"/>
                  <a:pt x="198983" y="12816"/>
                  <a:pt x="211952" y="9574"/>
                </a:cubicBezTo>
                <a:cubicBezTo>
                  <a:pt x="222828" y="2323"/>
                  <a:pt x="215166" y="6274"/>
                  <a:pt x="228621" y="2430"/>
                </a:cubicBezTo>
                <a:cubicBezTo>
                  <a:pt x="231034" y="1741"/>
                  <a:pt x="240527" y="-348"/>
                  <a:pt x="252433" y="4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9515EB8E-2BB9-1E42-3930-E4E836971F80}"/>
              </a:ext>
            </a:extLst>
          </p:cNvPr>
          <p:cNvSpPr>
            <a:spLocks/>
          </p:cNvSpPr>
          <p:nvPr/>
        </p:nvSpPr>
        <p:spPr>
          <a:xfrm>
            <a:off x="2369783" y="2897505"/>
            <a:ext cx="545726" cy="266700"/>
          </a:xfrm>
          <a:custGeom>
            <a:avLst/>
            <a:gdLst>
              <a:gd name="connsiteX0" fmla="*/ 4703 w 547533"/>
              <a:gd name="connsiteY0" fmla="*/ 9525 h 266700"/>
              <a:gd name="connsiteX1" fmla="*/ 21371 w 547533"/>
              <a:gd name="connsiteY1" fmla="*/ 23813 h 266700"/>
              <a:gd name="connsiteX2" fmla="*/ 18990 w 547533"/>
              <a:gd name="connsiteY2" fmla="*/ 47625 h 266700"/>
              <a:gd name="connsiteX3" fmla="*/ 14228 w 547533"/>
              <a:gd name="connsiteY3" fmla="*/ 71438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1371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8514 w 547533"/>
              <a:gd name="connsiteY5" fmla="*/ 102393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26134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4327 w 545726"/>
              <a:gd name="connsiteY4" fmla="*/ 95250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1945 w 545726"/>
              <a:gd name="connsiteY4" fmla="*/ 97631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5726" h="266700">
                <a:moveTo>
                  <a:pt x="2896" y="9525"/>
                </a:moveTo>
                <a:cubicBezTo>
                  <a:pt x="-8216" y="13494"/>
                  <a:pt x="15992" y="17066"/>
                  <a:pt x="19564" y="23813"/>
                </a:cubicBezTo>
                <a:cubicBezTo>
                  <a:pt x="23136" y="30560"/>
                  <a:pt x="24327" y="41673"/>
                  <a:pt x="24327" y="50007"/>
                </a:cubicBezTo>
                <a:cubicBezTo>
                  <a:pt x="24327" y="58341"/>
                  <a:pt x="23387" y="62351"/>
                  <a:pt x="19565" y="73819"/>
                </a:cubicBezTo>
                <a:cubicBezTo>
                  <a:pt x="20359" y="81756"/>
                  <a:pt x="21152" y="81359"/>
                  <a:pt x="21945" y="97631"/>
                </a:cubicBezTo>
                <a:cubicBezTo>
                  <a:pt x="22739" y="113903"/>
                  <a:pt x="24723" y="166687"/>
                  <a:pt x="24326" y="171449"/>
                </a:cubicBezTo>
                <a:cubicBezTo>
                  <a:pt x="23929" y="176211"/>
                  <a:pt x="18770" y="118269"/>
                  <a:pt x="19564" y="126206"/>
                </a:cubicBezTo>
                <a:cubicBezTo>
                  <a:pt x="17649" y="147275"/>
                  <a:pt x="22670" y="192255"/>
                  <a:pt x="24327" y="207169"/>
                </a:cubicBezTo>
                <a:cubicBezTo>
                  <a:pt x="26326" y="225158"/>
                  <a:pt x="24327" y="242094"/>
                  <a:pt x="29089" y="259556"/>
                </a:cubicBezTo>
                <a:lnTo>
                  <a:pt x="167202" y="257175"/>
                </a:lnTo>
                <a:cubicBezTo>
                  <a:pt x="183097" y="257175"/>
                  <a:pt x="198945" y="258921"/>
                  <a:pt x="214827" y="259556"/>
                </a:cubicBezTo>
                <a:lnTo>
                  <a:pt x="286264" y="261938"/>
                </a:lnTo>
                <a:cubicBezTo>
                  <a:pt x="357185" y="267393"/>
                  <a:pt x="271844" y="261938"/>
                  <a:pt x="395802" y="261938"/>
                </a:cubicBezTo>
                <a:cubicBezTo>
                  <a:pt x="408013" y="261938"/>
                  <a:pt x="493935" y="265965"/>
                  <a:pt x="510102" y="266700"/>
                </a:cubicBezTo>
                <a:cubicBezTo>
                  <a:pt x="521109" y="263949"/>
                  <a:pt x="522008" y="266773"/>
                  <a:pt x="522008" y="252413"/>
                </a:cubicBezTo>
                <a:cubicBezTo>
                  <a:pt x="522008" y="180300"/>
                  <a:pt x="522241" y="187836"/>
                  <a:pt x="517246" y="142875"/>
                </a:cubicBezTo>
                <a:cubicBezTo>
                  <a:pt x="525977" y="142081"/>
                  <a:pt x="536923" y="146359"/>
                  <a:pt x="543439" y="140494"/>
                </a:cubicBezTo>
                <a:cubicBezTo>
                  <a:pt x="548196" y="136213"/>
                  <a:pt x="544608" y="126769"/>
                  <a:pt x="541058" y="121444"/>
                </a:cubicBezTo>
                <a:cubicBezTo>
                  <a:pt x="538813" y="118076"/>
                  <a:pt x="533144" y="119728"/>
                  <a:pt x="529152" y="119063"/>
                </a:cubicBezTo>
                <a:cubicBezTo>
                  <a:pt x="523616" y="118140"/>
                  <a:pt x="518039" y="117475"/>
                  <a:pt x="512483" y="116681"/>
                </a:cubicBezTo>
                <a:cubicBezTo>
                  <a:pt x="510102" y="115887"/>
                  <a:pt x="507646" y="115289"/>
                  <a:pt x="505339" y="114300"/>
                </a:cubicBezTo>
                <a:cubicBezTo>
                  <a:pt x="502076" y="112902"/>
                  <a:pt x="499138" y="110784"/>
                  <a:pt x="495814" y="109538"/>
                </a:cubicBezTo>
                <a:cubicBezTo>
                  <a:pt x="488471" y="106784"/>
                  <a:pt x="481944" y="107043"/>
                  <a:pt x="474383" y="104775"/>
                </a:cubicBezTo>
                <a:cubicBezTo>
                  <a:pt x="472565" y="104230"/>
                  <a:pt x="459239" y="98341"/>
                  <a:pt x="455333" y="97631"/>
                </a:cubicBezTo>
                <a:cubicBezTo>
                  <a:pt x="449037" y="96486"/>
                  <a:pt x="442633" y="96044"/>
                  <a:pt x="436283" y="95250"/>
                </a:cubicBezTo>
                <a:cubicBezTo>
                  <a:pt x="419128" y="89532"/>
                  <a:pt x="440579" y="96479"/>
                  <a:pt x="419614" y="90488"/>
                </a:cubicBezTo>
                <a:cubicBezTo>
                  <a:pt x="402523" y="85604"/>
                  <a:pt x="424783" y="90568"/>
                  <a:pt x="400564" y="85725"/>
                </a:cubicBezTo>
                <a:cubicBezTo>
                  <a:pt x="386091" y="76076"/>
                  <a:pt x="401466" y="85170"/>
                  <a:pt x="383896" y="78581"/>
                </a:cubicBezTo>
                <a:cubicBezTo>
                  <a:pt x="364935" y="71470"/>
                  <a:pt x="383467" y="72780"/>
                  <a:pt x="352939" y="66675"/>
                </a:cubicBezTo>
                <a:cubicBezTo>
                  <a:pt x="345002" y="65088"/>
                  <a:pt x="336806" y="64473"/>
                  <a:pt x="329127" y="61913"/>
                </a:cubicBezTo>
                <a:cubicBezTo>
                  <a:pt x="312806" y="56471"/>
                  <a:pt x="333051" y="62893"/>
                  <a:pt x="310077" y="57150"/>
                </a:cubicBezTo>
                <a:cubicBezTo>
                  <a:pt x="307642" y="56541"/>
                  <a:pt x="305347" y="55459"/>
                  <a:pt x="302933" y="54769"/>
                </a:cubicBezTo>
                <a:cubicBezTo>
                  <a:pt x="299786" y="53870"/>
                  <a:pt x="296555" y="53287"/>
                  <a:pt x="293408" y="52388"/>
                </a:cubicBezTo>
                <a:cubicBezTo>
                  <a:pt x="290994" y="51698"/>
                  <a:pt x="288678" y="50696"/>
                  <a:pt x="286264" y="50006"/>
                </a:cubicBezTo>
                <a:cubicBezTo>
                  <a:pt x="278423" y="47765"/>
                  <a:pt x="273010" y="46879"/>
                  <a:pt x="264833" y="45244"/>
                </a:cubicBezTo>
                <a:cubicBezTo>
                  <a:pt x="260864" y="43656"/>
                  <a:pt x="256982" y="41833"/>
                  <a:pt x="252927" y="40481"/>
                </a:cubicBezTo>
                <a:cubicBezTo>
                  <a:pt x="243308" y="37275"/>
                  <a:pt x="241871" y="38549"/>
                  <a:pt x="231496" y="35719"/>
                </a:cubicBezTo>
                <a:cubicBezTo>
                  <a:pt x="202730" y="27874"/>
                  <a:pt x="232411" y="33128"/>
                  <a:pt x="200539" y="28575"/>
                </a:cubicBezTo>
                <a:cubicBezTo>
                  <a:pt x="188162" y="24449"/>
                  <a:pt x="187971" y="24058"/>
                  <a:pt x="169583" y="21431"/>
                </a:cubicBezTo>
                <a:cubicBezTo>
                  <a:pt x="164027" y="20637"/>
                  <a:pt x="158436" y="20054"/>
                  <a:pt x="152914" y="19050"/>
                </a:cubicBezTo>
                <a:cubicBezTo>
                  <a:pt x="124415" y="13869"/>
                  <a:pt x="159177" y="19384"/>
                  <a:pt x="136246" y="14288"/>
                </a:cubicBezTo>
                <a:cubicBezTo>
                  <a:pt x="131533" y="13240"/>
                  <a:pt x="126721" y="12700"/>
                  <a:pt x="121958" y="11906"/>
                </a:cubicBezTo>
                <a:cubicBezTo>
                  <a:pt x="118783" y="10319"/>
                  <a:pt x="115801" y="8267"/>
                  <a:pt x="112433" y="7144"/>
                </a:cubicBezTo>
                <a:cubicBezTo>
                  <a:pt x="106223" y="5074"/>
                  <a:pt x="99593" y="4451"/>
                  <a:pt x="93383" y="2381"/>
                </a:cubicBezTo>
                <a:lnTo>
                  <a:pt x="86239" y="0"/>
                </a:lnTo>
                <a:cubicBezTo>
                  <a:pt x="30703" y="3267"/>
                  <a:pt x="14008" y="5556"/>
                  <a:pt x="2896" y="9525"/>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6A23BE6-CEF3-F596-8CC4-BCB244C45620}"/>
              </a:ext>
            </a:extLst>
          </p:cNvPr>
          <p:cNvSpPr>
            <a:spLocks/>
          </p:cNvSpPr>
          <p:nvPr/>
        </p:nvSpPr>
        <p:spPr>
          <a:xfrm>
            <a:off x="886736" y="3886028"/>
            <a:ext cx="644915" cy="337344"/>
          </a:xfrm>
          <a:custGeom>
            <a:avLst/>
            <a:gdLst>
              <a:gd name="connsiteX0" fmla="*/ 16888 w 679676"/>
              <a:gd name="connsiteY0" fmla="*/ 123825 h 333593"/>
              <a:gd name="connsiteX1" fmla="*/ 32763 w 679676"/>
              <a:gd name="connsiteY1" fmla="*/ 120650 h 333593"/>
              <a:gd name="connsiteX2" fmla="*/ 45463 w 679676"/>
              <a:gd name="connsiteY2" fmla="*/ 114300 h 333593"/>
              <a:gd name="connsiteX3" fmla="*/ 58163 w 679676"/>
              <a:gd name="connsiteY3" fmla="*/ 111125 h 333593"/>
              <a:gd name="connsiteX4" fmla="*/ 67688 w 679676"/>
              <a:gd name="connsiteY4" fmla="*/ 104775 h 333593"/>
              <a:gd name="connsiteX5" fmla="*/ 102613 w 679676"/>
              <a:gd name="connsiteY5" fmla="*/ 98425 h 333593"/>
              <a:gd name="connsiteX6" fmla="*/ 121663 w 679676"/>
              <a:gd name="connsiteY6" fmla="*/ 92075 h 333593"/>
              <a:gd name="connsiteX7" fmla="*/ 131188 w 679676"/>
              <a:gd name="connsiteY7" fmla="*/ 85725 h 333593"/>
              <a:gd name="connsiteX8" fmla="*/ 147063 w 679676"/>
              <a:gd name="connsiteY8" fmla="*/ 82550 h 333593"/>
              <a:gd name="connsiteX9" fmla="*/ 185163 w 679676"/>
              <a:gd name="connsiteY9" fmla="*/ 63500 h 333593"/>
              <a:gd name="connsiteX10" fmla="*/ 210563 w 679676"/>
              <a:gd name="connsiteY10" fmla="*/ 50800 h 333593"/>
              <a:gd name="connsiteX11" fmla="*/ 220088 w 679676"/>
              <a:gd name="connsiteY11" fmla="*/ 47625 h 333593"/>
              <a:gd name="connsiteX12" fmla="*/ 245488 w 679676"/>
              <a:gd name="connsiteY12" fmla="*/ 34925 h 333593"/>
              <a:gd name="connsiteX13" fmla="*/ 270888 w 679676"/>
              <a:gd name="connsiteY13" fmla="*/ 25400 h 333593"/>
              <a:gd name="connsiteX14" fmla="*/ 296288 w 679676"/>
              <a:gd name="connsiteY14" fmla="*/ 19050 h 333593"/>
              <a:gd name="connsiteX15" fmla="*/ 308988 w 679676"/>
              <a:gd name="connsiteY15" fmla="*/ 12700 h 333593"/>
              <a:gd name="connsiteX16" fmla="*/ 340738 w 679676"/>
              <a:gd name="connsiteY16" fmla="*/ 3175 h 333593"/>
              <a:gd name="connsiteX17" fmla="*/ 356613 w 679676"/>
              <a:gd name="connsiteY17" fmla="*/ 0 h 333593"/>
              <a:gd name="connsiteX18" fmla="*/ 378838 w 679676"/>
              <a:gd name="connsiteY18" fmla="*/ 9525 h 333593"/>
              <a:gd name="connsiteX19" fmla="*/ 391538 w 679676"/>
              <a:gd name="connsiteY19" fmla="*/ 19050 h 333593"/>
              <a:gd name="connsiteX20" fmla="*/ 416938 w 679676"/>
              <a:gd name="connsiteY20" fmla="*/ 31750 h 333593"/>
              <a:gd name="connsiteX21" fmla="*/ 426463 w 679676"/>
              <a:gd name="connsiteY21" fmla="*/ 34925 h 333593"/>
              <a:gd name="connsiteX22" fmla="*/ 448688 w 679676"/>
              <a:gd name="connsiteY22" fmla="*/ 47625 h 333593"/>
              <a:gd name="connsiteX23" fmla="*/ 464563 w 679676"/>
              <a:gd name="connsiteY23" fmla="*/ 50800 h 333593"/>
              <a:gd name="connsiteX24" fmla="*/ 496313 w 679676"/>
              <a:gd name="connsiteY24" fmla="*/ 63500 h 333593"/>
              <a:gd name="connsiteX25" fmla="*/ 515363 w 679676"/>
              <a:gd name="connsiteY25" fmla="*/ 66675 h 333593"/>
              <a:gd name="connsiteX26" fmla="*/ 537588 w 679676"/>
              <a:gd name="connsiteY26" fmla="*/ 73025 h 333593"/>
              <a:gd name="connsiteX27" fmla="*/ 540763 w 679676"/>
              <a:gd name="connsiteY27" fmla="*/ 63500 h 333593"/>
              <a:gd name="connsiteX28" fmla="*/ 613788 w 679676"/>
              <a:gd name="connsiteY28" fmla="*/ 50800 h 333593"/>
              <a:gd name="connsiteX29" fmla="*/ 632838 w 679676"/>
              <a:gd name="connsiteY29" fmla="*/ 98425 h 333593"/>
              <a:gd name="connsiteX30" fmla="*/ 645538 w 679676"/>
              <a:gd name="connsiteY30" fmla="*/ 101600 h 333593"/>
              <a:gd name="connsiteX31" fmla="*/ 658238 w 679676"/>
              <a:gd name="connsiteY31" fmla="*/ 111125 h 333593"/>
              <a:gd name="connsiteX32" fmla="*/ 667763 w 679676"/>
              <a:gd name="connsiteY32" fmla="*/ 114300 h 333593"/>
              <a:gd name="connsiteX33" fmla="*/ 664588 w 679676"/>
              <a:gd name="connsiteY33" fmla="*/ 206375 h 333593"/>
              <a:gd name="connsiteX34" fmla="*/ 651888 w 679676"/>
              <a:gd name="connsiteY34" fmla="*/ 330200 h 333593"/>
              <a:gd name="connsiteX35" fmla="*/ 636013 w 679676"/>
              <a:gd name="connsiteY35" fmla="*/ 333375 h 333593"/>
              <a:gd name="connsiteX36" fmla="*/ 509013 w 679676"/>
              <a:gd name="connsiteY36" fmla="*/ 327025 h 333593"/>
              <a:gd name="connsiteX37" fmla="*/ 378838 w 679676"/>
              <a:gd name="connsiteY37" fmla="*/ 330200 h 333593"/>
              <a:gd name="connsiteX38" fmla="*/ 274063 w 679676"/>
              <a:gd name="connsiteY38" fmla="*/ 327025 h 333593"/>
              <a:gd name="connsiteX39" fmla="*/ 242313 w 679676"/>
              <a:gd name="connsiteY39" fmla="*/ 320675 h 333593"/>
              <a:gd name="connsiteX40" fmla="*/ 51813 w 679676"/>
              <a:gd name="connsiteY40" fmla="*/ 320675 h 333593"/>
              <a:gd name="connsiteX41" fmla="*/ 16888 w 679676"/>
              <a:gd name="connsiteY41" fmla="*/ 314325 h 333593"/>
              <a:gd name="connsiteX42" fmla="*/ 13713 w 679676"/>
              <a:gd name="connsiteY42" fmla="*/ 295275 h 333593"/>
              <a:gd name="connsiteX43" fmla="*/ 10538 w 679676"/>
              <a:gd name="connsiteY43" fmla="*/ 285750 h 333593"/>
              <a:gd name="connsiteX44" fmla="*/ 7363 w 679676"/>
              <a:gd name="connsiteY44" fmla="*/ 257175 h 333593"/>
              <a:gd name="connsiteX45" fmla="*/ 4188 w 679676"/>
              <a:gd name="connsiteY45" fmla="*/ 190500 h 333593"/>
              <a:gd name="connsiteX46" fmla="*/ 4188 w 679676"/>
              <a:gd name="connsiteY46" fmla="*/ 139700 h 333593"/>
              <a:gd name="connsiteX47" fmla="*/ 16888 w 679676"/>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5230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1475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06880 w 677543"/>
              <a:gd name="connsiteY36" fmla="*/ 327025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97330 w 677543"/>
              <a:gd name="connsiteY38" fmla="*/ 317500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66186"/>
              <a:gd name="connsiteY0" fmla="*/ 123825 h 337344"/>
              <a:gd name="connsiteX1" fmla="*/ 30630 w 666186"/>
              <a:gd name="connsiteY1" fmla="*/ 120650 h 337344"/>
              <a:gd name="connsiteX2" fmla="*/ 43330 w 666186"/>
              <a:gd name="connsiteY2" fmla="*/ 114300 h 337344"/>
              <a:gd name="connsiteX3" fmla="*/ 56030 w 666186"/>
              <a:gd name="connsiteY3" fmla="*/ 111125 h 337344"/>
              <a:gd name="connsiteX4" fmla="*/ 65555 w 666186"/>
              <a:gd name="connsiteY4" fmla="*/ 104775 h 337344"/>
              <a:gd name="connsiteX5" fmla="*/ 100480 w 666186"/>
              <a:gd name="connsiteY5" fmla="*/ 98425 h 337344"/>
              <a:gd name="connsiteX6" fmla="*/ 119530 w 666186"/>
              <a:gd name="connsiteY6" fmla="*/ 92075 h 337344"/>
              <a:gd name="connsiteX7" fmla="*/ 129055 w 666186"/>
              <a:gd name="connsiteY7" fmla="*/ 85725 h 337344"/>
              <a:gd name="connsiteX8" fmla="*/ 144930 w 666186"/>
              <a:gd name="connsiteY8" fmla="*/ 82550 h 337344"/>
              <a:gd name="connsiteX9" fmla="*/ 183030 w 666186"/>
              <a:gd name="connsiteY9" fmla="*/ 63500 h 337344"/>
              <a:gd name="connsiteX10" fmla="*/ 208430 w 666186"/>
              <a:gd name="connsiteY10" fmla="*/ 50800 h 337344"/>
              <a:gd name="connsiteX11" fmla="*/ 217955 w 666186"/>
              <a:gd name="connsiteY11" fmla="*/ 47625 h 337344"/>
              <a:gd name="connsiteX12" fmla="*/ 243355 w 666186"/>
              <a:gd name="connsiteY12" fmla="*/ 34925 h 337344"/>
              <a:gd name="connsiteX13" fmla="*/ 268755 w 666186"/>
              <a:gd name="connsiteY13" fmla="*/ 25400 h 337344"/>
              <a:gd name="connsiteX14" fmla="*/ 294155 w 666186"/>
              <a:gd name="connsiteY14" fmla="*/ 19050 h 337344"/>
              <a:gd name="connsiteX15" fmla="*/ 306855 w 666186"/>
              <a:gd name="connsiteY15" fmla="*/ 12700 h 337344"/>
              <a:gd name="connsiteX16" fmla="*/ 338605 w 666186"/>
              <a:gd name="connsiteY16" fmla="*/ 3175 h 337344"/>
              <a:gd name="connsiteX17" fmla="*/ 354480 w 666186"/>
              <a:gd name="connsiteY17" fmla="*/ 0 h 337344"/>
              <a:gd name="connsiteX18" fmla="*/ 376705 w 666186"/>
              <a:gd name="connsiteY18" fmla="*/ 9525 h 337344"/>
              <a:gd name="connsiteX19" fmla="*/ 389405 w 666186"/>
              <a:gd name="connsiteY19" fmla="*/ 19050 h 337344"/>
              <a:gd name="connsiteX20" fmla="*/ 414805 w 666186"/>
              <a:gd name="connsiteY20" fmla="*/ 31750 h 337344"/>
              <a:gd name="connsiteX21" fmla="*/ 424330 w 666186"/>
              <a:gd name="connsiteY21" fmla="*/ 34925 h 337344"/>
              <a:gd name="connsiteX22" fmla="*/ 446555 w 666186"/>
              <a:gd name="connsiteY22" fmla="*/ 47625 h 337344"/>
              <a:gd name="connsiteX23" fmla="*/ 462430 w 666186"/>
              <a:gd name="connsiteY23" fmla="*/ 50800 h 337344"/>
              <a:gd name="connsiteX24" fmla="*/ 494180 w 666186"/>
              <a:gd name="connsiteY24" fmla="*/ 63500 h 337344"/>
              <a:gd name="connsiteX25" fmla="*/ 513230 w 666186"/>
              <a:gd name="connsiteY25" fmla="*/ 66675 h 337344"/>
              <a:gd name="connsiteX26" fmla="*/ 535455 w 666186"/>
              <a:gd name="connsiteY26" fmla="*/ 73025 h 337344"/>
              <a:gd name="connsiteX27" fmla="*/ 538630 w 666186"/>
              <a:gd name="connsiteY27" fmla="*/ 63500 h 337344"/>
              <a:gd name="connsiteX28" fmla="*/ 611655 w 666186"/>
              <a:gd name="connsiteY28" fmla="*/ 50800 h 337344"/>
              <a:gd name="connsiteX29" fmla="*/ 630705 w 666186"/>
              <a:gd name="connsiteY29" fmla="*/ 98425 h 337344"/>
              <a:gd name="connsiteX30" fmla="*/ 643405 w 666186"/>
              <a:gd name="connsiteY30" fmla="*/ 101600 h 337344"/>
              <a:gd name="connsiteX31" fmla="*/ 656105 w 666186"/>
              <a:gd name="connsiteY31" fmla="*/ 111125 h 337344"/>
              <a:gd name="connsiteX32" fmla="*/ 665630 w 666186"/>
              <a:gd name="connsiteY32" fmla="*/ 114300 h 337344"/>
              <a:gd name="connsiteX33" fmla="*/ 662455 w 666186"/>
              <a:gd name="connsiteY33" fmla="*/ 206375 h 337344"/>
              <a:gd name="connsiteX34" fmla="*/ 649755 w 666186"/>
              <a:gd name="connsiteY34" fmla="*/ 330200 h 337344"/>
              <a:gd name="connsiteX35" fmla="*/ 630705 w 666186"/>
              <a:gd name="connsiteY35" fmla="*/ 323850 h 337344"/>
              <a:gd name="connsiteX36" fmla="*/ 516405 w 666186"/>
              <a:gd name="connsiteY36" fmla="*/ 317500 h 337344"/>
              <a:gd name="connsiteX37" fmla="*/ 386230 w 666186"/>
              <a:gd name="connsiteY37" fmla="*/ 320675 h 337344"/>
              <a:gd name="connsiteX38" fmla="*/ 297330 w 666186"/>
              <a:gd name="connsiteY38" fmla="*/ 317500 h 337344"/>
              <a:gd name="connsiteX39" fmla="*/ 240180 w 666186"/>
              <a:gd name="connsiteY39" fmla="*/ 320675 h 337344"/>
              <a:gd name="connsiteX40" fmla="*/ 49680 w 666186"/>
              <a:gd name="connsiteY40" fmla="*/ 320675 h 337344"/>
              <a:gd name="connsiteX41" fmla="*/ 14755 w 666186"/>
              <a:gd name="connsiteY41" fmla="*/ 314325 h 337344"/>
              <a:gd name="connsiteX42" fmla="*/ 11580 w 666186"/>
              <a:gd name="connsiteY42" fmla="*/ 295275 h 337344"/>
              <a:gd name="connsiteX43" fmla="*/ 14755 w 666186"/>
              <a:gd name="connsiteY43" fmla="*/ 285750 h 337344"/>
              <a:gd name="connsiteX44" fmla="*/ 14755 w 666186"/>
              <a:gd name="connsiteY44" fmla="*/ 257175 h 337344"/>
              <a:gd name="connsiteX45" fmla="*/ 14755 w 666186"/>
              <a:gd name="connsiteY45" fmla="*/ 190500 h 337344"/>
              <a:gd name="connsiteX46" fmla="*/ 2055 w 666186"/>
              <a:gd name="connsiteY46" fmla="*/ 139700 h 337344"/>
              <a:gd name="connsiteX47" fmla="*/ 14755 w 666186"/>
              <a:gd name="connsiteY47" fmla="*/ 123825 h 337344"/>
              <a:gd name="connsiteX0" fmla="*/ 14755 w 662818"/>
              <a:gd name="connsiteY0" fmla="*/ 123825 h 337344"/>
              <a:gd name="connsiteX1" fmla="*/ 30630 w 662818"/>
              <a:gd name="connsiteY1" fmla="*/ 120650 h 337344"/>
              <a:gd name="connsiteX2" fmla="*/ 43330 w 662818"/>
              <a:gd name="connsiteY2" fmla="*/ 114300 h 337344"/>
              <a:gd name="connsiteX3" fmla="*/ 56030 w 662818"/>
              <a:gd name="connsiteY3" fmla="*/ 111125 h 337344"/>
              <a:gd name="connsiteX4" fmla="*/ 65555 w 662818"/>
              <a:gd name="connsiteY4" fmla="*/ 104775 h 337344"/>
              <a:gd name="connsiteX5" fmla="*/ 100480 w 662818"/>
              <a:gd name="connsiteY5" fmla="*/ 98425 h 337344"/>
              <a:gd name="connsiteX6" fmla="*/ 119530 w 662818"/>
              <a:gd name="connsiteY6" fmla="*/ 92075 h 337344"/>
              <a:gd name="connsiteX7" fmla="*/ 129055 w 662818"/>
              <a:gd name="connsiteY7" fmla="*/ 85725 h 337344"/>
              <a:gd name="connsiteX8" fmla="*/ 144930 w 662818"/>
              <a:gd name="connsiteY8" fmla="*/ 82550 h 337344"/>
              <a:gd name="connsiteX9" fmla="*/ 183030 w 662818"/>
              <a:gd name="connsiteY9" fmla="*/ 63500 h 337344"/>
              <a:gd name="connsiteX10" fmla="*/ 208430 w 662818"/>
              <a:gd name="connsiteY10" fmla="*/ 50800 h 337344"/>
              <a:gd name="connsiteX11" fmla="*/ 217955 w 662818"/>
              <a:gd name="connsiteY11" fmla="*/ 47625 h 337344"/>
              <a:gd name="connsiteX12" fmla="*/ 243355 w 662818"/>
              <a:gd name="connsiteY12" fmla="*/ 34925 h 337344"/>
              <a:gd name="connsiteX13" fmla="*/ 268755 w 662818"/>
              <a:gd name="connsiteY13" fmla="*/ 25400 h 337344"/>
              <a:gd name="connsiteX14" fmla="*/ 294155 w 662818"/>
              <a:gd name="connsiteY14" fmla="*/ 19050 h 337344"/>
              <a:gd name="connsiteX15" fmla="*/ 306855 w 662818"/>
              <a:gd name="connsiteY15" fmla="*/ 12700 h 337344"/>
              <a:gd name="connsiteX16" fmla="*/ 338605 w 662818"/>
              <a:gd name="connsiteY16" fmla="*/ 3175 h 337344"/>
              <a:gd name="connsiteX17" fmla="*/ 354480 w 662818"/>
              <a:gd name="connsiteY17" fmla="*/ 0 h 337344"/>
              <a:gd name="connsiteX18" fmla="*/ 376705 w 662818"/>
              <a:gd name="connsiteY18" fmla="*/ 9525 h 337344"/>
              <a:gd name="connsiteX19" fmla="*/ 389405 w 662818"/>
              <a:gd name="connsiteY19" fmla="*/ 19050 h 337344"/>
              <a:gd name="connsiteX20" fmla="*/ 414805 w 662818"/>
              <a:gd name="connsiteY20" fmla="*/ 31750 h 337344"/>
              <a:gd name="connsiteX21" fmla="*/ 424330 w 662818"/>
              <a:gd name="connsiteY21" fmla="*/ 34925 h 337344"/>
              <a:gd name="connsiteX22" fmla="*/ 446555 w 662818"/>
              <a:gd name="connsiteY22" fmla="*/ 47625 h 337344"/>
              <a:gd name="connsiteX23" fmla="*/ 462430 w 662818"/>
              <a:gd name="connsiteY23" fmla="*/ 50800 h 337344"/>
              <a:gd name="connsiteX24" fmla="*/ 494180 w 662818"/>
              <a:gd name="connsiteY24" fmla="*/ 63500 h 337344"/>
              <a:gd name="connsiteX25" fmla="*/ 513230 w 662818"/>
              <a:gd name="connsiteY25" fmla="*/ 66675 h 337344"/>
              <a:gd name="connsiteX26" fmla="*/ 535455 w 662818"/>
              <a:gd name="connsiteY26" fmla="*/ 73025 h 337344"/>
              <a:gd name="connsiteX27" fmla="*/ 538630 w 662818"/>
              <a:gd name="connsiteY27" fmla="*/ 63500 h 337344"/>
              <a:gd name="connsiteX28" fmla="*/ 611655 w 662818"/>
              <a:gd name="connsiteY28" fmla="*/ 50800 h 337344"/>
              <a:gd name="connsiteX29" fmla="*/ 630705 w 662818"/>
              <a:gd name="connsiteY29" fmla="*/ 98425 h 337344"/>
              <a:gd name="connsiteX30" fmla="*/ 643405 w 662818"/>
              <a:gd name="connsiteY30" fmla="*/ 101600 h 337344"/>
              <a:gd name="connsiteX31" fmla="*/ 656105 w 662818"/>
              <a:gd name="connsiteY31" fmla="*/ 111125 h 337344"/>
              <a:gd name="connsiteX32" fmla="*/ 652930 w 662818"/>
              <a:gd name="connsiteY32" fmla="*/ 117475 h 337344"/>
              <a:gd name="connsiteX33" fmla="*/ 662455 w 662818"/>
              <a:gd name="connsiteY33" fmla="*/ 206375 h 337344"/>
              <a:gd name="connsiteX34" fmla="*/ 649755 w 662818"/>
              <a:gd name="connsiteY34" fmla="*/ 330200 h 337344"/>
              <a:gd name="connsiteX35" fmla="*/ 630705 w 662818"/>
              <a:gd name="connsiteY35" fmla="*/ 323850 h 337344"/>
              <a:gd name="connsiteX36" fmla="*/ 516405 w 662818"/>
              <a:gd name="connsiteY36" fmla="*/ 317500 h 337344"/>
              <a:gd name="connsiteX37" fmla="*/ 386230 w 662818"/>
              <a:gd name="connsiteY37" fmla="*/ 320675 h 337344"/>
              <a:gd name="connsiteX38" fmla="*/ 297330 w 662818"/>
              <a:gd name="connsiteY38" fmla="*/ 317500 h 337344"/>
              <a:gd name="connsiteX39" fmla="*/ 240180 w 662818"/>
              <a:gd name="connsiteY39" fmla="*/ 320675 h 337344"/>
              <a:gd name="connsiteX40" fmla="*/ 49680 w 662818"/>
              <a:gd name="connsiteY40" fmla="*/ 320675 h 337344"/>
              <a:gd name="connsiteX41" fmla="*/ 14755 w 662818"/>
              <a:gd name="connsiteY41" fmla="*/ 314325 h 337344"/>
              <a:gd name="connsiteX42" fmla="*/ 11580 w 662818"/>
              <a:gd name="connsiteY42" fmla="*/ 295275 h 337344"/>
              <a:gd name="connsiteX43" fmla="*/ 14755 w 662818"/>
              <a:gd name="connsiteY43" fmla="*/ 285750 h 337344"/>
              <a:gd name="connsiteX44" fmla="*/ 14755 w 662818"/>
              <a:gd name="connsiteY44" fmla="*/ 257175 h 337344"/>
              <a:gd name="connsiteX45" fmla="*/ 14755 w 662818"/>
              <a:gd name="connsiteY45" fmla="*/ 190500 h 337344"/>
              <a:gd name="connsiteX46" fmla="*/ 2055 w 662818"/>
              <a:gd name="connsiteY46" fmla="*/ 139700 h 337344"/>
              <a:gd name="connsiteX47" fmla="*/ 14755 w 662818"/>
              <a:gd name="connsiteY47" fmla="*/ 123825 h 337344"/>
              <a:gd name="connsiteX0" fmla="*/ 14755 w 656495"/>
              <a:gd name="connsiteY0" fmla="*/ 123825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14755 w 656495"/>
              <a:gd name="connsiteY47" fmla="*/ 123825 h 337344"/>
              <a:gd name="connsiteX0" fmla="*/ 27455 w 656495"/>
              <a:gd name="connsiteY0" fmla="*/ 120650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27455 w 656495"/>
              <a:gd name="connsiteY47" fmla="*/ 120650 h 337344"/>
              <a:gd name="connsiteX0" fmla="*/ 15875 w 644915"/>
              <a:gd name="connsiteY0" fmla="*/ 120650 h 337344"/>
              <a:gd name="connsiteX1" fmla="*/ 19050 w 644915"/>
              <a:gd name="connsiteY1" fmla="*/ 120650 h 337344"/>
              <a:gd name="connsiteX2" fmla="*/ 31750 w 644915"/>
              <a:gd name="connsiteY2" fmla="*/ 114300 h 337344"/>
              <a:gd name="connsiteX3" fmla="*/ 44450 w 644915"/>
              <a:gd name="connsiteY3" fmla="*/ 111125 h 337344"/>
              <a:gd name="connsiteX4" fmla="*/ 53975 w 644915"/>
              <a:gd name="connsiteY4" fmla="*/ 104775 h 337344"/>
              <a:gd name="connsiteX5" fmla="*/ 88900 w 644915"/>
              <a:gd name="connsiteY5" fmla="*/ 98425 h 337344"/>
              <a:gd name="connsiteX6" fmla="*/ 107950 w 644915"/>
              <a:gd name="connsiteY6" fmla="*/ 92075 h 337344"/>
              <a:gd name="connsiteX7" fmla="*/ 117475 w 644915"/>
              <a:gd name="connsiteY7" fmla="*/ 85725 h 337344"/>
              <a:gd name="connsiteX8" fmla="*/ 133350 w 644915"/>
              <a:gd name="connsiteY8" fmla="*/ 82550 h 337344"/>
              <a:gd name="connsiteX9" fmla="*/ 171450 w 644915"/>
              <a:gd name="connsiteY9" fmla="*/ 63500 h 337344"/>
              <a:gd name="connsiteX10" fmla="*/ 196850 w 644915"/>
              <a:gd name="connsiteY10" fmla="*/ 50800 h 337344"/>
              <a:gd name="connsiteX11" fmla="*/ 206375 w 644915"/>
              <a:gd name="connsiteY11" fmla="*/ 47625 h 337344"/>
              <a:gd name="connsiteX12" fmla="*/ 231775 w 644915"/>
              <a:gd name="connsiteY12" fmla="*/ 34925 h 337344"/>
              <a:gd name="connsiteX13" fmla="*/ 257175 w 644915"/>
              <a:gd name="connsiteY13" fmla="*/ 25400 h 337344"/>
              <a:gd name="connsiteX14" fmla="*/ 282575 w 644915"/>
              <a:gd name="connsiteY14" fmla="*/ 19050 h 337344"/>
              <a:gd name="connsiteX15" fmla="*/ 295275 w 644915"/>
              <a:gd name="connsiteY15" fmla="*/ 12700 h 337344"/>
              <a:gd name="connsiteX16" fmla="*/ 327025 w 644915"/>
              <a:gd name="connsiteY16" fmla="*/ 3175 h 337344"/>
              <a:gd name="connsiteX17" fmla="*/ 342900 w 644915"/>
              <a:gd name="connsiteY17" fmla="*/ 0 h 337344"/>
              <a:gd name="connsiteX18" fmla="*/ 365125 w 644915"/>
              <a:gd name="connsiteY18" fmla="*/ 9525 h 337344"/>
              <a:gd name="connsiteX19" fmla="*/ 377825 w 644915"/>
              <a:gd name="connsiteY19" fmla="*/ 19050 h 337344"/>
              <a:gd name="connsiteX20" fmla="*/ 403225 w 644915"/>
              <a:gd name="connsiteY20" fmla="*/ 31750 h 337344"/>
              <a:gd name="connsiteX21" fmla="*/ 412750 w 644915"/>
              <a:gd name="connsiteY21" fmla="*/ 34925 h 337344"/>
              <a:gd name="connsiteX22" fmla="*/ 434975 w 644915"/>
              <a:gd name="connsiteY22" fmla="*/ 47625 h 337344"/>
              <a:gd name="connsiteX23" fmla="*/ 450850 w 644915"/>
              <a:gd name="connsiteY23" fmla="*/ 50800 h 337344"/>
              <a:gd name="connsiteX24" fmla="*/ 482600 w 644915"/>
              <a:gd name="connsiteY24" fmla="*/ 63500 h 337344"/>
              <a:gd name="connsiteX25" fmla="*/ 501650 w 644915"/>
              <a:gd name="connsiteY25" fmla="*/ 66675 h 337344"/>
              <a:gd name="connsiteX26" fmla="*/ 523875 w 644915"/>
              <a:gd name="connsiteY26" fmla="*/ 73025 h 337344"/>
              <a:gd name="connsiteX27" fmla="*/ 527050 w 644915"/>
              <a:gd name="connsiteY27" fmla="*/ 63500 h 337344"/>
              <a:gd name="connsiteX28" fmla="*/ 600075 w 644915"/>
              <a:gd name="connsiteY28" fmla="*/ 50800 h 337344"/>
              <a:gd name="connsiteX29" fmla="*/ 619125 w 644915"/>
              <a:gd name="connsiteY29" fmla="*/ 98425 h 337344"/>
              <a:gd name="connsiteX30" fmla="*/ 631825 w 644915"/>
              <a:gd name="connsiteY30" fmla="*/ 101600 h 337344"/>
              <a:gd name="connsiteX31" fmla="*/ 644525 w 644915"/>
              <a:gd name="connsiteY31" fmla="*/ 111125 h 337344"/>
              <a:gd name="connsiteX32" fmla="*/ 641350 w 644915"/>
              <a:gd name="connsiteY32" fmla="*/ 117475 h 337344"/>
              <a:gd name="connsiteX33" fmla="*/ 638175 w 644915"/>
              <a:gd name="connsiteY33" fmla="*/ 206375 h 337344"/>
              <a:gd name="connsiteX34" fmla="*/ 638175 w 644915"/>
              <a:gd name="connsiteY34" fmla="*/ 330200 h 337344"/>
              <a:gd name="connsiteX35" fmla="*/ 619125 w 644915"/>
              <a:gd name="connsiteY35" fmla="*/ 323850 h 337344"/>
              <a:gd name="connsiteX36" fmla="*/ 504825 w 644915"/>
              <a:gd name="connsiteY36" fmla="*/ 317500 h 337344"/>
              <a:gd name="connsiteX37" fmla="*/ 374650 w 644915"/>
              <a:gd name="connsiteY37" fmla="*/ 320675 h 337344"/>
              <a:gd name="connsiteX38" fmla="*/ 285750 w 644915"/>
              <a:gd name="connsiteY38" fmla="*/ 317500 h 337344"/>
              <a:gd name="connsiteX39" fmla="*/ 228600 w 644915"/>
              <a:gd name="connsiteY39" fmla="*/ 320675 h 337344"/>
              <a:gd name="connsiteX40" fmla="*/ 38100 w 644915"/>
              <a:gd name="connsiteY40" fmla="*/ 320675 h 337344"/>
              <a:gd name="connsiteX41" fmla="*/ 3175 w 644915"/>
              <a:gd name="connsiteY41" fmla="*/ 314325 h 337344"/>
              <a:gd name="connsiteX42" fmla="*/ 0 w 644915"/>
              <a:gd name="connsiteY42" fmla="*/ 295275 h 337344"/>
              <a:gd name="connsiteX43" fmla="*/ 3175 w 644915"/>
              <a:gd name="connsiteY43" fmla="*/ 285750 h 337344"/>
              <a:gd name="connsiteX44" fmla="*/ 3175 w 644915"/>
              <a:gd name="connsiteY44" fmla="*/ 257175 h 337344"/>
              <a:gd name="connsiteX45" fmla="*/ 3175 w 644915"/>
              <a:gd name="connsiteY45" fmla="*/ 190500 h 337344"/>
              <a:gd name="connsiteX46" fmla="*/ 6350 w 644915"/>
              <a:gd name="connsiteY46" fmla="*/ 139700 h 337344"/>
              <a:gd name="connsiteX47" fmla="*/ 15875 w 644915"/>
              <a:gd name="connsiteY47" fmla="*/ 120650 h 33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4915" h="337344">
                <a:moveTo>
                  <a:pt x="15875" y="120650"/>
                </a:moveTo>
                <a:cubicBezTo>
                  <a:pt x="17992" y="117475"/>
                  <a:pt x="16404" y="121708"/>
                  <a:pt x="19050" y="120650"/>
                </a:cubicBezTo>
                <a:cubicBezTo>
                  <a:pt x="21696" y="119592"/>
                  <a:pt x="27318" y="115962"/>
                  <a:pt x="31750" y="114300"/>
                </a:cubicBezTo>
                <a:cubicBezTo>
                  <a:pt x="35836" y="112768"/>
                  <a:pt x="40217" y="112183"/>
                  <a:pt x="44450" y="111125"/>
                </a:cubicBezTo>
                <a:cubicBezTo>
                  <a:pt x="47625" y="109008"/>
                  <a:pt x="50402" y="106115"/>
                  <a:pt x="53975" y="104775"/>
                </a:cubicBezTo>
                <a:cubicBezTo>
                  <a:pt x="58721" y="102995"/>
                  <a:pt x="85334" y="99317"/>
                  <a:pt x="88900" y="98425"/>
                </a:cubicBezTo>
                <a:cubicBezTo>
                  <a:pt x="95394" y="96802"/>
                  <a:pt x="102381" y="95788"/>
                  <a:pt x="107950" y="92075"/>
                </a:cubicBezTo>
                <a:cubicBezTo>
                  <a:pt x="111125" y="89958"/>
                  <a:pt x="113902" y="87065"/>
                  <a:pt x="117475" y="85725"/>
                </a:cubicBezTo>
                <a:cubicBezTo>
                  <a:pt x="122528" y="83830"/>
                  <a:pt x="128058" y="83608"/>
                  <a:pt x="133350" y="82550"/>
                </a:cubicBezTo>
                <a:cubicBezTo>
                  <a:pt x="162239" y="65217"/>
                  <a:pt x="135582" y="80238"/>
                  <a:pt x="171450" y="63500"/>
                </a:cubicBezTo>
                <a:cubicBezTo>
                  <a:pt x="180028" y="59497"/>
                  <a:pt x="187870" y="53793"/>
                  <a:pt x="196850" y="50800"/>
                </a:cubicBezTo>
                <a:cubicBezTo>
                  <a:pt x="200025" y="49742"/>
                  <a:pt x="203328" y="49010"/>
                  <a:pt x="206375" y="47625"/>
                </a:cubicBezTo>
                <a:cubicBezTo>
                  <a:pt x="214993" y="43708"/>
                  <a:pt x="222592" y="37221"/>
                  <a:pt x="231775" y="34925"/>
                </a:cubicBezTo>
                <a:cubicBezTo>
                  <a:pt x="279681" y="22948"/>
                  <a:pt x="207366" y="42003"/>
                  <a:pt x="257175" y="25400"/>
                </a:cubicBezTo>
                <a:cubicBezTo>
                  <a:pt x="265454" y="22640"/>
                  <a:pt x="274769" y="22953"/>
                  <a:pt x="282575" y="19050"/>
                </a:cubicBezTo>
                <a:cubicBezTo>
                  <a:pt x="286808" y="16933"/>
                  <a:pt x="290881" y="14458"/>
                  <a:pt x="295275" y="12700"/>
                </a:cubicBezTo>
                <a:cubicBezTo>
                  <a:pt x="305168" y="8743"/>
                  <a:pt x="316500" y="5514"/>
                  <a:pt x="327025" y="3175"/>
                </a:cubicBezTo>
                <a:cubicBezTo>
                  <a:pt x="332293" y="2004"/>
                  <a:pt x="337608" y="1058"/>
                  <a:pt x="342900" y="0"/>
                </a:cubicBezTo>
                <a:cubicBezTo>
                  <a:pt x="352159" y="3086"/>
                  <a:pt x="356157" y="3920"/>
                  <a:pt x="365125" y="9525"/>
                </a:cubicBezTo>
                <a:cubicBezTo>
                  <a:pt x="369612" y="12330"/>
                  <a:pt x="373254" y="16384"/>
                  <a:pt x="377825" y="19050"/>
                </a:cubicBezTo>
                <a:cubicBezTo>
                  <a:pt x="386002" y="23820"/>
                  <a:pt x="394245" y="28757"/>
                  <a:pt x="403225" y="31750"/>
                </a:cubicBezTo>
                <a:cubicBezTo>
                  <a:pt x="406400" y="32808"/>
                  <a:pt x="409757" y="33428"/>
                  <a:pt x="412750" y="34925"/>
                </a:cubicBezTo>
                <a:cubicBezTo>
                  <a:pt x="426685" y="41893"/>
                  <a:pt x="418276" y="42059"/>
                  <a:pt x="434975" y="47625"/>
                </a:cubicBezTo>
                <a:cubicBezTo>
                  <a:pt x="440095" y="49332"/>
                  <a:pt x="445558" y="49742"/>
                  <a:pt x="450850" y="50800"/>
                </a:cubicBezTo>
                <a:cubicBezTo>
                  <a:pt x="461214" y="55982"/>
                  <a:pt x="470830" y="61538"/>
                  <a:pt x="482600" y="63500"/>
                </a:cubicBezTo>
                <a:cubicBezTo>
                  <a:pt x="488950" y="64558"/>
                  <a:pt x="495337" y="65412"/>
                  <a:pt x="501650" y="66675"/>
                </a:cubicBezTo>
                <a:cubicBezTo>
                  <a:pt x="511617" y="68668"/>
                  <a:pt x="514797" y="69999"/>
                  <a:pt x="523875" y="73025"/>
                </a:cubicBezTo>
                <a:cubicBezTo>
                  <a:pt x="524933" y="69850"/>
                  <a:pt x="527050" y="66847"/>
                  <a:pt x="527050" y="63500"/>
                </a:cubicBezTo>
                <a:cubicBezTo>
                  <a:pt x="527050" y="16784"/>
                  <a:pt x="493207" y="37441"/>
                  <a:pt x="600075" y="50800"/>
                </a:cubicBezTo>
                <a:cubicBezTo>
                  <a:pt x="603844" y="65877"/>
                  <a:pt x="602691" y="89034"/>
                  <a:pt x="619125" y="98425"/>
                </a:cubicBezTo>
                <a:cubicBezTo>
                  <a:pt x="622914" y="100590"/>
                  <a:pt x="627592" y="100542"/>
                  <a:pt x="631825" y="101600"/>
                </a:cubicBezTo>
                <a:cubicBezTo>
                  <a:pt x="636058" y="104775"/>
                  <a:pt x="642938" y="108479"/>
                  <a:pt x="644525" y="111125"/>
                </a:cubicBezTo>
                <a:cubicBezTo>
                  <a:pt x="646113" y="113771"/>
                  <a:pt x="642408" y="101600"/>
                  <a:pt x="641350" y="117475"/>
                </a:cubicBezTo>
                <a:cubicBezTo>
                  <a:pt x="640292" y="133350"/>
                  <a:pt x="639233" y="175683"/>
                  <a:pt x="638175" y="206375"/>
                </a:cubicBezTo>
                <a:cubicBezTo>
                  <a:pt x="640541" y="293926"/>
                  <a:pt x="641350" y="310621"/>
                  <a:pt x="638175" y="330200"/>
                </a:cubicBezTo>
                <a:cubicBezTo>
                  <a:pt x="635000" y="349779"/>
                  <a:pt x="624417" y="322792"/>
                  <a:pt x="619125" y="323850"/>
                </a:cubicBezTo>
                <a:cubicBezTo>
                  <a:pt x="584398" y="321680"/>
                  <a:pt x="545571" y="318029"/>
                  <a:pt x="504825" y="317500"/>
                </a:cubicBezTo>
                <a:cubicBezTo>
                  <a:pt x="464079" y="316971"/>
                  <a:pt x="418042" y="319617"/>
                  <a:pt x="374650" y="320675"/>
                </a:cubicBezTo>
                <a:cubicBezTo>
                  <a:pt x="330256" y="324090"/>
                  <a:pt x="335092" y="327368"/>
                  <a:pt x="285750" y="317500"/>
                </a:cubicBezTo>
                <a:lnTo>
                  <a:pt x="228600" y="320675"/>
                </a:lnTo>
                <a:cubicBezTo>
                  <a:pt x="141636" y="326473"/>
                  <a:pt x="172354" y="325839"/>
                  <a:pt x="38100" y="320675"/>
                </a:cubicBezTo>
                <a:cubicBezTo>
                  <a:pt x="24655" y="320158"/>
                  <a:pt x="15497" y="317405"/>
                  <a:pt x="3175" y="314325"/>
                </a:cubicBezTo>
                <a:cubicBezTo>
                  <a:pt x="2117" y="307975"/>
                  <a:pt x="0" y="300037"/>
                  <a:pt x="0" y="295275"/>
                </a:cubicBezTo>
                <a:cubicBezTo>
                  <a:pt x="0" y="290513"/>
                  <a:pt x="2646" y="292100"/>
                  <a:pt x="3175" y="285750"/>
                </a:cubicBezTo>
                <a:cubicBezTo>
                  <a:pt x="3704" y="279400"/>
                  <a:pt x="4233" y="266700"/>
                  <a:pt x="3175" y="257175"/>
                </a:cubicBezTo>
                <a:cubicBezTo>
                  <a:pt x="2117" y="234950"/>
                  <a:pt x="4819" y="212689"/>
                  <a:pt x="3175" y="190500"/>
                </a:cubicBezTo>
                <a:cubicBezTo>
                  <a:pt x="872" y="159405"/>
                  <a:pt x="-1795" y="180423"/>
                  <a:pt x="6350" y="139700"/>
                </a:cubicBezTo>
                <a:cubicBezTo>
                  <a:pt x="6558" y="138662"/>
                  <a:pt x="13758" y="123825"/>
                  <a:pt x="15875" y="12065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706F8A2-AE81-D69B-DFE7-DC0026A15EE5}"/>
              </a:ext>
            </a:extLst>
          </p:cNvPr>
          <p:cNvSpPr>
            <a:spLocks/>
          </p:cNvSpPr>
          <p:nvPr/>
        </p:nvSpPr>
        <p:spPr>
          <a:xfrm>
            <a:off x="8636998" y="3406225"/>
            <a:ext cx="1064478" cy="447503"/>
          </a:xfrm>
          <a:custGeom>
            <a:avLst/>
            <a:gdLst>
              <a:gd name="connsiteX0" fmla="*/ 476250 w 1064478"/>
              <a:gd name="connsiteY0" fmla="*/ 7144 h 447503"/>
              <a:gd name="connsiteX1" fmla="*/ 521494 w 1064478"/>
              <a:gd name="connsiteY1" fmla="*/ 7144 h 447503"/>
              <a:gd name="connsiteX2" fmla="*/ 576263 w 1064478"/>
              <a:gd name="connsiteY2" fmla="*/ 9525 h 447503"/>
              <a:gd name="connsiteX3" fmla="*/ 597694 w 1064478"/>
              <a:gd name="connsiteY3" fmla="*/ 11906 h 447503"/>
              <a:gd name="connsiteX4" fmla="*/ 609600 w 1064478"/>
              <a:gd name="connsiteY4" fmla="*/ 14288 h 447503"/>
              <a:gd name="connsiteX5" fmla="*/ 631032 w 1064478"/>
              <a:gd name="connsiteY5" fmla="*/ 16669 h 447503"/>
              <a:gd name="connsiteX6" fmla="*/ 640557 w 1064478"/>
              <a:gd name="connsiteY6" fmla="*/ 19050 h 447503"/>
              <a:gd name="connsiteX7" fmla="*/ 652463 w 1064478"/>
              <a:gd name="connsiteY7" fmla="*/ 23813 h 447503"/>
              <a:gd name="connsiteX8" fmla="*/ 681038 w 1064478"/>
              <a:gd name="connsiteY8" fmla="*/ 30956 h 447503"/>
              <a:gd name="connsiteX9" fmla="*/ 714375 w 1064478"/>
              <a:gd name="connsiteY9" fmla="*/ 38100 h 447503"/>
              <a:gd name="connsiteX10" fmla="*/ 742950 w 1064478"/>
              <a:gd name="connsiteY10" fmla="*/ 40481 h 447503"/>
              <a:gd name="connsiteX11" fmla="*/ 750094 w 1064478"/>
              <a:gd name="connsiteY11" fmla="*/ 42863 h 447503"/>
              <a:gd name="connsiteX12" fmla="*/ 778669 w 1064478"/>
              <a:gd name="connsiteY12" fmla="*/ 47625 h 447503"/>
              <a:gd name="connsiteX13" fmla="*/ 788194 w 1064478"/>
              <a:gd name="connsiteY13" fmla="*/ 50006 h 447503"/>
              <a:gd name="connsiteX14" fmla="*/ 826294 w 1064478"/>
              <a:gd name="connsiteY14" fmla="*/ 54769 h 447503"/>
              <a:gd name="connsiteX15" fmla="*/ 842963 w 1064478"/>
              <a:gd name="connsiteY15" fmla="*/ 59531 h 447503"/>
              <a:gd name="connsiteX16" fmla="*/ 881063 w 1064478"/>
              <a:gd name="connsiteY16" fmla="*/ 66675 h 447503"/>
              <a:gd name="connsiteX17" fmla="*/ 909638 w 1064478"/>
              <a:gd name="connsiteY17" fmla="*/ 73819 h 447503"/>
              <a:gd name="connsiteX18" fmla="*/ 938213 w 1064478"/>
              <a:gd name="connsiteY18" fmla="*/ 83344 h 447503"/>
              <a:gd name="connsiteX19" fmla="*/ 976313 w 1064478"/>
              <a:gd name="connsiteY19" fmla="*/ 90488 h 447503"/>
              <a:gd name="connsiteX20" fmla="*/ 985838 w 1064478"/>
              <a:gd name="connsiteY20" fmla="*/ 92869 h 447503"/>
              <a:gd name="connsiteX21" fmla="*/ 1004888 w 1064478"/>
              <a:gd name="connsiteY21" fmla="*/ 95250 h 447503"/>
              <a:gd name="connsiteX22" fmla="*/ 1035844 w 1064478"/>
              <a:gd name="connsiteY22" fmla="*/ 102394 h 447503"/>
              <a:gd name="connsiteX23" fmla="*/ 1047750 w 1064478"/>
              <a:gd name="connsiteY23" fmla="*/ 107156 h 447503"/>
              <a:gd name="connsiteX24" fmla="*/ 1050132 w 1064478"/>
              <a:gd name="connsiteY24" fmla="*/ 114300 h 447503"/>
              <a:gd name="connsiteX25" fmla="*/ 1045369 w 1064478"/>
              <a:gd name="connsiteY25" fmla="*/ 138113 h 447503"/>
              <a:gd name="connsiteX26" fmla="*/ 1042988 w 1064478"/>
              <a:gd name="connsiteY26" fmla="*/ 164306 h 447503"/>
              <a:gd name="connsiteX27" fmla="*/ 1045369 w 1064478"/>
              <a:gd name="connsiteY27" fmla="*/ 185738 h 447503"/>
              <a:gd name="connsiteX28" fmla="*/ 1047750 w 1064478"/>
              <a:gd name="connsiteY28" fmla="*/ 219075 h 447503"/>
              <a:gd name="connsiteX29" fmla="*/ 1052513 w 1064478"/>
              <a:gd name="connsiteY29" fmla="*/ 280988 h 447503"/>
              <a:gd name="connsiteX30" fmla="*/ 1054894 w 1064478"/>
              <a:gd name="connsiteY30" fmla="*/ 371475 h 447503"/>
              <a:gd name="connsiteX31" fmla="*/ 1059657 w 1064478"/>
              <a:gd name="connsiteY31" fmla="*/ 423863 h 447503"/>
              <a:gd name="connsiteX32" fmla="*/ 1062038 w 1064478"/>
              <a:gd name="connsiteY32" fmla="*/ 445294 h 447503"/>
              <a:gd name="connsiteX33" fmla="*/ 1023938 w 1064478"/>
              <a:gd name="connsiteY33" fmla="*/ 442913 h 447503"/>
              <a:gd name="connsiteX34" fmla="*/ 873919 w 1064478"/>
              <a:gd name="connsiteY34" fmla="*/ 440531 h 447503"/>
              <a:gd name="connsiteX35" fmla="*/ 776288 w 1064478"/>
              <a:gd name="connsiteY35" fmla="*/ 440531 h 447503"/>
              <a:gd name="connsiteX36" fmla="*/ 633413 w 1064478"/>
              <a:gd name="connsiteY36" fmla="*/ 435769 h 447503"/>
              <a:gd name="connsiteX37" fmla="*/ 592932 w 1064478"/>
              <a:gd name="connsiteY37" fmla="*/ 433388 h 447503"/>
              <a:gd name="connsiteX38" fmla="*/ 397669 w 1064478"/>
              <a:gd name="connsiteY38" fmla="*/ 431006 h 447503"/>
              <a:gd name="connsiteX39" fmla="*/ 240507 w 1064478"/>
              <a:gd name="connsiteY39" fmla="*/ 433388 h 447503"/>
              <a:gd name="connsiteX40" fmla="*/ 138113 w 1064478"/>
              <a:gd name="connsiteY40" fmla="*/ 431006 h 447503"/>
              <a:gd name="connsiteX41" fmla="*/ 19050 w 1064478"/>
              <a:gd name="connsiteY41" fmla="*/ 428625 h 447503"/>
              <a:gd name="connsiteX42" fmla="*/ 9525 w 1064478"/>
              <a:gd name="connsiteY42" fmla="*/ 354806 h 447503"/>
              <a:gd name="connsiteX43" fmla="*/ 4763 w 1064478"/>
              <a:gd name="connsiteY43" fmla="*/ 271463 h 447503"/>
              <a:gd name="connsiteX44" fmla="*/ 7144 w 1064478"/>
              <a:gd name="connsiteY44" fmla="*/ 202406 h 447503"/>
              <a:gd name="connsiteX45" fmla="*/ 2382 w 1064478"/>
              <a:gd name="connsiteY45" fmla="*/ 173831 h 447503"/>
              <a:gd name="connsiteX46" fmla="*/ 0 w 1064478"/>
              <a:gd name="connsiteY46" fmla="*/ 152400 h 447503"/>
              <a:gd name="connsiteX47" fmla="*/ 4763 w 1064478"/>
              <a:gd name="connsiteY47" fmla="*/ 107156 h 447503"/>
              <a:gd name="connsiteX48" fmla="*/ 11907 w 1064478"/>
              <a:gd name="connsiteY48" fmla="*/ 104775 h 447503"/>
              <a:gd name="connsiteX49" fmla="*/ 30957 w 1064478"/>
              <a:gd name="connsiteY49" fmla="*/ 97631 h 447503"/>
              <a:gd name="connsiteX50" fmla="*/ 52388 w 1064478"/>
              <a:gd name="connsiteY50" fmla="*/ 90488 h 447503"/>
              <a:gd name="connsiteX51" fmla="*/ 61913 w 1064478"/>
              <a:gd name="connsiteY51" fmla="*/ 85725 h 447503"/>
              <a:gd name="connsiteX52" fmla="*/ 76200 w 1064478"/>
              <a:gd name="connsiteY52" fmla="*/ 83344 h 447503"/>
              <a:gd name="connsiteX53" fmla="*/ 88107 w 1064478"/>
              <a:gd name="connsiteY53" fmla="*/ 80963 h 447503"/>
              <a:gd name="connsiteX54" fmla="*/ 114300 w 1064478"/>
              <a:gd name="connsiteY54" fmla="*/ 73819 h 447503"/>
              <a:gd name="connsiteX55" fmla="*/ 128588 w 1064478"/>
              <a:gd name="connsiteY55" fmla="*/ 69056 h 447503"/>
              <a:gd name="connsiteX56" fmla="*/ 135732 w 1064478"/>
              <a:gd name="connsiteY56" fmla="*/ 66675 h 447503"/>
              <a:gd name="connsiteX57" fmla="*/ 154782 w 1064478"/>
              <a:gd name="connsiteY57" fmla="*/ 59531 h 447503"/>
              <a:gd name="connsiteX58" fmla="*/ 173832 w 1064478"/>
              <a:gd name="connsiteY58" fmla="*/ 54769 h 447503"/>
              <a:gd name="connsiteX59" fmla="*/ 183357 w 1064478"/>
              <a:gd name="connsiteY59" fmla="*/ 52388 h 447503"/>
              <a:gd name="connsiteX60" fmla="*/ 192882 w 1064478"/>
              <a:gd name="connsiteY60" fmla="*/ 50006 h 447503"/>
              <a:gd name="connsiteX61" fmla="*/ 204788 w 1064478"/>
              <a:gd name="connsiteY61" fmla="*/ 47625 h 447503"/>
              <a:gd name="connsiteX62" fmla="*/ 214313 w 1064478"/>
              <a:gd name="connsiteY62" fmla="*/ 45244 h 447503"/>
              <a:gd name="connsiteX63" fmla="*/ 221457 w 1064478"/>
              <a:gd name="connsiteY63" fmla="*/ 42863 h 447503"/>
              <a:gd name="connsiteX64" fmla="*/ 240507 w 1064478"/>
              <a:gd name="connsiteY64" fmla="*/ 40481 h 447503"/>
              <a:gd name="connsiteX65" fmla="*/ 266700 w 1064478"/>
              <a:gd name="connsiteY65" fmla="*/ 35719 h 447503"/>
              <a:gd name="connsiteX66" fmla="*/ 285750 w 1064478"/>
              <a:gd name="connsiteY66" fmla="*/ 30956 h 447503"/>
              <a:gd name="connsiteX67" fmla="*/ 302419 w 1064478"/>
              <a:gd name="connsiteY67" fmla="*/ 28575 h 447503"/>
              <a:gd name="connsiteX68" fmla="*/ 330994 w 1064478"/>
              <a:gd name="connsiteY68" fmla="*/ 21431 h 447503"/>
              <a:gd name="connsiteX69" fmla="*/ 340519 w 1064478"/>
              <a:gd name="connsiteY69" fmla="*/ 19050 h 447503"/>
              <a:gd name="connsiteX70" fmla="*/ 357188 w 1064478"/>
              <a:gd name="connsiteY70" fmla="*/ 16669 h 447503"/>
              <a:gd name="connsiteX71" fmla="*/ 407194 w 1064478"/>
              <a:gd name="connsiteY71" fmla="*/ 9525 h 447503"/>
              <a:gd name="connsiteX72" fmla="*/ 421482 w 1064478"/>
              <a:gd name="connsiteY72" fmla="*/ 4763 h 447503"/>
              <a:gd name="connsiteX73" fmla="*/ 428625 w 1064478"/>
              <a:gd name="connsiteY73" fmla="*/ 2381 h 447503"/>
              <a:gd name="connsiteX74" fmla="*/ 452438 w 1064478"/>
              <a:gd name="connsiteY74" fmla="*/ 0 h 447503"/>
              <a:gd name="connsiteX75" fmla="*/ 523875 w 1064478"/>
              <a:gd name="connsiteY75" fmla="*/ 2381 h 447503"/>
              <a:gd name="connsiteX76" fmla="*/ 554832 w 1064478"/>
              <a:gd name="connsiteY76" fmla="*/ 4763 h 4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64478" h="447503">
                <a:moveTo>
                  <a:pt x="476250" y="7144"/>
                </a:moveTo>
                <a:cubicBezTo>
                  <a:pt x="514086" y="12548"/>
                  <a:pt x="467394" y="7144"/>
                  <a:pt x="521494" y="7144"/>
                </a:cubicBezTo>
                <a:cubicBezTo>
                  <a:pt x="539768" y="7144"/>
                  <a:pt x="558007" y="8731"/>
                  <a:pt x="576263" y="9525"/>
                </a:cubicBezTo>
                <a:cubicBezTo>
                  <a:pt x="583407" y="10319"/>
                  <a:pt x="590579" y="10889"/>
                  <a:pt x="597694" y="11906"/>
                </a:cubicBezTo>
                <a:cubicBezTo>
                  <a:pt x="601701" y="12478"/>
                  <a:pt x="605593" y="13716"/>
                  <a:pt x="609600" y="14288"/>
                </a:cubicBezTo>
                <a:cubicBezTo>
                  <a:pt x="616716" y="15305"/>
                  <a:pt x="623888" y="15875"/>
                  <a:pt x="631032" y="16669"/>
                </a:cubicBezTo>
                <a:cubicBezTo>
                  <a:pt x="634207" y="17463"/>
                  <a:pt x="637452" y="18015"/>
                  <a:pt x="640557" y="19050"/>
                </a:cubicBezTo>
                <a:cubicBezTo>
                  <a:pt x="644612" y="20402"/>
                  <a:pt x="648362" y="22607"/>
                  <a:pt x="652463" y="23813"/>
                </a:cubicBezTo>
                <a:cubicBezTo>
                  <a:pt x="661882" y="26583"/>
                  <a:pt x="671513" y="28575"/>
                  <a:pt x="681038" y="30956"/>
                </a:cubicBezTo>
                <a:cubicBezTo>
                  <a:pt x="692311" y="33774"/>
                  <a:pt x="702453" y="36474"/>
                  <a:pt x="714375" y="38100"/>
                </a:cubicBezTo>
                <a:cubicBezTo>
                  <a:pt x="723845" y="39391"/>
                  <a:pt x="733425" y="39687"/>
                  <a:pt x="742950" y="40481"/>
                </a:cubicBezTo>
                <a:cubicBezTo>
                  <a:pt x="745331" y="41275"/>
                  <a:pt x="747659" y="42254"/>
                  <a:pt x="750094" y="42863"/>
                </a:cubicBezTo>
                <a:cubicBezTo>
                  <a:pt x="763247" y="46152"/>
                  <a:pt x="763897" y="44939"/>
                  <a:pt x="778669" y="47625"/>
                </a:cubicBezTo>
                <a:cubicBezTo>
                  <a:pt x="781889" y="48210"/>
                  <a:pt x="784954" y="49543"/>
                  <a:pt x="788194" y="50006"/>
                </a:cubicBezTo>
                <a:cubicBezTo>
                  <a:pt x="804063" y="52273"/>
                  <a:pt x="811854" y="51437"/>
                  <a:pt x="826294" y="54769"/>
                </a:cubicBezTo>
                <a:cubicBezTo>
                  <a:pt x="831925" y="56068"/>
                  <a:pt x="837332" y="58232"/>
                  <a:pt x="842963" y="59531"/>
                </a:cubicBezTo>
                <a:cubicBezTo>
                  <a:pt x="857000" y="62770"/>
                  <a:pt x="866322" y="61761"/>
                  <a:pt x="881063" y="66675"/>
                </a:cubicBezTo>
                <a:cubicBezTo>
                  <a:pt x="899931" y="72965"/>
                  <a:pt x="890398" y="70613"/>
                  <a:pt x="909638" y="73819"/>
                </a:cubicBezTo>
                <a:cubicBezTo>
                  <a:pt x="919163" y="76994"/>
                  <a:pt x="928309" y="81694"/>
                  <a:pt x="938213" y="83344"/>
                </a:cubicBezTo>
                <a:cubicBezTo>
                  <a:pt x="950276" y="85354"/>
                  <a:pt x="964882" y="87631"/>
                  <a:pt x="976313" y="90488"/>
                </a:cubicBezTo>
                <a:cubicBezTo>
                  <a:pt x="979488" y="91282"/>
                  <a:pt x="982610" y="92331"/>
                  <a:pt x="985838" y="92869"/>
                </a:cubicBezTo>
                <a:cubicBezTo>
                  <a:pt x="992150" y="93921"/>
                  <a:pt x="998563" y="94277"/>
                  <a:pt x="1004888" y="95250"/>
                </a:cubicBezTo>
                <a:cubicBezTo>
                  <a:pt x="1011122" y="96209"/>
                  <a:pt x="1032421" y="101025"/>
                  <a:pt x="1035844" y="102394"/>
                </a:cubicBezTo>
                <a:lnTo>
                  <a:pt x="1047750" y="107156"/>
                </a:lnTo>
                <a:cubicBezTo>
                  <a:pt x="1048544" y="109537"/>
                  <a:pt x="1050325" y="111797"/>
                  <a:pt x="1050132" y="114300"/>
                </a:cubicBezTo>
                <a:cubicBezTo>
                  <a:pt x="1049511" y="122371"/>
                  <a:pt x="1045369" y="138113"/>
                  <a:pt x="1045369" y="138113"/>
                </a:cubicBezTo>
                <a:cubicBezTo>
                  <a:pt x="1044575" y="146844"/>
                  <a:pt x="1042988" y="155539"/>
                  <a:pt x="1042988" y="164306"/>
                </a:cubicBezTo>
                <a:cubicBezTo>
                  <a:pt x="1042988" y="171494"/>
                  <a:pt x="1044746" y="178577"/>
                  <a:pt x="1045369" y="185738"/>
                </a:cubicBezTo>
                <a:cubicBezTo>
                  <a:pt x="1046334" y="196837"/>
                  <a:pt x="1046825" y="207973"/>
                  <a:pt x="1047750" y="219075"/>
                </a:cubicBezTo>
                <a:cubicBezTo>
                  <a:pt x="1053223" y="284744"/>
                  <a:pt x="1046724" y="188358"/>
                  <a:pt x="1052513" y="280988"/>
                </a:cubicBezTo>
                <a:cubicBezTo>
                  <a:pt x="1053307" y="311150"/>
                  <a:pt x="1053387" y="341340"/>
                  <a:pt x="1054894" y="371475"/>
                </a:cubicBezTo>
                <a:cubicBezTo>
                  <a:pt x="1055770" y="388988"/>
                  <a:pt x="1057721" y="406436"/>
                  <a:pt x="1059657" y="423863"/>
                </a:cubicBezTo>
                <a:cubicBezTo>
                  <a:pt x="1060451" y="431007"/>
                  <a:pt x="1068380" y="441912"/>
                  <a:pt x="1062038" y="445294"/>
                </a:cubicBezTo>
                <a:cubicBezTo>
                  <a:pt x="1050810" y="451282"/>
                  <a:pt x="1036659" y="443235"/>
                  <a:pt x="1023938" y="442913"/>
                </a:cubicBezTo>
                <a:lnTo>
                  <a:pt x="873919" y="440531"/>
                </a:lnTo>
                <a:cubicBezTo>
                  <a:pt x="778924" y="434944"/>
                  <a:pt x="896990" y="440531"/>
                  <a:pt x="776288" y="440531"/>
                </a:cubicBezTo>
                <a:cubicBezTo>
                  <a:pt x="745055" y="440531"/>
                  <a:pt x="670797" y="437638"/>
                  <a:pt x="633413" y="435769"/>
                </a:cubicBezTo>
                <a:cubicBezTo>
                  <a:pt x="619913" y="435094"/>
                  <a:pt x="606446" y="433661"/>
                  <a:pt x="592932" y="433388"/>
                </a:cubicBezTo>
                <a:lnTo>
                  <a:pt x="397669" y="431006"/>
                </a:lnTo>
                <a:lnTo>
                  <a:pt x="240507" y="433388"/>
                </a:lnTo>
                <a:cubicBezTo>
                  <a:pt x="206366" y="433388"/>
                  <a:pt x="172246" y="431740"/>
                  <a:pt x="138113" y="431006"/>
                </a:cubicBezTo>
                <a:lnTo>
                  <a:pt x="19050" y="428625"/>
                </a:lnTo>
                <a:cubicBezTo>
                  <a:pt x="-16846" y="421446"/>
                  <a:pt x="10698" y="431027"/>
                  <a:pt x="9525" y="354806"/>
                </a:cubicBezTo>
                <a:cubicBezTo>
                  <a:pt x="9097" y="326983"/>
                  <a:pt x="4763" y="271463"/>
                  <a:pt x="4763" y="271463"/>
                </a:cubicBezTo>
                <a:cubicBezTo>
                  <a:pt x="5557" y="248444"/>
                  <a:pt x="7706" y="225432"/>
                  <a:pt x="7144" y="202406"/>
                </a:cubicBezTo>
                <a:cubicBezTo>
                  <a:pt x="6909" y="192753"/>
                  <a:pt x="3449" y="183428"/>
                  <a:pt x="2382" y="173831"/>
                </a:cubicBezTo>
                <a:lnTo>
                  <a:pt x="0" y="152400"/>
                </a:lnTo>
                <a:cubicBezTo>
                  <a:pt x="1588" y="137319"/>
                  <a:pt x="1085" y="121868"/>
                  <a:pt x="4763" y="107156"/>
                </a:cubicBezTo>
                <a:cubicBezTo>
                  <a:pt x="5372" y="104721"/>
                  <a:pt x="9600" y="105764"/>
                  <a:pt x="11907" y="104775"/>
                </a:cubicBezTo>
                <a:cubicBezTo>
                  <a:pt x="29344" y="97303"/>
                  <a:pt x="13393" y="102023"/>
                  <a:pt x="30957" y="97631"/>
                </a:cubicBezTo>
                <a:cubicBezTo>
                  <a:pt x="45806" y="87732"/>
                  <a:pt x="29054" y="97488"/>
                  <a:pt x="52388" y="90488"/>
                </a:cubicBezTo>
                <a:cubicBezTo>
                  <a:pt x="55788" y="89468"/>
                  <a:pt x="58513" y="86745"/>
                  <a:pt x="61913" y="85725"/>
                </a:cubicBezTo>
                <a:cubicBezTo>
                  <a:pt x="66537" y="84338"/>
                  <a:pt x="71450" y="84208"/>
                  <a:pt x="76200" y="83344"/>
                </a:cubicBezTo>
                <a:cubicBezTo>
                  <a:pt x="80182" y="82620"/>
                  <a:pt x="84138" y="81757"/>
                  <a:pt x="88107" y="80963"/>
                </a:cubicBezTo>
                <a:cubicBezTo>
                  <a:pt x="102506" y="71362"/>
                  <a:pt x="88090" y="79435"/>
                  <a:pt x="114300" y="73819"/>
                </a:cubicBezTo>
                <a:cubicBezTo>
                  <a:pt x="119209" y="72767"/>
                  <a:pt x="123825" y="70644"/>
                  <a:pt x="128588" y="69056"/>
                </a:cubicBezTo>
                <a:cubicBezTo>
                  <a:pt x="130969" y="68262"/>
                  <a:pt x="133401" y="67607"/>
                  <a:pt x="135732" y="66675"/>
                </a:cubicBezTo>
                <a:cubicBezTo>
                  <a:pt x="140872" y="64619"/>
                  <a:pt x="148925" y="61128"/>
                  <a:pt x="154782" y="59531"/>
                </a:cubicBezTo>
                <a:cubicBezTo>
                  <a:pt x="161097" y="57809"/>
                  <a:pt x="167482" y="56356"/>
                  <a:pt x="173832" y="54769"/>
                </a:cubicBezTo>
                <a:lnTo>
                  <a:pt x="183357" y="52388"/>
                </a:lnTo>
                <a:cubicBezTo>
                  <a:pt x="186532" y="51594"/>
                  <a:pt x="189673" y="50648"/>
                  <a:pt x="192882" y="50006"/>
                </a:cubicBezTo>
                <a:cubicBezTo>
                  <a:pt x="196851" y="49212"/>
                  <a:pt x="200837" y="48503"/>
                  <a:pt x="204788" y="47625"/>
                </a:cubicBezTo>
                <a:cubicBezTo>
                  <a:pt x="207983" y="46915"/>
                  <a:pt x="211166" y="46143"/>
                  <a:pt x="214313" y="45244"/>
                </a:cubicBezTo>
                <a:cubicBezTo>
                  <a:pt x="216727" y="44554"/>
                  <a:pt x="218987" y="43312"/>
                  <a:pt x="221457" y="42863"/>
                </a:cubicBezTo>
                <a:cubicBezTo>
                  <a:pt x="227753" y="41718"/>
                  <a:pt x="234157" y="41275"/>
                  <a:pt x="240507" y="40481"/>
                </a:cubicBezTo>
                <a:cubicBezTo>
                  <a:pt x="257343" y="34869"/>
                  <a:pt x="235925" y="41490"/>
                  <a:pt x="266700" y="35719"/>
                </a:cubicBezTo>
                <a:cubicBezTo>
                  <a:pt x="273133" y="34513"/>
                  <a:pt x="279400" y="32544"/>
                  <a:pt x="285750" y="30956"/>
                </a:cubicBezTo>
                <a:cubicBezTo>
                  <a:pt x="291195" y="29595"/>
                  <a:pt x="296863" y="29369"/>
                  <a:pt x="302419" y="28575"/>
                </a:cubicBezTo>
                <a:cubicBezTo>
                  <a:pt x="316349" y="19290"/>
                  <a:pt x="304696" y="25477"/>
                  <a:pt x="330994" y="21431"/>
                </a:cubicBezTo>
                <a:cubicBezTo>
                  <a:pt x="334229" y="20933"/>
                  <a:pt x="337299" y="19635"/>
                  <a:pt x="340519" y="19050"/>
                </a:cubicBezTo>
                <a:cubicBezTo>
                  <a:pt x="346041" y="18046"/>
                  <a:pt x="351652" y="17592"/>
                  <a:pt x="357188" y="16669"/>
                </a:cubicBezTo>
                <a:cubicBezTo>
                  <a:pt x="398973" y="9705"/>
                  <a:pt x="367592" y="13485"/>
                  <a:pt x="407194" y="9525"/>
                </a:cubicBezTo>
                <a:lnTo>
                  <a:pt x="421482" y="4763"/>
                </a:lnTo>
                <a:cubicBezTo>
                  <a:pt x="423863" y="3969"/>
                  <a:pt x="426128" y="2631"/>
                  <a:pt x="428625" y="2381"/>
                </a:cubicBezTo>
                <a:lnTo>
                  <a:pt x="452438" y="0"/>
                </a:lnTo>
                <a:cubicBezTo>
                  <a:pt x="476250" y="794"/>
                  <a:pt x="500086" y="1059"/>
                  <a:pt x="523875" y="2381"/>
                </a:cubicBezTo>
                <a:cubicBezTo>
                  <a:pt x="583191" y="5677"/>
                  <a:pt x="487825" y="4763"/>
                  <a:pt x="554832" y="4763"/>
                </a:cubicBezTo>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4C356A-E408-8C0E-EB64-7EC58F03DC46}"/>
              </a:ext>
            </a:extLst>
          </p:cNvPr>
          <p:cNvSpPr>
            <a:spLocks/>
          </p:cNvSpPr>
          <p:nvPr/>
        </p:nvSpPr>
        <p:spPr>
          <a:xfrm>
            <a:off x="3031840" y="4753012"/>
            <a:ext cx="607400" cy="731253"/>
          </a:xfrm>
          <a:custGeom>
            <a:avLst/>
            <a:gdLst>
              <a:gd name="connsiteX0" fmla="*/ 300038 w 607400"/>
              <a:gd name="connsiteY0" fmla="*/ 7144 h 738188"/>
              <a:gd name="connsiteX1" fmla="*/ 316706 w 607400"/>
              <a:gd name="connsiteY1" fmla="*/ 4763 h 738188"/>
              <a:gd name="connsiteX2" fmla="*/ 333375 w 607400"/>
              <a:gd name="connsiteY2" fmla="*/ 0 h 738188"/>
              <a:gd name="connsiteX3" fmla="*/ 395288 w 607400"/>
              <a:gd name="connsiteY3" fmla="*/ 2381 h 738188"/>
              <a:gd name="connsiteX4" fmla="*/ 450056 w 607400"/>
              <a:gd name="connsiteY4" fmla="*/ 7144 h 738188"/>
              <a:gd name="connsiteX5" fmla="*/ 492919 w 607400"/>
              <a:gd name="connsiteY5" fmla="*/ 9525 h 738188"/>
              <a:gd name="connsiteX6" fmla="*/ 469106 w 607400"/>
              <a:gd name="connsiteY6" fmla="*/ 19050 h 738188"/>
              <a:gd name="connsiteX7" fmla="*/ 450056 w 607400"/>
              <a:gd name="connsiteY7" fmla="*/ 30956 h 738188"/>
              <a:gd name="connsiteX8" fmla="*/ 447675 w 607400"/>
              <a:gd name="connsiteY8" fmla="*/ 38100 h 738188"/>
              <a:gd name="connsiteX9" fmla="*/ 440531 w 607400"/>
              <a:gd name="connsiteY9" fmla="*/ 52388 h 738188"/>
              <a:gd name="connsiteX10" fmla="*/ 447675 w 607400"/>
              <a:gd name="connsiteY10" fmla="*/ 57150 h 738188"/>
              <a:gd name="connsiteX11" fmla="*/ 497681 w 607400"/>
              <a:gd name="connsiteY11" fmla="*/ 61913 h 738188"/>
              <a:gd name="connsiteX12" fmla="*/ 511969 w 607400"/>
              <a:gd name="connsiteY12" fmla="*/ 64294 h 738188"/>
              <a:gd name="connsiteX13" fmla="*/ 595313 w 607400"/>
              <a:gd name="connsiteY13" fmla="*/ 69056 h 738188"/>
              <a:gd name="connsiteX14" fmla="*/ 607219 w 607400"/>
              <a:gd name="connsiteY14" fmla="*/ 71438 h 738188"/>
              <a:gd name="connsiteX15" fmla="*/ 597694 w 607400"/>
              <a:gd name="connsiteY15" fmla="*/ 73819 h 738188"/>
              <a:gd name="connsiteX16" fmla="*/ 583406 w 607400"/>
              <a:gd name="connsiteY16" fmla="*/ 76200 h 738188"/>
              <a:gd name="connsiteX17" fmla="*/ 554831 w 607400"/>
              <a:gd name="connsiteY17" fmla="*/ 83344 h 738188"/>
              <a:gd name="connsiteX18" fmla="*/ 554831 w 607400"/>
              <a:gd name="connsiteY18" fmla="*/ 242888 h 738188"/>
              <a:gd name="connsiteX19" fmla="*/ 557213 w 607400"/>
              <a:gd name="connsiteY19" fmla="*/ 397669 h 738188"/>
              <a:gd name="connsiteX20" fmla="*/ 559594 w 607400"/>
              <a:gd name="connsiteY20" fmla="*/ 438150 h 738188"/>
              <a:gd name="connsiteX21" fmla="*/ 561975 w 607400"/>
              <a:gd name="connsiteY21" fmla="*/ 483394 h 738188"/>
              <a:gd name="connsiteX22" fmla="*/ 566738 w 607400"/>
              <a:gd name="connsiteY22" fmla="*/ 592931 h 738188"/>
              <a:gd name="connsiteX23" fmla="*/ 564356 w 607400"/>
              <a:gd name="connsiteY23" fmla="*/ 652463 h 738188"/>
              <a:gd name="connsiteX24" fmla="*/ 559594 w 607400"/>
              <a:gd name="connsiteY24" fmla="*/ 726281 h 738188"/>
              <a:gd name="connsiteX25" fmla="*/ 540544 w 607400"/>
              <a:gd name="connsiteY25" fmla="*/ 733425 h 738188"/>
              <a:gd name="connsiteX26" fmla="*/ 452438 w 607400"/>
              <a:gd name="connsiteY26" fmla="*/ 735806 h 738188"/>
              <a:gd name="connsiteX27" fmla="*/ 250031 w 607400"/>
              <a:gd name="connsiteY27" fmla="*/ 738188 h 738188"/>
              <a:gd name="connsiteX28" fmla="*/ 54769 w 607400"/>
              <a:gd name="connsiteY28" fmla="*/ 735806 h 738188"/>
              <a:gd name="connsiteX29" fmla="*/ 40481 w 607400"/>
              <a:gd name="connsiteY29" fmla="*/ 733425 h 738188"/>
              <a:gd name="connsiteX30" fmla="*/ 42863 w 607400"/>
              <a:gd name="connsiteY30" fmla="*/ 711994 h 738188"/>
              <a:gd name="connsiteX31" fmla="*/ 45244 w 607400"/>
              <a:gd name="connsiteY31" fmla="*/ 697706 h 738188"/>
              <a:gd name="connsiteX32" fmla="*/ 47625 w 607400"/>
              <a:gd name="connsiteY32" fmla="*/ 673894 h 738188"/>
              <a:gd name="connsiteX33" fmla="*/ 50006 w 607400"/>
              <a:gd name="connsiteY33" fmla="*/ 654844 h 738188"/>
              <a:gd name="connsiteX34" fmla="*/ 47625 w 607400"/>
              <a:gd name="connsiteY34" fmla="*/ 545306 h 738188"/>
              <a:gd name="connsiteX35" fmla="*/ 45244 w 607400"/>
              <a:gd name="connsiteY35" fmla="*/ 523875 h 738188"/>
              <a:gd name="connsiteX36" fmla="*/ 47625 w 607400"/>
              <a:gd name="connsiteY36" fmla="*/ 266700 h 738188"/>
              <a:gd name="connsiteX37" fmla="*/ 23813 w 607400"/>
              <a:gd name="connsiteY37" fmla="*/ 78581 h 738188"/>
              <a:gd name="connsiteX38" fmla="*/ 0 w 607400"/>
              <a:gd name="connsiteY38" fmla="*/ 76200 h 738188"/>
              <a:gd name="connsiteX39" fmla="*/ 61913 w 607400"/>
              <a:gd name="connsiteY39" fmla="*/ 73819 h 738188"/>
              <a:gd name="connsiteX40" fmla="*/ 140494 w 607400"/>
              <a:gd name="connsiteY40" fmla="*/ 66675 h 738188"/>
              <a:gd name="connsiteX41" fmla="*/ 159544 w 607400"/>
              <a:gd name="connsiteY41" fmla="*/ 61913 h 738188"/>
              <a:gd name="connsiteX42" fmla="*/ 161925 w 607400"/>
              <a:gd name="connsiteY42" fmla="*/ 54769 h 738188"/>
              <a:gd name="connsiteX43" fmla="*/ 159544 w 607400"/>
              <a:gd name="connsiteY43" fmla="*/ 21431 h 738188"/>
              <a:gd name="connsiteX44" fmla="*/ 140494 w 607400"/>
              <a:gd name="connsiteY44" fmla="*/ 19050 h 738188"/>
              <a:gd name="connsiteX45" fmla="*/ 188119 w 607400"/>
              <a:gd name="connsiteY45" fmla="*/ 14288 h 738188"/>
              <a:gd name="connsiteX46" fmla="*/ 252413 w 607400"/>
              <a:gd name="connsiteY46" fmla="*/ 11906 h 738188"/>
              <a:gd name="connsiteX47" fmla="*/ 300038 w 607400"/>
              <a:gd name="connsiteY47" fmla="*/ 7144 h 738188"/>
              <a:gd name="connsiteX0" fmla="*/ 300038 w 607400"/>
              <a:gd name="connsiteY0" fmla="*/ 4794 h 735838"/>
              <a:gd name="connsiteX1" fmla="*/ 316706 w 607400"/>
              <a:gd name="connsiteY1" fmla="*/ 2413 h 735838"/>
              <a:gd name="connsiteX2" fmla="*/ 347663 w 607400"/>
              <a:gd name="connsiteY2" fmla="*/ 2412 h 735838"/>
              <a:gd name="connsiteX3" fmla="*/ 395288 w 607400"/>
              <a:gd name="connsiteY3" fmla="*/ 31 h 735838"/>
              <a:gd name="connsiteX4" fmla="*/ 450056 w 607400"/>
              <a:gd name="connsiteY4" fmla="*/ 4794 h 735838"/>
              <a:gd name="connsiteX5" fmla="*/ 492919 w 607400"/>
              <a:gd name="connsiteY5" fmla="*/ 7175 h 735838"/>
              <a:gd name="connsiteX6" fmla="*/ 469106 w 607400"/>
              <a:gd name="connsiteY6" fmla="*/ 16700 h 735838"/>
              <a:gd name="connsiteX7" fmla="*/ 450056 w 607400"/>
              <a:gd name="connsiteY7" fmla="*/ 28606 h 735838"/>
              <a:gd name="connsiteX8" fmla="*/ 447675 w 607400"/>
              <a:gd name="connsiteY8" fmla="*/ 35750 h 735838"/>
              <a:gd name="connsiteX9" fmla="*/ 440531 w 607400"/>
              <a:gd name="connsiteY9" fmla="*/ 50038 h 735838"/>
              <a:gd name="connsiteX10" fmla="*/ 447675 w 607400"/>
              <a:gd name="connsiteY10" fmla="*/ 54800 h 735838"/>
              <a:gd name="connsiteX11" fmla="*/ 497681 w 607400"/>
              <a:gd name="connsiteY11" fmla="*/ 59563 h 735838"/>
              <a:gd name="connsiteX12" fmla="*/ 511969 w 607400"/>
              <a:gd name="connsiteY12" fmla="*/ 61944 h 735838"/>
              <a:gd name="connsiteX13" fmla="*/ 595313 w 607400"/>
              <a:gd name="connsiteY13" fmla="*/ 66706 h 735838"/>
              <a:gd name="connsiteX14" fmla="*/ 607219 w 607400"/>
              <a:gd name="connsiteY14" fmla="*/ 69088 h 735838"/>
              <a:gd name="connsiteX15" fmla="*/ 597694 w 607400"/>
              <a:gd name="connsiteY15" fmla="*/ 71469 h 735838"/>
              <a:gd name="connsiteX16" fmla="*/ 583406 w 607400"/>
              <a:gd name="connsiteY16" fmla="*/ 73850 h 735838"/>
              <a:gd name="connsiteX17" fmla="*/ 554831 w 607400"/>
              <a:gd name="connsiteY17" fmla="*/ 80994 h 735838"/>
              <a:gd name="connsiteX18" fmla="*/ 554831 w 607400"/>
              <a:gd name="connsiteY18" fmla="*/ 240538 h 735838"/>
              <a:gd name="connsiteX19" fmla="*/ 557213 w 607400"/>
              <a:gd name="connsiteY19" fmla="*/ 395319 h 735838"/>
              <a:gd name="connsiteX20" fmla="*/ 559594 w 607400"/>
              <a:gd name="connsiteY20" fmla="*/ 435800 h 735838"/>
              <a:gd name="connsiteX21" fmla="*/ 561975 w 607400"/>
              <a:gd name="connsiteY21" fmla="*/ 481044 h 735838"/>
              <a:gd name="connsiteX22" fmla="*/ 566738 w 607400"/>
              <a:gd name="connsiteY22" fmla="*/ 590581 h 735838"/>
              <a:gd name="connsiteX23" fmla="*/ 564356 w 607400"/>
              <a:gd name="connsiteY23" fmla="*/ 650113 h 735838"/>
              <a:gd name="connsiteX24" fmla="*/ 559594 w 607400"/>
              <a:gd name="connsiteY24" fmla="*/ 723931 h 735838"/>
              <a:gd name="connsiteX25" fmla="*/ 540544 w 607400"/>
              <a:gd name="connsiteY25" fmla="*/ 731075 h 735838"/>
              <a:gd name="connsiteX26" fmla="*/ 452438 w 607400"/>
              <a:gd name="connsiteY26" fmla="*/ 733456 h 735838"/>
              <a:gd name="connsiteX27" fmla="*/ 250031 w 607400"/>
              <a:gd name="connsiteY27" fmla="*/ 735838 h 735838"/>
              <a:gd name="connsiteX28" fmla="*/ 54769 w 607400"/>
              <a:gd name="connsiteY28" fmla="*/ 733456 h 735838"/>
              <a:gd name="connsiteX29" fmla="*/ 40481 w 607400"/>
              <a:gd name="connsiteY29" fmla="*/ 731075 h 735838"/>
              <a:gd name="connsiteX30" fmla="*/ 42863 w 607400"/>
              <a:gd name="connsiteY30" fmla="*/ 709644 h 735838"/>
              <a:gd name="connsiteX31" fmla="*/ 45244 w 607400"/>
              <a:gd name="connsiteY31" fmla="*/ 695356 h 735838"/>
              <a:gd name="connsiteX32" fmla="*/ 47625 w 607400"/>
              <a:gd name="connsiteY32" fmla="*/ 671544 h 735838"/>
              <a:gd name="connsiteX33" fmla="*/ 50006 w 607400"/>
              <a:gd name="connsiteY33" fmla="*/ 652494 h 735838"/>
              <a:gd name="connsiteX34" fmla="*/ 47625 w 607400"/>
              <a:gd name="connsiteY34" fmla="*/ 542956 h 735838"/>
              <a:gd name="connsiteX35" fmla="*/ 45244 w 607400"/>
              <a:gd name="connsiteY35" fmla="*/ 521525 h 735838"/>
              <a:gd name="connsiteX36" fmla="*/ 47625 w 607400"/>
              <a:gd name="connsiteY36" fmla="*/ 264350 h 735838"/>
              <a:gd name="connsiteX37" fmla="*/ 23813 w 607400"/>
              <a:gd name="connsiteY37" fmla="*/ 76231 h 735838"/>
              <a:gd name="connsiteX38" fmla="*/ 0 w 607400"/>
              <a:gd name="connsiteY38" fmla="*/ 73850 h 735838"/>
              <a:gd name="connsiteX39" fmla="*/ 61913 w 607400"/>
              <a:gd name="connsiteY39" fmla="*/ 71469 h 735838"/>
              <a:gd name="connsiteX40" fmla="*/ 140494 w 607400"/>
              <a:gd name="connsiteY40" fmla="*/ 64325 h 735838"/>
              <a:gd name="connsiteX41" fmla="*/ 159544 w 607400"/>
              <a:gd name="connsiteY41" fmla="*/ 59563 h 735838"/>
              <a:gd name="connsiteX42" fmla="*/ 161925 w 607400"/>
              <a:gd name="connsiteY42" fmla="*/ 52419 h 735838"/>
              <a:gd name="connsiteX43" fmla="*/ 159544 w 607400"/>
              <a:gd name="connsiteY43" fmla="*/ 19081 h 735838"/>
              <a:gd name="connsiteX44" fmla="*/ 140494 w 607400"/>
              <a:gd name="connsiteY44" fmla="*/ 16700 h 735838"/>
              <a:gd name="connsiteX45" fmla="*/ 188119 w 607400"/>
              <a:gd name="connsiteY45" fmla="*/ 11938 h 735838"/>
              <a:gd name="connsiteX46" fmla="*/ 252413 w 607400"/>
              <a:gd name="connsiteY46" fmla="*/ 9556 h 735838"/>
              <a:gd name="connsiteX47" fmla="*/ 300038 w 607400"/>
              <a:gd name="connsiteY47" fmla="*/ 4794 h 735838"/>
              <a:gd name="connsiteX0" fmla="*/ 300038 w 607400"/>
              <a:gd name="connsiteY0" fmla="*/ 2841 h 733885"/>
              <a:gd name="connsiteX1" fmla="*/ 316706 w 607400"/>
              <a:gd name="connsiteY1" fmla="*/ 460 h 733885"/>
              <a:gd name="connsiteX2" fmla="*/ 347663 w 607400"/>
              <a:gd name="connsiteY2" fmla="*/ 459 h 733885"/>
              <a:gd name="connsiteX3" fmla="*/ 397669 w 607400"/>
              <a:gd name="connsiteY3" fmla="*/ 5222 h 733885"/>
              <a:gd name="connsiteX4" fmla="*/ 450056 w 607400"/>
              <a:gd name="connsiteY4" fmla="*/ 2841 h 733885"/>
              <a:gd name="connsiteX5" fmla="*/ 492919 w 607400"/>
              <a:gd name="connsiteY5" fmla="*/ 5222 h 733885"/>
              <a:gd name="connsiteX6" fmla="*/ 469106 w 607400"/>
              <a:gd name="connsiteY6" fmla="*/ 14747 h 733885"/>
              <a:gd name="connsiteX7" fmla="*/ 450056 w 607400"/>
              <a:gd name="connsiteY7" fmla="*/ 26653 h 733885"/>
              <a:gd name="connsiteX8" fmla="*/ 447675 w 607400"/>
              <a:gd name="connsiteY8" fmla="*/ 33797 h 733885"/>
              <a:gd name="connsiteX9" fmla="*/ 440531 w 607400"/>
              <a:gd name="connsiteY9" fmla="*/ 48085 h 733885"/>
              <a:gd name="connsiteX10" fmla="*/ 447675 w 607400"/>
              <a:gd name="connsiteY10" fmla="*/ 52847 h 733885"/>
              <a:gd name="connsiteX11" fmla="*/ 497681 w 607400"/>
              <a:gd name="connsiteY11" fmla="*/ 57610 h 733885"/>
              <a:gd name="connsiteX12" fmla="*/ 511969 w 607400"/>
              <a:gd name="connsiteY12" fmla="*/ 59991 h 733885"/>
              <a:gd name="connsiteX13" fmla="*/ 595313 w 607400"/>
              <a:gd name="connsiteY13" fmla="*/ 64753 h 733885"/>
              <a:gd name="connsiteX14" fmla="*/ 607219 w 607400"/>
              <a:gd name="connsiteY14" fmla="*/ 67135 h 733885"/>
              <a:gd name="connsiteX15" fmla="*/ 597694 w 607400"/>
              <a:gd name="connsiteY15" fmla="*/ 69516 h 733885"/>
              <a:gd name="connsiteX16" fmla="*/ 583406 w 607400"/>
              <a:gd name="connsiteY16" fmla="*/ 71897 h 733885"/>
              <a:gd name="connsiteX17" fmla="*/ 554831 w 607400"/>
              <a:gd name="connsiteY17" fmla="*/ 79041 h 733885"/>
              <a:gd name="connsiteX18" fmla="*/ 554831 w 607400"/>
              <a:gd name="connsiteY18" fmla="*/ 238585 h 733885"/>
              <a:gd name="connsiteX19" fmla="*/ 557213 w 607400"/>
              <a:gd name="connsiteY19" fmla="*/ 393366 h 733885"/>
              <a:gd name="connsiteX20" fmla="*/ 559594 w 607400"/>
              <a:gd name="connsiteY20" fmla="*/ 433847 h 733885"/>
              <a:gd name="connsiteX21" fmla="*/ 561975 w 607400"/>
              <a:gd name="connsiteY21" fmla="*/ 479091 h 733885"/>
              <a:gd name="connsiteX22" fmla="*/ 566738 w 607400"/>
              <a:gd name="connsiteY22" fmla="*/ 588628 h 733885"/>
              <a:gd name="connsiteX23" fmla="*/ 564356 w 607400"/>
              <a:gd name="connsiteY23" fmla="*/ 648160 h 733885"/>
              <a:gd name="connsiteX24" fmla="*/ 559594 w 607400"/>
              <a:gd name="connsiteY24" fmla="*/ 721978 h 733885"/>
              <a:gd name="connsiteX25" fmla="*/ 540544 w 607400"/>
              <a:gd name="connsiteY25" fmla="*/ 729122 h 733885"/>
              <a:gd name="connsiteX26" fmla="*/ 452438 w 607400"/>
              <a:gd name="connsiteY26" fmla="*/ 731503 h 733885"/>
              <a:gd name="connsiteX27" fmla="*/ 250031 w 607400"/>
              <a:gd name="connsiteY27" fmla="*/ 733885 h 733885"/>
              <a:gd name="connsiteX28" fmla="*/ 54769 w 607400"/>
              <a:gd name="connsiteY28" fmla="*/ 731503 h 733885"/>
              <a:gd name="connsiteX29" fmla="*/ 40481 w 607400"/>
              <a:gd name="connsiteY29" fmla="*/ 729122 h 733885"/>
              <a:gd name="connsiteX30" fmla="*/ 42863 w 607400"/>
              <a:gd name="connsiteY30" fmla="*/ 707691 h 733885"/>
              <a:gd name="connsiteX31" fmla="*/ 45244 w 607400"/>
              <a:gd name="connsiteY31" fmla="*/ 693403 h 733885"/>
              <a:gd name="connsiteX32" fmla="*/ 47625 w 607400"/>
              <a:gd name="connsiteY32" fmla="*/ 669591 h 733885"/>
              <a:gd name="connsiteX33" fmla="*/ 50006 w 607400"/>
              <a:gd name="connsiteY33" fmla="*/ 650541 h 733885"/>
              <a:gd name="connsiteX34" fmla="*/ 47625 w 607400"/>
              <a:gd name="connsiteY34" fmla="*/ 541003 h 733885"/>
              <a:gd name="connsiteX35" fmla="*/ 45244 w 607400"/>
              <a:gd name="connsiteY35" fmla="*/ 519572 h 733885"/>
              <a:gd name="connsiteX36" fmla="*/ 47625 w 607400"/>
              <a:gd name="connsiteY36" fmla="*/ 262397 h 733885"/>
              <a:gd name="connsiteX37" fmla="*/ 23813 w 607400"/>
              <a:gd name="connsiteY37" fmla="*/ 74278 h 733885"/>
              <a:gd name="connsiteX38" fmla="*/ 0 w 607400"/>
              <a:gd name="connsiteY38" fmla="*/ 71897 h 733885"/>
              <a:gd name="connsiteX39" fmla="*/ 61913 w 607400"/>
              <a:gd name="connsiteY39" fmla="*/ 69516 h 733885"/>
              <a:gd name="connsiteX40" fmla="*/ 140494 w 607400"/>
              <a:gd name="connsiteY40" fmla="*/ 62372 h 733885"/>
              <a:gd name="connsiteX41" fmla="*/ 159544 w 607400"/>
              <a:gd name="connsiteY41" fmla="*/ 57610 h 733885"/>
              <a:gd name="connsiteX42" fmla="*/ 161925 w 607400"/>
              <a:gd name="connsiteY42" fmla="*/ 50466 h 733885"/>
              <a:gd name="connsiteX43" fmla="*/ 159544 w 607400"/>
              <a:gd name="connsiteY43" fmla="*/ 17128 h 733885"/>
              <a:gd name="connsiteX44" fmla="*/ 140494 w 607400"/>
              <a:gd name="connsiteY44" fmla="*/ 14747 h 733885"/>
              <a:gd name="connsiteX45" fmla="*/ 188119 w 607400"/>
              <a:gd name="connsiteY45" fmla="*/ 9985 h 733885"/>
              <a:gd name="connsiteX46" fmla="*/ 252413 w 607400"/>
              <a:gd name="connsiteY46" fmla="*/ 7603 h 733885"/>
              <a:gd name="connsiteX47" fmla="*/ 300038 w 607400"/>
              <a:gd name="connsiteY47" fmla="*/ 2841 h 733885"/>
              <a:gd name="connsiteX0" fmla="*/ 300038 w 607400"/>
              <a:gd name="connsiteY0" fmla="*/ 2444 h 733488"/>
              <a:gd name="connsiteX1" fmla="*/ 316706 w 607400"/>
              <a:gd name="connsiteY1" fmla="*/ 63 h 733488"/>
              <a:gd name="connsiteX2" fmla="*/ 352425 w 607400"/>
              <a:gd name="connsiteY2" fmla="*/ 4825 h 733488"/>
              <a:gd name="connsiteX3" fmla="*/ 397669 w 607400"/>
              <a:gd name="connsiteY3" fmla="*/ 4825 h 733488"/>
              <a:gd name="connsiteX4" fmla="*/ 450056 w 607400"/>
              <a:gd name="connsiteY4" fmla="*/ 2444 h 733488"/>
              <a:gd name="connsiteX5" fmla="*/ 492919 w 607400"/>
              <a:gd name="connsiteY5" fmla="*/ 4825 h 733488"/>
              <a:gd name="connsiteX6" fmla="*/ 469106 w 607400"/>
              <a:gd name="connsiteY6" fmla="*/ 14350 h 733488"/>
              <a:gd name="connsiteX7" fmla="*/ 450056 w 607400"/>
              <a:gd name="connsiteY7" fmla="*/ 26256 h 733488"/>
              <a:gd name="connsiteX8" fmla="*/ 447675 w 607400"/>
              <a:gd name="connsiteY8" fmla="*/ 33400 h 733488"/>
              <a:gd name="connsiteX9" fmla="*/ 440531 w 607400"/>
              <a:gd name="connsiteY9" fmla="*/ 47688 h 733488"/>
              <a:gd name="connsiteX10" fmla="*/ 447675 w 607400"/>
              <a:gd name="connsiteY10" fmla="*/ 52450 h 733488"/>
              <a:gd name="connsiteX11" fmla="*/ 497681 w 607400"/>
              <a:gd name="connsiteY11" fmla="*/ 57213 h 733488"/>
              <a:gd name="connsiteX12" fmla="*/ 511969 w 607400"/>
              <a:gd name="connsiteY12" fmla="*/ 59594 h 733488"/>
              <a:gd name="connsiteX13" fmla="*/ 595313 w 607400"/>
              <a:gd name="connsiteY13" fmla="*/ 64356 h 733488"/>
              <a:gd name="connsiteX14" fmla="*/ 607219 w 607400"/>
              <a:gd name="connsiteY14" fmla="*/ 66738 h 733488"/>
              <a:gd name="connsiteX15" fmla="*/ 597694 w 607400"/>
              <a:gd name="connsiteY15" fmla="*/ 69119 h 733488"/>
              <a:gd name="connsiteX16" fmla="*/ 583406 w 607400"/>
              <a:gd name="connsiteY16" fmla="*/ 71500 h 733488"/>
              <a:gd name="connsiteX17" fmla="*/ 554831 w 607400"/>
              <a:gd name="connsiteY17" fmla="*/ 78644 h 733488"/>
              <a:gd name="connsiteX18" fmla="*/ 554831 w 607400"/>
              <a:gd name="connsiteY18" fmla="*/ 238188 h 733488"/>
              <a:gd name="connsiteX19" fmla="*/ 557213 w 607400"/>
              <a:gd name="connsiteY19" fmla="*/ 392969 h 733488"/>
              <a:gd name="connsiteX20" fmla="*/ 559594 w 607400"/>
              <a:gd name="connsiteY20" fmla="*/ 433450 h 733488"/>
              <a:gd name="connsiteX21" fmla="*/ 561975 w 607400"/>
              <a:gd name="connsiteY21" fmla="*/ 478694 h 733488"/>
              <a:gd name="connsiteX22" fmla="*/ 566738 w 607400"/>
              <a:gd name="connsiteY22" fmla="*/ 588231 h 733488"/>
              <a:gd name="connsiteX23" fmla="*/ 564356 w 607400"/>
              <a:gd name="connsiteY23" fmla="*/ 647763 h 733488"/>
              <a:gd name="connsiteX24" fmla="*/ 559594 w 607400"/>
              <a:gd name="connsiteY24" fmla="*/ 721581 h 733488"/>
              <a:gd name="connsiteX25" fmla="*/ 540544 w 607400"/>
              <a:gd name="connsiteY25" fmla="*/ 728725 h 733488"/>
              <a:gd name="connsiteX26" fmla="*/ 452438 w 607400"/>
              <a:gd name="connsiteY26" fmla="*/ 731106 h 733488"/>
              <a:gd name="connsiteX27" fmla="*/ 250031 w 607400"/>
              <a:gd name="connsiteY27" fmla="*/ 733488 h 733488"/>
              <a:gd name="connsiteX28" fmla="*/ 54769 w 607400"/>
              <a:gd name="connsiteY28" fmla="*/ 731106 h 733488"/>
              <a:gd name="connsiteX29" fmla="*/ 40481 w 607400"/>
              <a:gd name="connsiteY29" fmla="*/ 728725 h 733488"/>
              <a:gd name="connsiteX30" fmla="*/ 42863 w 607400"/>
              <a:gd name="connsiteY30" fmla="*/ 707294 h 733488"/>
              <a:gd name="connsiteX31" fmla="*/ 45244 w 607400"/>
              <a:gd name="connsiteY31" fmla="*/ 693006 h 733488"/>
              <a:gd name="connsiteX32" fmla="*/ 47625 w 607400"/>
              <a:gd name="connsiteY32" fmla="*/ 669194 h 733488"/>
              <a:gd name="connsiteX33" fmla="*/ 50006 w 607400"/>
              <a:gd name="connsiteY33" fmla="*/ 650144 h 733488"/>
              <a:gd name="connsiteX34" fmla="*/ 47625 w 607400"/>
              <a:gd name="connsiteY34" fmla="*/ 540606 h 733488"/>
              <a:gd name="connsiteX35" fmla="*/ 45244 w 607400"/>
              <a:gd name="connsiteY35" fmla="*/ 519175 h 733488"/>
              <a:gd name="connsiteX36" fmla="*/ 47625 w 607400"/>
              <a:gd name="connsiteY36" fmla="*/ 262000 h 733488"/>
              <a:gd name="connsiteX37" fmla="*/ 23813 w 607400"/>
              <a:gd name="connsiteY37" fmla="*/ 73881 h 733488"/>
              <a:gd name="connsiteX38" fmla="*/ 0 w 607400"/>
              <a:gd name="connsiteY38" fmla="*/ 71500 h 733488"/>
              <a:gd name="connsiteX39" fmla="*/ 61913 w 607400"/>
              <a:gd name="connsiteY39" fmla="*/ 69119 h 733488"/>
              <a:gd name="connsiteX40" fmla="*/ 140494 w 607400"/>
              <a:gd name="connsiteY40" fmla="*/ 61975 h 733488"/>
              <a:gd name="connsiteX41" fmla="*/ 159544 w 607400"/>
              <a:gd name="connsiteY41" fmla="*/ 57213 h 733488"/>
              <a:gd name="connsiteX42" fmla="*/ 161925 w 607400"/>
              <a:gd name="connsiteY42" fmla="*/ 50069 h 733488"/>
              <a:gd name="connsiteX43" fmla="*/ 159544 w 607400"/>
              <a:gd name="connsiteY43" fmla="*/ 16731 h 733488"/>
              <a:gd name="connsiteX44" fmla="*/ 140494 w 607400"/>
              <a:gd name="connsiteY44" fmla="*/ 14350 h 733488"/>
              <a:gd name="connsiteX45" fmla="*/ 188119 w 607400"/>
              <a:gd name="connsiteY45" fmla="*/ 9588 h 733488"/>
              <a:gd name="connsiteX46" fmla="*/ 252413 w 607400"/>
              <a:gd name="connsiteY46" fmla="*/ 7206 h 733488"/>
              <a:gd name="connsiteX47" fmla="*/ 300038 w 607400"/>
              <a:gd name="connsiteY47" fmla="*/ 2444 h 733488"/>
              <a:gd name="connsiteX0" fmla="*/ 300038 w 607400"/>
              <a:gd name="connsiteY0" fmla="*/ 209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0038 w 607400"/>
              <a:gd name="connsiteY47" fmla="*/ 209 h 731253"/>
              <a:gd name="connsiteX0" fmla="*/ 302419 w 607400"/>
              <a:gd name="connsiteY0" fmla="*/ 7353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2419 w 607400"/>
              <a:gd name="connsiteY47" fmla="*/ 7353 h 7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400" h="731253">
                <a:moveTo>
                  <a:pt x="302419" y="7353"/>
                </a:moveTo>
                <a:cubicBezTo>
                  <a:pt x="313134" y="7353"/>
                  <a:pt x="308372" y="5766"/>
                  <a:pt x="316706" y="4972"/>
                </a:cubicBezTo>
                <a:cubicBezTo>
                  <a:pt x="325040" y="4178"/>
                  <a:pt x="338931" y="2987"/>
                  <a:pt x="352425" y="2590"/>
                </a:cubicBezTo>
                <a:cubicBezTo>
                  <a:pt x="365919" y="2193"/>
                  <a:pt x="381397" y="2987"/>
                  <a:pt x="397669" y="2590"/>
                </a:cubicBezTo>
                <a:cubicBezTo>
                  <a:pt x="413941" y="2193"/>
                  <a:pt x="431759" y="-807"/>
                  <a:pt x="450056" y="209"/>
                </a:cubicBezTo>
                <a:lnTo>
                  <a:pt x="492919" y="2590"/>
                </a:lnTo>
                <a:cubicBezTo>
                  <a:pt x="470581" y="13760"/>
                  <a:pt x="498532" y="345"/>
                  <a:pt x="469106" y="12115"/>
                </a:cubicBezTo>
                <a:cubicBezTo>
                  <a:pt x="459770" y="15849"/>
                  <a:pt x="458241" y="17883"/>
                  <a:pt x="450056" y="24021"/>
                </a:cubicBezTo>
                <a:cubicBezTo>
                  <a:pt x="449262" y="26402"/>
                  <a:pt x="448797" y="28920"/>
                  <a:pt x="447675" y="31165"/>
                </a:cubicBezTo>
                <a:cubicBezTo>
                  <a:pt x="438440" y="49638"/>
                  <a:pt x="446521" y="27489"/>
                  <a:pt x="440531" y="45453"/>
                </a:cubicBezTo>
                <a:cubicBezTo>
                  <a:pt x="442912" y="47040"/>
                  <a:pt x="444960" y="49310"/>
                  <a:pt x="447675" y="50215"/>
                </a:cubicBezTo>
                <a:cubicBezTo>
                  <a:pt x="457445" y="53471"/>
                  <a:pt x="497399" y="54959"/>
                  <a:pt x="497681" y="54978"/>
                </a:cubicBezTo>
                <a:cubicBezTo>
                  <a:pt x="502444" y="55772"/>
                  <a:pt x="507162" y="56901"/>
                  <a:pt x="511969" y="57359"/>
                </a:cubicBezTo>
                <a:cubicBezTo>
                  <a:pt x="530972" y="59169"/>
                  <a:pt x="579162" y="61314"/>
                  <a:pt x="595313" y="62121"/>
                </a:cubicBezTo>
                <a:cubicBezTo>
                  <a:pt x="599282" y="62915"/>
                  <a:pt x="605409" y="60883"/>
                  <a:pt x="607219" y="64503"/>
                </a:cubicBezTo>
                <a:cubicBezTo>
                  <a:pt x="608682" y="67430"/>
                  <a:pt x="600903" y="66242"/>
                  <a:pt x="597694" y="66884"/>
                </a:cubicBezTo>
                <a:cubicBezTo>
                  <a:pt x="592959" y="67831"/>
                  <a:pt x="588119" y="68218"/>
                  <a:pt x="583406" y="69265"/>
                </a:cubicBezTo>
                <a:cubicBezTo>
                  <a:pt x="573822" y="71395"/>
                  <a:pt x="554831" y="76409"/>
                  <a:pt x="554831" y="76409"/>
                </a:cubicBezTo>
                <a:cubicBezTo>
                  <a:pt x="549396" y="152504"/>
                  <a:pt x="552452" y="95631"/>
                  <a:pt x="554831" y="235953"/>
                </a:cubicBezTo>
                <a:cubicBezTo>
                  <a:pt x="555706" y="287545"/>
                  <a:pt x="555955" y="339150"/>
                  <a:pt x="557213" y="390734"/>
                </a:cubicBezTo>
                <a:cubicBezTo>
                  <a:pt x="557543" y="404247"/>
                  <a:pt x="558844" y="417719"/>
                  <a:pt x="559594" y="431215"/>
                </a:cubicBezTo>
                <a:cubicBezTo>
                  <a:pt x="560432" y="446294"/>
                  <a:pt x="561305" y="461372"/>
                  <a:pt x="561975" y="476459"/>
                </a:cubicBezTo>
                <a:cubicBezTo>
                  <a:pt x="569141" y="637717"/>
                  <a:pt x="560112" y="453509"/>
                  <a:pt x="566738" y="585996"/>
                </a:cubicBezTo>
                <a:cubicBezTo>
                  <a:pt x="565944" y="605840"/>
                  <a:pt x="565418" y="625697"/>
                  <a:pt x="564356" y="645528"/>
                </a:cubicBezTo>
                <a:cubicBezTo>
                  <a:pt x="563037" y="670150"/>
                  <a:pt x="563288" y="694967"/>
                  <a:pt x="559594" y="719346"/>
                </a:cubicBezTo>
                <a:cubicBezTo>
                  <a:pt x="558843" y="724304"/>
                  <a:pt x="541455" y="726447"/>
                  <a:pt x="540544" y="726490"/>
                </a:cubicBezTo>
                <a:cubicBezTo>
                  <a:pt x="511198" y="727887"/>
                  <a:pt x="481813" y="728389"/>
                  <a:pt x="452438" y="728871"/>
                </a:cubicBezTo>
                <a:lnTo>
                  <a:pt x="250031" y="731253"/>
                </a:lnTo>
                <a:lnTo>
                  <a:pt x="54769" y="728871"/>
                </a:lnTo>
                <a:cubicBezTo>
                  <a:pt x="49942" y="728761"/>
                  <a:pt x="42640" y="730809"/>
                  <a:pt x="40481" y="726490"/>
                </a:cubicBezTo>
                <a:cubicBezTo>
                  <a:pt x="37267" y="720061"/>
                  <a:pt x="41913" y="712184"/>
                  <a:pt x="42863" y="705059"/>
                </a:cubicBezTo>
                <a:cubicBezTo>
                  <a:pt x="43501" y="700273"/>
                  <a:pt x="44645" y="695562"/>
                  <a:pt x="45244" y="690771"/>
                </a:cubicBezTo>
                <a:cubicBezTo>
                  <a:pt x="46233" y="682856"/>
                  <a:pt x="46744" y="674887"/>
                  <a:pt x="47625" y="666959"/>
                </a:cubicBezTo>
                <a:cubicBezTo>
                  <a:pt x="48332" y="660599"/>
                  <a:pt x="49212" y="654259"/>
                  <a:pt x="50006" y="647909"/>
                </a:cubicBezTo>
                <a:cubicBezTo>
                  <a:pt x="49212" y="611396"/>
                  <a:pt x="48952" y="574868"/>
                  <a:pt x="47625" y="538371"/>
                </a:cubicBezTo>
                <a:cubicBezTo>
                  <a:pt x="47364" y="531188"/>
                  <a:pt x="45244" y="524128"/>
                  <a:pt x="45244" y="516940"/>
                </a:cubicBezTo>
                <a:cubicBezTo>
                  <a:pt x="45244" y="431211"/>
                  <a:pt x="46831" y="345490"/>
                  <a:pt x="47625" y="259765"/>
                </a:cubicBezTo>
                <a:cubicBezTo>
                  <a:pt x="45206" y="71045"/>
                  <a:pt x="106776" y="80380"/>
                  <a:pt x="23813" y="71646"/>
                </a:cubicBezTo>
                <a:lnTo>
                  <a:pt x="0" y="69265"/>
                </a:lnTo>
                <a:lnTo>
                  <a:pt x="61913" y="66884"/>
                </a:lnTo>
                <a:cubicBezTo>
                  <a:pt x="88229" y="65568"/>
                  <a:pt x="114298" y="62359"/>
                  <a:pt x="140494" y="59740"/>
                </a:cubicBezTo>
                <a:cubicBezTo>
                  <a:pt x="146844" y="58153"/>
                  <a:pt x="153822" y="58157"/>
                  <a:pt x="159544" y="54978"/>
                </a:cubicBezTo>
                <a:cubicBezTo>
                  <a:pt x="161738" y="53759"/>
                  <a:pt x="161925" y="50344"/>
                  <a:pt x="161925" y="47834"/>
                </a:cubicBezTo>
                <a:cubicBezTo>
                  <a:pt x="161925" y="36693"/>
                  <a:pt x="165276" y="24049"/>
                  <a:pt x="159544" y="14496"/>
                </a:cubicBezTo>
                <a:cubicBezTo>
                  <a:pt x="156252" y="9009"/>
                  <a:pt x="146844" y="12909"/>
                  <a:pt x="140494" y="12115"/>
                </a:cubicBezTo>
                <a:cubicBezTo>
                  <a:pt x="116087" y="3980"/>
                  <a:pt x="130310" y="9666"/>
                  <a:pt x="188119" y="7353"/>
                </a:cubicBezTo>
                <a:lnTo>
                  <a:pt x="252413" y="4971"/>
                </a:lnTo>
                <a:cubicBezTo>
                  <a:pt x="286525" y="2129"/>
                  <a:pt x="291704" y="7353"/>
                  <a:pt x="302419" y="7353"/>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957DDEF-7F73-E768-672E-6FDE1ADA97E2}"/>
              </a:ext>
            </a:extLst>
          </p:cNvPr>
          <p:cNvSpPr>
            <a:spLocks/>
          </p:cNvSpPr>
          <p:nvPr/>
        </p:nvSpPr>
        <p:spPr>
          <a:xfrm>
            <a:off x="5493051" y="5358957"/>
            <a:ext cx="574240" cy="228709"/>
          </a:xfrm>
          <a:custGeom>
            <a:avLst/>
            <a:gdLst>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97518 w 581194"/>
              <a:gd name="connsiteY4" fmla="*/ 42863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0380 w 581194"/>
              <a:gd name="connsiteY6" fmla="*/ 23813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5143 w 581194"/>
              <a:gd name="connsiteY6" fmla="*/ 28575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5744 w 577526"/>
              <a:gd name="connsiteY0" fmla="*/ 59531 h 228709"/>
              <a:gd name="connsiteX1" fmla="*/ 29556 w 577526"/>
              <a:gd name="connsiteY1" fmla="*/ 54769 h 228709"/>
              <a:gd name="connsiteX2" fmla="*/ 53368 w 577526"/>
              <a:gd name="connsiteY2" fmla="*/ 50006 h 228709"/>
              <a:gd name="connsiteX3" fmla="*/ 65275 w 577526"/>
              <a:gd name="connsiteY3" fmla="*/ 47625 h 228709"/>
              <a:gd name="connsiteX4" fmla="*/ 103375 w 577526"/>
              <a:gd name="connsiteY4" fmla="*/ 35719 h 228709"/>
              <a:gd name="connsiteX5" fmla="*/ 122425 w 577526"/>
              <a:gd name="connsiteY5" fmla="*/ 33338 h 228709"/>
              <a:gd name="connsiteX6" fmla="*/ 141475 w 577526"/>
              <a:gd name="connsiteY6" fmla="*/ 28575 h 228709"/>
              <a:gd name="connsiteX7" fmla="*/ 155762 w 577526"/>
              <a:gd name="connsiteY7" fmla="*/ 21431 h 228709"/>
              <a:gd name="connsiteX8" fmla="*/ 172431 w 577526"/>
              <a:gd name="connsiteY8" fmla="*/ 19050 h 228709"/>
              <a:gd name="connsiteX9" fmla="*/ 189100 w 577526"/>
              <a:gd name="connsiteY9" fmla="*/ 14288 h 228709"/>
              <a:gd name="connsiteX10" fmla="*/ 196243 w 577526"/>
              <a:gd name="connsiteY10" fmla="*/ 11906 h 228709"/>
              <a:gd name="connsiteX11" fmla="*/ 222437 w 577526"/>
              <a:gd name="connsiteY11" fmla="*/ 9525 h 228709"/>
              <a:gd name="connsiteX12" fmla="*/ 231962 w 577526"/>
              <a:gd name="connsiteY12" fmla="*/ 4763 h 228709"/>
              <a:gd name="connsiteX13" fmla="*/ 241487 w 577526"/>
              <a:gd name="connsiteY13" fmla="*/ 2381 h 228709"/>
              <a:gd name="connsiteX14" fmla="*/ 248631 w 577526"/>
              <a:gd name="connsiteY14" fmla="*/ 0 h 228709"/>
              <a:gd name="connsiteX15" fmla="*/ 362931 w 577526"/>
              <a:gd name="connsiteY15" fmla="*/ 4763 h 228709"/>
              <a:gd name="connsiteX16" fmla="*/ 377218 w 577526"/>
              <a:gd name="connsiteY16" fmla="*/ 9525 h 228709"/>
              <a:gd name="connsiteX17" fmla="*/ 386743 w 577526"/>
              <a:gd name="connsiteY17" fmla="*/ 11906 h 228709"/>
              <a:gd name="connsiteX18" fmla="*/ 405793 w 577526"/>
              <a:gd name="connsiteY18" fmla="*/ 19050 h 228709"/>
              <a:gd name="connsiteX19" fmla="*/ 422462 w 577526"/>
              <a:gd name="connsiteY19" fmla="*/ 21431 h 228709"/>
              <a:gd name="connsiteX20" fmla="*/ 451037 w 577526"/>
              <a:gd name="connsiteY20" fmla="*/ 28575 h 228709"/>
              <a:gd name="connsiteX21" fmla="*/ 458181 w 577526"/>
              <a:gd name="connsiteY21" fmla="*/ 30956 h 228709"/>
              <a:gd name="connsiteX22" fmla="*/ 470087 w 577526"/>
              <a:gd name="connsiteY22" fmla="*/ 33338 h 228709"/>
              <a:gd name="connsiteX23" fmla="*/ 496281 w 577526"/>
              <a:gd name="connsiteY23" fmla="*/ 40481 h 228709"/>
              <a:gd name="connsiteX24" fmla="*/ 510568 w 577526"/>
              <a:gd name="connsiteY24" fmla="*/ 45244 h 228709"/>
              <a:gd name="connsiteX25" fmla="*/ 534381 w 577526"/>
              <a:gd name="connsiteY25" fmla="*/ 47625 h 228709"/>
              <a:gd name="connsiteX26" fmla="*/ 555812 w 577526"/>
              <a:gd name="connsiteY26" fmla="*/ 52388 h 228709"/>
              <a:gd name="connsiteX27" fmla="*/ 570100 w 577526"/>
              <a:gd name="connsiteY27" fmla="*/ 57150 h 228709"/>
              <a:gd name="connsiteX28" fmla="*/ 577243 w 577526"/>
              <a:gd name="connsiteY28" fmla="*/ 61913 h 228709"/>
              <a:gd name="connsiteX29" fmla="*/ 570100 w 577526"/>
              <a:gd name="connsiteY29" fmla="*/ 78581 h 228709"/>
              <a:gd name="connsiteX30" fmla="*/ 567718 w 577526"/>
              <a:gd name="connsiteY30" fmla="*/ 109538 h 228709"/>
              <a:gd name="connsiteX31" fmla="*/ 562956 w 577526"/>
              <a:gd name="connsiteY31" fmla="*/ 207169 h 228709"/>
              <a:gd name="connsiteX32" fmla="*/ 565337 w 577526"/>
              <a:gd name="connsiteY32" fmla="*/ 216694 h 228709"/>
              <a:gd name="connsiteX33" fmla="*/ 536762 w 577526"/>
              <a:gd name="connsiteY33" fmla="*/ 226219 h 228709"/>
              <a:gd name="connsiteX34" fmla="*/ 436750 w 577526"/>
              <a:gd name="connsiteY34" fmla="*/ 228600 h 228709"/>
              <a:gd name="connsiteX35" fmla="*/ 248631 w 577526"/>
              <a:gd name="connsiteY35" fmla="*/ 226219 h 228709"/>
              <a:gd name="connsiteX36" fmla="*/ 3362 w 577526"/>
              <a:gd name="connsiteY36" fmla="*/ 226219 h 228709"/>
              <a:gd name="connsiteX37" fmla="*/ 981 w 577526"/>
              <a:gd name="connsiteY37" fmla="*/ 214313 h 228709"/>
              <a:gd name="connsiteX38" fmla="*/ 5744 w 577526"/>
              <a:gd name="connsiteY38" fmla="*/ 59531 h 228709"/>
              <a:gd name="connsiteX0" fmla="*/ 2458 w 574240"/>
              <a:gd name="connsiteY0" fmla="*/ 59531 h 228709"/>
              <a:gd name="connsiteX1" fmla="*/ 26270 w 574240"/>
              <a:gd name="connsiteY1" fmla="*/ 54769 h 228709"/>
              <a:gd name="connsiteX2" fmla="*/ 50082 w 574240"/>
              <a:gd name="connsiteY2" fmla="*/ 50006 h 228709"/>
              <a:gd name="connsiteX3" fmla="*/ 61989 w 574240"/>
              <a:gd name="connsiteY3" fmla="*/ 47625 h 228709"/>
              <a:gd name="connsiteX4" fmla="*/ 100089 w 574240"/>
              <a:gd name="connsiteY4" fmla="*/ 35719 h 228709"/>
              <a:gd name="connsiteX5" fmla="*/ 119139 w 574240"/>
              <a:gd name="connsiteY5" fmla="*/ 33338 h 228709"/>
              <a:gd name="connsiteX6" fmla="*/ 138189 w 574240"/>
              <a:gd name="connsiteY6" fmla="*/ 28575 h 228709"/>
              <a:gd name="connsiteX7" fmla="*/ 152476 w 574240"/>
              <a:gd name="connsiteY7" fmla="*/ 21431 h 228709"/>
              <a:gd name="connsiteX8" fmla="*/ 169145 w 574240"/>
              <a:gd name="connsiteY8" fmla="*/ 19050 h 228709"/>
              <a:gd name="connsiteX9" fmla="*/ 185814 w 574240"/>
              <a:gd name="connsiteY9" fmla="*/ 14288 h 228709"/>
              <a:gd name="connsiteX10" fmla="*/ 192957 w 574240"/>
              <a:gd name="connsiteY10" fmla="*/ 11906 h 228709"/>
              <a:gd name="connsiteX11" fmla="*/ 219151 w 574240"/>
              <a:gd name="connsiteY11" fmla="*/ 9525 h 228709"/>
              <a:gd name="connsiteX12" fmla="*/ 228676 w 574240"/>
              <a:gd name="connsiteY12" fmla="*/ 4763 h 228709"/>
              <a:gd name="connsiteX13" fmla="*/ 238201 w 574240"/>
              <a:gd name="connsiteY13" fmla="*/ 2381 h 228709"/>
              <a:gd name="connsiteX14" fmla="*/ 245345 w 574240"/>
              <a:gd name="connsiteY14" fmla="*/ 0 h 228709"/>
              <a:gd name="connsiteX15" fmla="*/ 359645 w 574240"/>
              <a:gd name="connsiteY15" fmla="*/ 4763 h 228709"/>
              <a:gd name="connsiteX16" fmla="*/ 373932 w 574240"/>
              <a:gd name="connsiteY16" fmla="*/ 9525 h 228709"/>
              <a:gd name="connsiteX17" fmla="*/ 383457 w 574240"/>
              <a:gd name="connsiteY17" fmla="*/ 11906 h 228709"/>
              <a:gd name="connsiteX18" fmla="*/ 402507 w 574240"/>
              <a:gd name="connsiteY18" fmla="*/ 19050 h 228709"/>
              <a:gd name="connsiteX19" fmla="*/ 419176 w 574240"/>
              <a:gd name="connsiteY19" fmla="*/ 21431 h 228709"/>
              <a:gd name="connsiteX20" fmla="*/ 447751 w 574240"/>
              <a:gd name="connsiteY20" fmla="*/ 28575 h 228709"/>
              <a:gd name="connsiteX21" fmla="*/ 454895 w 574240"/>
              <a:gd name="connsiteY21" fmla="*/ 30956 h 228709"/>
              <a:gd name="connsiteX22" fmla="*/ 466801 w 574240"/>
              <a:gd name="connsiteY22" fmla="*/ 33338 h 228709"/>
              <a:gd name="connsiteX23" fmla="*/ 492995 w 574240"/>
              <a:gd name="connsiteY23" fmla="*/ 40481 h 228709"/>
              <a:gd name="connsiteX24" fmla="*/ 507282 w 574240"/>
              <a:gd name="connsiteY24" fmla="*/ 45244 h 228709"/>
              <a:gd name="connsiteX25" fmla="*/ 531095 w 574240"/>
              <a:gd name="connsiteY25" fmla="*/ 47625 h 228709"/>
              <a:gd name="connsiteX26" fmla="*/ 552526 w 574240"/>
              <a:gd name="connsiteY26" fmla="*/ 52388 h 228709"/>
              <a:gd name="connsiteX27" fmla="*/ 566814 w 574240"/>
              <a:gd name="connsiteY27" fmla="*/ 57150 h 228709"/>
              <a:gd name="connsiteX28" fmla="*/ 573957 w 574240"/>
              <a:gd name="connsiteY28" fmla="*/ 61913 h 228709"/>
              <a:gd name="connsiteX29" fmla="*/ 566814 w 574240"/>
              <a:gd name="connsiteY29" fmla="*/ 78581 h 228709"/>
              <a:gd name="connsiteX30" fmla="*/ 564432 w 574240"/>
              <a:gd name="connsiteY30" fmla="*/ 109538 h 228709"/>
              <a:gd name="connsiteX31" fmla="*/ 559670 w 574240"/>
              <a:gd name="connsiteY31" fmla="*/ 207169 h 228709"/>
              <a:gd name="connsiteX32" fmla="*/ 562051 w 574240"/>
              <a:gd name="connsiteY32" fmla="*/ 216694 h 228709"/>
              <a:gd name="connsiteX33" fmla="*/ 533476 w 574240"/>
              <a:gd name="connsiteY33" fmla="*/ 226219 h 228709"/>
              <a:gd name="connsiteX34" fmla="*/ 433464 w 574240"/>
              <a:gd name="connsiteY34" fmla="*/ 228600 h 228709"/>
              <a:gd name="connsiteX35" fmla="*/ 245345 w 574240"/>
              <a:gd name="connsiteY35" fmla="*/ 226219 h 228709"/>
              <a:gd name="connsiteX36" fmla="*/ 76 w 574240"/>
              <a:gd name="connsiteY36" fmla="*/ 226219 h 228709"/>
              <a:gd name="connsiteX37" fmla="*/ 4839 w 574240"/>
              <a:gd name="connsiteY37" fmla="*/ 214313 h 228709"/>
              <a:gd name="connsiteX38" fmla="*/ 2458 w 574240"/>
              <a:gd name="connsiteY38" fmla="*/ 59531 h 2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4240" h="228709">
                <a:moveTo>
                  <a:pt x="2458" y="59531"/>
                </a:moveTo>
                <a:cubicBezTo>
                  <a:pt x="6030" y="32940"/>
                  <a:pt x="18333" y="56357"/>
                  <a:pt x="26270" y="54769"/>
                </a:cubicBezTo>
                <a:lnTo>
                  <a:pt x="50082" y="50006"/>
                </a:lnTo>
                <a:cubicBezTo>
                  <a:pt x="54051" y="49212"/>
                  <a:pt x="53655" y="50006"/>
                  <a:pt x="61989" y="47625"/>
                </a:cubicBezTo>
                <a:cubicBezTo>
                  <a:pt x="70323" y="45244"/>
                  <a:pt x="86780" y="39349"/>
                  <a:pt x="100089" y="35719"/>
                </a:cubicBezTo>
                <a:cubicBezTo>
                  <a:pt x="142069" y="24269"/>
                  <a:pt x="112789" y="34529"/>
                  <a:pt x="119139" y="33338"/>
                </a:cubicBezTo>
                <a:cubicBezTo>
                  <a:pt x="125489" y="32147"/>
                  <a:pt x="135107" y="29676"/>
                  <a:pt x="138189" y="28575"/>
                </a:cubicBezTo>
                <a:cubicBezTo>
                  <a:pt x="146240" y="25700"/>
                  <a:pt x="144013" y="22640"/>
                  <a:pt x="152476" y="21431"/>
                </a:cubicBezTo>
                <a:lnTo>
                  <a:pt x="169145" y="19050"/>
                </a:lnTo>
                <a:cubicBezTo>
                  <a:pt x="186300" y="13332"/>
                  <a:pt x="164849" y="20279"/>
                  <a:pt x="185814" y="14288"/>
                </a:cubicBezTo>
                <a:cubicBezTo>
                  <a:pt x="188227" y="13598"/>
                  <a:pt x="190472" y="12261"/>
                  <a:pt x="192957" y="11906"/>
                </a:cubicBezTo>
                <a:cubicBezTo>
                  <a:pt x="201636" y="10666"/>
                  <a:pt x="210420" y="10319"/>
                  <a:pt x="219151" y="9525"/>
                </a:cubicBezTo>
                <a:cubicBezTo>
                  <a:pt x="222326" y="7938"/>
                  <a:pt x="225352" y="6009"/>
                  <a:pt x="228676" y="4763"/>
                </a:cubicBezTo>
                <a:cubicBezTo>
                  <a:pt x="231740" y="3614"/>
                  <a:pt x="235054" y="3280"/>
                  <a:pt x="238201" y="2381"/>
                </a:cubicBezTo>
                <a:cubicBezTo>
                  <a:pt x="240615" y="1691"/>
                  <a:pt x="242964" y="794"/>
                  <a:pt x="245345" y="0"/>
                </a:cubicBezTo>
                <a:cubicBezTo>
                  <a:pt x="283445" y="1588"/>
                  <a:pt x="321616" y="1946"/>
                  <a:pt x="359645" y="4763"/>
                </a:cubicBezTo>
                <a:cubicBezTo>
                  <a:pt x="364651" y="5134"/>
                  <a:pt x="369124" y="8083"/>
                  <a:pt x="373932" y="9525"/>
                </a:cubicBezTo>
                <a:cubicBezTo>
                  <a:pt x="377067" y="10465"/>
                  <a:pt x="380352" y="10871"/>
                  <a:pt x="383457" y="11906"/>
                </a:cubicBezTo>
                <a:cubicBezTo>
                  <a:pt x="385740" y="12667"/>
                  <a:pt x="398327" y="18214"/>
                  <a:pt x="402507" y="19050"/>
                </a:cubicBezTo>
                <a:cubicBezTo>
                  <a:pt x="408011" y="20151"/>
                  <a:pt x="413620" y="20637"/>
                  <a:pt x="419176" y="21431"/>
                </a:cubicBezTo>
                <a:cubicBezTo>
                  <a:pt x="440839" y="30097"/>
                  <a:pt x="420882" y="23202"/>
                  <a:pt x="447751" y="28575"/>
                </a:cubicBezTo>
                <a:cubicBezTo>
                  <a:pt x="450212" y="29067"/>
                  <a:pt x="452460" y="30347"/>
                  <a:pt x="454895" y="30956"/>
                </a:cubicBezTo>
                <a:cubicBezTo>
                  <a:pt x="458821" y="31938"/>
                  <a:pt x="462832" y="32544"/>
                  <a:pt x="466801" y="33338"/>
                </a:cubicBezTo>
                <a:cubicBezTo>
                  <a:pt x="481203" y="42938"/>
                  <a:pt x="466783" y="34864"/>
                  <a:pt x="492995" y="40481"/>
                </a:cubicBezTo>
                <a:cubicBezTo>
                  <a:pt x="497904" y="41533"/>
                  <a:pt x="502348" y="44319"/>
                  <a:pt x="507282" y="45244"/>
                </a:cubicBezTo>
                <a:cubicBezTo>
                  <a:pt x="515123" y="46714"/>
                  <a:pt x="523157" y="46831"/>
                  <a:pt x="531095" y="47625"/>
                </a:cubicBezTo>
                <a:cubicBezTo>
                  <a:pt x="551535" y="54437"/>
                  <a:pt x="518999" y="44006"/>
                  <a:pt x="552526" y="52388"/>
                </a:cubicBezTo>
                <a:cubicBezTo>
                  <a:pt x="557396" y="53606"/>
                  <a:pt x="562051" y="55563"/>
                  <a:pt x="566814" y="57150"/>
                </a:cubicBezTo>
                <a:cubicBezTo>
                  <a:pt x="569195" y="58738"/>
                  <a:pt x="573052" y="59198"/>
                  <a:pt x="573957" y="61913"/>
                </a:cubicBezTo>
                <a:cubicBezTo>
                  <a:pt x="575665" y="67039"/>
                  <a:pt x="569209" y="74989"/>
                  <a:pt x="566814" y="78581"/>
                </a:cubicBezTo>
                <a:cubicBezTo>
                  <a:pt x="566020" y="88900"/>
                  <a:pt x="564913" y="99200"/>
                  <a:pt x="564432" y="109538"/>
                </a:cubicBezTo>
                <a:cubicBezTo>
                  <a:pt x="559593" y="213565"/>
                  <a:pt x="565005" y="148479"/>
                  <a:pt x="559670" y="207169"/>
                </a:cubicBezTo>
                <a:cubicBezTo>
                  <a:pt x="560464" y="210344"/>
                  <a:pt x="563953" y="214031"/>
                  <a:pt x="562051" y="216694"/>
                </a:cubicBezTo>
                <a:cubicBezTo>
                  <a:pt x="557755" y="222708"/>
                  <a:pt x="540040" y="225946"/>
                  <a:pt x="533476" y="226219"/>
                </a:cubicBezTo>
                <a:cubicBezTo>
                  <a:pt x="500158" y="227607"/>
                  <a:pt x="466801" y="227806"/>
                  <a:pt x="433464" y="228600"/>
                </a:cubicBezTo>
                <a:lnTo>
                  <a:pt x="245345" y="226219"/>
                </a:lnTo>
                <a:cubicBezTo>
                  <a:pt x="-58524" y="226219"/>
                  <a:pt x="241016" y="231822"/>
                  <a:pt x="76" y="226219"/>
                </a:cubicBezTo>
                <a:cubicBezTo>
                  <a:pt x="-718" y="222250"/>
                  <a:pt x="4981" y="218358"/>
                  <a:pt x="4839" y="214313"/>
                </a:cubicBezTo>
                <a:cubicBezTo>
                  <a:pt x="2351" y="143403"/>
                  <a:pt x="-1114" y="86122"/>
                  <a:pt x="2458" y="59531"/>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5A33A75-C8F0-334A-DE71-B868D9FC7616}"/>
              </a:ext>
            </a:extLst>
          </p:cNvPr>
          <p:cNvSpPr>
            <a:spLocks/>
          </p:cNvSpPr>
          <p:nvPr/>
        </p:nvSpPr>
        <p:spPr>
          <a:xfrm>
            <a:off x="6423660" y="6086949"/>
            <a:ext cx="642236" cy="315119"/>
          </a:xfrm>
          <a:custGeom>
            <a:avLst/>
            <a:gdLst>
              <a:gd name="connsiteX0" fmla="*/ 44272 w 662315"/>
              <a:gd name="connsiteY0" fmla="*/ 105198 h 317621"/>
              <a:gd name="connsiteX1" fmla="*/ 70466 w 662315"/>
              <a:gd name="connsiteY1" fmla="*/ 95673 h 317621"/>
              <a:gd name="connsiteX2" fmla="*/ 79991 w 662315"/>
              <a:gd name="connsiteY2" fmla="*/ 93292 h 317621"/>
              <a:gd name="connsiteX3" fmla="*/ 101422 w 662315"/>
              <a:gd name="connsiteY3" fmla="*/ 90911 h 317621"/>
              <a:gd name="connsiteX4" fmla="*/ 125235 w 662315"/>
              <a:gd name="connsiteY4" fmla="*/ 83767 h 317621"/>
              <a:gd name="connsiteX5" fmla="*/ 132379 w 662315"/>
              <a:gd name="connsiteY5" fmla="*/ 79005 h 317621"/>
              <a:gd name="connsiteX6" fmla="*/ 160954 w 662315"/>
              <a:gd name="connsiteY6" fmla="*/ 71861 h 317621"/>
              <a:gd name="connsiteX7" fmla="*/ 180004 w 662315"/>
              <a:gd name="connsiteY7" fmla="*/ 67098 h 317621"/>
              <a:gd name="connsiteX8" fmla="*/ 189529 w 662315"/>
              <a:gd name="connsiteY8" fmla="*/ 64717 h 317621"/>
              <a:gd name="connsiteX9" fmla="*/ 208579 w 662315"/>
              <a:gd name="connsiteY9" fmla="*/ 57573 h 317621"/>
              <a:gd name="connsiteX10" fmla="*/ 222866 w 662315"/>
              <a:gd name="connsiteY10" fmla="*/ 55192 h 317621"/>
              <a:gd name="connsiteX11" fmla="*/ 239535 w 662315"/>
              <a:gd name="connsiteY11" fmla="*/ 48048 h 317621"/>
              <a:gd name="connsiteX12" fmla="*/ 249060 w 662315"/>
              <a:gd name="connsiteY12" fmla="*/ 45667 h 317621"/>
              <a:gd name="connsiteX13" fmla="*/ 258585 w 662315"/>
              <a:gd name="connsiteY13" fmla="*/ 40905 h 317621"/>
              <a:gd name="connsiteX14" fmla="*/ 265729 w 662315"/>
              <a:gd name="connsiteY14" fmla="*/ 36142 h 317621"/>
              <a:gd name="connsiteX15" fmla="*/ 275254 w 662315"/>
              <a:gd name="connsiteY15" fmla="*/ 33761 h 317621"/>
              <a:gd name="connsiteX16" fmla="*/ 289541 w 662315"/>
              <a:gd name="connsiteY16" fmla="*/ 26617 h 317621"/>
              <a:gd name="connsiteX17" fmla="*/ 296685 w 662315"/>
              <a:gd name="connsiteY17" fmla="*/ 21855 h 317621"/>
              <a:gd name="connsiteX18" fmla="*/ 315735 w 662315"/>
              <a:gd name="connsiteY18" fmla="*/ 12330 h 317621"/>
              <a:gd name="connsiteX19" fmla="*/ 325260 w 662315"/>
              <a:gd name="connsiteY19" fmla="*/ 7567 h 317621"/>
              <a:gd name="connsiteX20" fmla="*/ 337166 w 662315"/>
              <a:gd name="connsiteY20" fmla="*/ 5186 h 317621"/>
              <a:gd name="connsiteX21" fmla="*/ 365741 w 662315"/>
              <a:gd name="connsiteY21" fmla="*/ 5186 h 317621"/>
              <a:gd name="connsiteX22" fmla="*/ 380029 w 662315"/>
              <a:gd name="connsiteY22" fmla="*/ 9948 h 317621"/>
              <a:gd name="connsiteX23" fmla="*/ 403841 w 662315"/>
              <a:gd name="connsiteY23" fmla="*/ 21855 h 317621"/>
              <a:gd name="connsiteX24" fmla="*/ 410985 w 662315"/>
              <a:gd name="connsiteY24" fmla="*/ 26617 h 317621"/>
              <a:gd name="connsiteX25" fmla="*/ 422891 w 662315"/>
              <a:gd name="connsiteY25" fmla="*/ 28998 h 317621"/>
              <a:gd name="connsiteX26" fmla="*/ 432416 w 662315"/>
              <a:gd name="connsiteY26" fmla="*/ 31380 h 317621"/>
              <a:gd name="connsiteX27" fmla="*/ 460991 w 662315"/>
              <a:gd name="connsiteY27" fmla="*/ 43286 h 317621"/>
              <a:gd name="connsiteX28" fmla="*/ 491947 w 662315"/>
              <a:gd name="connsiteY28" fmla="*/ 52811 h 317621"/>
              <a:gd name="connsiteX29" fmla="*/ 522904 w 662315"/>
              <a:gd name="connsiteY29" fmla="*/ 59955 h 317621"/>
              <a:gd name="connsiteX30" fmla="*/ 532429 w 662315"/>
              <a:gd name="connsiteY30" fmla="*/ 64717 h 317621"/>
              <a:gd name="connsiteX31" fmla="*/ 539572 w 662315"/>
              <a:gd name="connsiteY31" fmla="*/ 67098 h 317621"/>
              <a:gd name="connsiteX32" fmla="*/ 558622 w 662315"/>
              <a:gd name="connsiteY32" fmla="*/ 76623 h 317621"/>
              <a:gd name="connsiteX33" fmla="*/ 568147 w 662315"/>
              <a:gd name="connsiteY33" fmla="*/ 79005 h 317621"/>
              <a:gd name="connsiteX34" fmla="*/ 577672 w 662315"/>
              <a:gd name="connsiteY34" fmla="*/ 83767 h 317621"/>
              <a:gd name="connsiteX35" fmla="*/ 606247 w 662315"/>
              <a:gd name="connsiteY35" fmla="*/ 93292 h 317621"/>
              <a:gd name="connsiteX36" fmla="*/ 613391 w 662315"/>
              <a:gd name="connsiteY36" fmla="*/ 95673 h 317621"/>
              <a:gd name="connsiteX37" fmla="*/ 627679 w 662315"/>
              <a:gd name="connsiteY37" fmla="*/ 102817 h 317621"/>
              <a:gd name="connsiteX38" fmla="*/ 620535 w 662315"/>
              <a:gd name="connsiteY38" fmla="*/ 105198 h 317621"/>
              <a:gd name="connsiteX39" fmla="*/ 627679 w 662315"/>
              <a:gd name="connsiteY39" fmla="*/ 112342 h 317621"/>
              <a:gd name="connsiteX40" fmla="*/ 634822 w 662315"/>
              <a:gd name="connsiteY40" fmla="*/ 126630 h 317621"/>
              <a:gd name="connsiteX41" fmla="*/ 639585 w 662315"/>
              <a:gd name="connsiteY41" fmla="*/ 138536 h 317621"/>
              <a:gd name="connsiteX42" fmla="*/ 641966 w 662315"/>
              <a:gd name="connsiteY42" fmla="*/ 179017 h 317621"/>
              <a:gd name="connsiteX43" fmla="*/ 627679 w 662315"/>
              <a:gd name="connsiteY43" fmla="*/ 314748 h 317621"/>
              <a:gd name="connsiteX44" fmla="*/ 577672 w 662315"/>
              <a:gd name="connsiteY44" fmla="*/ 305223 h 317621"/>
              <a:gd name="connsiteX45" fmla="*/ 549097 w 662315"/>
              <a:gd name="connsiteY45" fmla="*/ 300461 h 317621"/>
              <a:gd name="connsiteX46" fmla="*/ 246679 w 662315"/>
              <a:gd name="connsiteY46" fmla="*/ 305223 h 317621"/>
              <a:gd name="connsiteX47" fmla="*/ 58560 w 662315"/>
              <a:gd name="connsiteY47" fmla="*/ 307605 h 317621"/>
              <a:gd name="connsiteX48" fmla="*/ 1410 w 662315"/>
              <a:gd name="connsiteY48" fmla="*/ 312367 h 317621"/>
              <a:gd name="connsiteX49" fmla="*/ 10935 w 662315"/>
              <a:gd name="connsiteY49" fmla="*/ 295698 h 317621"/>
              <a:gd name="connsiteX50" fmla="*/ 34747 w 662315"/>
              <a:gd name="connsiteY50" fmla="*/ 269505 h 317621"/>
              <a:gd name="connsiteX51" fmla="*/ 39510 w 662315"/>
              <a:gd name="connsiteY51" fmla="*/ 257598 h 317621"/>
              <a:gd name="connsiteX52" fmla="*/ 44272 w 662315"/>
              <a:gd name="connsiteY52" fmla="*/ 219498 h 317621"/>
              <a:gd name="connsiteX53" fmla="*/ 44272 w 662315"/>
              <a:gd name="connsiteY53" fmla="*/ 105198 h 317621"/>
              <a:gd name="connsiteX0" fmla="*/ 44272 w 643139"/>
              <a:gd name="connsiteY0" fmla="*/ 105198 h 315119"/>
              <a:gd name="connsiteX1" fmla="*/ 70466 w 643139"/>
              <a:gd name="connsiteY1" fmla="*/ 95673 h 315119"/>
              <a:gd name="connsiteX2" fmla="*/ 79991 w 643139"/>
              <a:gd name="connsiteY2" fmla="*/ 93292 h 315119"/>
              <a:gd name="connsiteX3" fmla="*/ 101422 w 643139"/>
              <a:gd name="connsiteY3" fmla="*/ 90911 h 315119"/>
              <a:gd name="connsiteX4" fmla="*/ 125235 w 643139"/>
              <a:gd name="connsiteY4" fmla="*/ 83767 h 315119"/>
              <a:gd name="connsiteX5" fmla="*/ 132379 w 643139"/>
              <a:gd name="connsiteY5" fmla="*/ 79005 h 315119"/>
              <a:gd name="connsiteX6" fmla="*/ 160954 w 643139"/>
              <a:gd name="connsiteY6" fmla="*/ 71861 h 315119"/>
              <a:gd name="connsiteX7" fmla="*/ 180004 w 643139"/>
              <a:gd name="connsiteY7" fmla="*/ 67098 h 315119"/>
              <a:gd name="connsiteX8" fmla="*/ 189529 w 643139"/>
              <a:gd name="connsiteY8" fmla="*/ 64717 h 315119"/>
              <a:gd name="connsiteX9" fmla="*/ 208579 w 643139"/>
              <a:gd name="connsiteY9" fmla="*/ 57573 h 315119"/>
              <a:gd name="connsiteX10" fmla="*/ 222866 w 643139"/>
              <a:gd name="connsiteY10" fmla="*/ 55192 h 315119"/>
              <a:gd name="connsiteX11" fmla="*/ 239535 w 643139"/>
              <a:gd name="connsiteY11" fmla="*/ 48048 h 315119"/>
              <a:gd name="connsiteX12" fmla="*/ 249060 w 643139"/>
              <a:gd name="connsiteY12" fmla="*/ 45667 h 315119"/>
              <a:gd name="connsiteX13" fmla="*/ 258585 w 643139"/>
              <a:gd name="connsiteY13" fmla="*/ 40905 h 315119"/>
              <a:gd name="connsiteX14" fmla="*/ 265729 w 643139"/>
              <a:gd name="connsiteY14" fmla="*/ 36142 h 315119"/>
              <a:gd name="connsiteX15" fmla="*/ 275254 w 643139"/>
              <a:gd name="connsiteY15" fmla="*/ 33761 h 315119"/>
              <a:gd name="connsiteX16" fmla="*/ 289541 w 643139"/>
              <a:gd name="connsiteY16" fmla="*/ 26617 h 315119"/>
              <a:gd name="connsiteX17" fmla="*/ 296685 w 643139"/>
              <a:gd name="connsiteY17" fmla="*/ 21855 h 315119"/>
              <a:gd name="connsiteX18" fmla="*/ 315735 w 643139"/>
              <a:gd name="connsiteY18" fmla="*/ 12330 h 315119"/>
              <a:gd name="connsiteX19" fmla="*/ 325260 w 643139"/>
              <a:gd name="connsiteY19" fmla="*/ 7567 h 315119"/>
              <a:gd name="connsiteX20" fmla="*/ 337166 w 643139"/>
              <a:gd name="connsiteY20" fmla="*/ 5186 h 315119"/>
              <a:gd name="connsiteX21" fmla="*/ 365741 w 643139"/>
              <a:gd name="connsiteY21" fmla="*/ 5186 h 315119"/>
              <a:gd name="connsiteX22" fmla="*/ 380029 w 643139"/>
              <a:gd name="connsiteY22" fmla="*/ 9948 h 315119"/>
              <a:gd name="connsiteX23" fmla="*/ 403841 w 643139"/>
              <a:gd name="connsiteY23" fmla="*/ 21855 h 315119"/>
              <a:gd name="connsiteX24" fmla="*/ 410985 w 643139"/>
              <a:gd name="connsiteY24" fmla="*/ 26617 h 315119"/>
              <a:gd name="connsiteX25" fmla="*/ 422891 w 643139"/>
              <a:gd name="connsiteY25" fmla="*/ 28998 h 315119"/>
              <a:gd name="connsiteX26" fmla="*/ 432416 w 643139"/>
              <a:gd name="connsiteY26" fmla="*/ 31380 h 315119"/>
              <a:gd name="connsiteX27" fmla="*/ 460991 w 643139"/>
              <a:gd name="connsiteY27" fmla="*/ 43286 h 315119"/>
              <a:gd name="connsiteX28" fmla="*/ 491947 w 643139"/>
              <a:gd name="connsiteY28" fmla="*/ 52811 h 315119"/>
              <a:gd name="connsiteX29" fmla="*/ 522904 w 643139"/>
              <a:gd name="connsiteY29" fmla="*/ 59955 h 315119"/>
              <a:gd name="connsiteX30" fmla="*/ 532429 w 643139"/>
              <a:gd name="connsiteY30" fmla="*/ 64717 h 315119"/>
              <a:gd name="connsiteX31" fmla="*/ 539572 w 643139"/>
              <a:gd name="connsiteY31" fmla="*/ 67098 h 315119"/>
              <a:gd name="connsiteX32" fmla="*/ 558622 w 643139"/>
              <a:gd name="connsiteY32" fmla="*/ 76623 h 315119"/>
              <a:gd name="connsiteX33" fmla="*/ 568147 w 643139"/>
              <a:gd name="connsiteY33" fmla="*/ 79005 h 315119"/>
              <a:gd name="connsiteX34" fmla="*/ 577672 w 643139"/>
              <a:gd name="connsiteY34" fmla="*/ 83767 h 315119"/>
              <a:gd name="connsiteX35" fmla="*/ 606247 w 643139"/>
              <a:gd name="connsiteY35" fmla="*/ 93292 h 315119"/>
              <a:gd name="connsiteX36" fmla="*/ 613391 w 643139"/>
              <a:gd name="connsiteY36" fmla="*/ 95673 h 315119"/>
              <a:gd name="connsiteX37" fmla="*/ 627679 w 643139"/>
              <a:gd name="connsiteY37" fmla="*/ 102817 h 315119"/>
              <a:gd name="connsiteX38" fmla="*/ 620535 w 643139"/>
              <a:gd name="connsiteY38" fmla="*/ 105198 h 315119"/>
              <a:gd name="connsiteX39" fmla="*/ 627679 w 643139"/>
              <a:gd name="connsiteY39" fmla="*/ 112342 h 315119"/>
              <a:gd name="connsiteX40" fmla="*/ 634822 w 643139"/>
              <a:gd name="connsiteY40" fmla="*/ 126630 h 315119"/>
              <a:gd name="connsiteX41" fmla="*/ 639585 w 643139"/>
              <a:gd name="connsiteY41" fmla="*/ 138536 h 315119"/>
              <a:gd name="connsiteX42" fmla="*/ 641966 w 643139"/>
              <a:gd name="connsiteY42" fmla="*/ 179017 h 315119"/>
              <a:gd name="connsiteX43" fmla="*/ 627679 w 643139"/>
              <a:gd name="connsiteY43" fmla="*/ 314748 h 315119"/>
              <a:gd name="connsiteX44" fmla="*/ 577672 w 643139"/>
              <a:gd name="connsiteY44" fmla="*/ 305223 h 315119"/>
              <a:gd name="connsiteX45" fmla="*/ 549097 w 643139"/>
              <a:gd name="connsiteY45" fmla="*/ 300461 h 315119"/>
              <a:gd name="connsiteX46" fmla="*/ 246679 w 643139"/>
              <a:gd name="connsiteY46" fmla="*/ 305223 h 315119"/>
              <a:gd name="connsiteX47" fmla="*/ 58560 w 643139"/>
              <a:gd name="connsiteY47" fmla="*/ 307605 h 315119"/>
              <a:gd name="connsiteX48" fmla="*/ 1410 w 643139"/>
              <a:gd name="connsiteY48" fmla="*/ 312367 h 315119"/>
              <a:gd name="connsiteX49" fmla="*/ 10935 w 643139"/>
              <a:gd name="connsiteY49" fmla="*/ 295698 h 315119"/>
              <a:gd name="connsiteX50" fmla="*/ 34747 w 643139"/>
              <a:gd name="connsiteY50" fmla="*/ 269505 h 315119"/>
              <a:gd name="connsiteX51" fmla="*/ 39510 w 643139"/>
              <a:gd name="connsiteY51" fmla="*/ 257598 h 315119"/>
              <a:gd name="connsiteX52" fmla="*/ 44272 w 643139"/>
              <a:gd name="connsiteY52" fmla="*/ 219498 h 315119"/>
              <a:gd name="connsiteX53" fmla="*/ 44272 w 643139"/>
              <a:gd name="connsiteY53" fmla="*/ 105198 h 315119"/>
              <a:gd name="connsiteX0" fmla="*/ 44684 w 643551"/>
              <a:gd name="connsiteY0" fmla="*/ 105198 h 315119"/>
              <a:gd name="connsiteX1" fmla="*/ 70878 w 643551"/>
              <a:gd name="connsiteY1" fmla="*/ 95673 h 315119"/>
              <a:gd name="connsiteX2" fmla="*/ 80403 w 643551"/>
              <a:gd name="connsiteY2" fmla="*/ 93292 h 315119"/>
              <a:gd name="connsiteX3" fmla="*/ 101834 w 643551"/>
              <a:gd name="connsiteY3" fmla="*/ 90911 h 315119"/>
              <a:gd name="connsiteX4" fmla="*/ 125647 w 643551"/>
              <a:gd name="connsiteY4" fmla="*/ 83767 h 315119"/>
              <a:gd name="connsiteX5" fmla="*/ 132791 w 643551"/>
              <a:gd name="connsiteY5" fmla="*/ 79005 h 315119"/>
              <a:gd name="connsiteX6" fmla="*/ 161366 w 643551"/>
              <a:gd name="connsiteY6" fmla="*/ 71861 h 315119"/>
              <a:gd name="connsiteX7" fmla="*/ 180416 w 643551"/>
              <a:gd name="connsiteY7" fmla="*/ 67098 h 315119"/>
              <a:gd name="connsiteX8" fmla="*/ 189941 w 643551"/>
              <a:gd name="connsiteY8" fmla="*/ 64717 h 315119"/>
              <a:gd name="connsiteX9" fmla="*/ 208991 w 643551"/>
              <a:gd name="connsiteY9" fmla="*/ 57573 h 315119"/>
              <a:gd name="connsiteX10" fmla="*/ 223278 w 643551"/>
              <a:gd name="connsiteY10" fmla="*/ 55192 h 315119"/>
              <a:gd name="connsiteX11" fmla="*/ 239947 w 643551"/>
              <a:gd name="connsiteY11" fmla="*/ 48048 h 315119"/>
              <a:gd name="connsiteX12" fmla="*/ 249472 w 643551"/>
              <a:gd name="connsiteY12" fmla="*/ 45667 h 315119"/>
              <a:gd name="connsiteX13" fmla="*/ 258997 w 643551"/>
              <a:gd name="connsiteY13" fmla="*/ 40905 h 315119"/>
              <a:gd name="connsiteX14" fmla="*/ 266141 w 643551"/>
              <a:gd name="connsiteY14" fmla="*/ 36142 h 315119"/>
              <a:gd name="connsiteX15" fmla="*/ 275666 w 643551"/>
              <a:gd name="connsiteY15" fmla="*/ 33761 h 315119"/>
              <a:gd name="connsiteX16" fmla="*/ 289953 w 643551"/>
              <a:gd name="connsiteY16" fmla="*/ 26617 h 315119"/>
              <a:gd name="connsiteX17" fmla="*/ 297097 w 643551"/>
              <a:gd name="connsiteY17" fmla="*/ 21855 h 315119"/>
              <a:gd name="connsiteX18" fmla="*/ 316147 w 643551"/>
              <a:gd name="connsiteY18" fmla="*/ 12330 h 315119"/>
              <a:gd name="connsiteX19" fmla="*/ 325672 w 643551"/>
              <a:gd name="connsiteY19" fmla="*/ 7567 h 315119"/>
              <a:gd name="connsiteX20" fmla="*/ 337578 w 643551"/>
              <a:gd name="connsiteY20" fmla="*/ 5186 h 315119"/>
              <a:gd name="connsiteX21" fmla="*/ 366153 w 643551"/>
              <a:gd name="connsiteY21" fmla="*/ 5186 h 315119"/>
              <a:gd name="connsiteX22" fmla="*/ 380441 w 643551"/>
              <a:gd name="connsiteY22" fmla="*/ 9948 h 315119"/>
              <a:gd name="connsiteX23" fmla="*/ 404253 w 643551"/>
              <a:gd name="connsiteY23" fmla="*/ 21855 h 315119"/>
              <a:gd name="connsiteX24" fmla="*/ 411397 w 643551"/>
              <a:gd name="connsiteY24" fmla="*/ 26617 h 315119"/>
              <a:gd name="connsiteX25" fmla="*/ 423303 w 643551"/>
              <a:gd name="connsiteY25" fmla="*/ 28998 h 315119"/>
              <a:gd name="connsiteX26" fmla="*/ 432828 w 643551"/>
              <a:gd name="connsiteY26" fmla="*/ 31380 h 315119"/>
              <a:gd name="connsiteX27" fmla="*/ 461403 w 643551"/>
              <a:gd name="connsiteY27" fmla="*/ 43286 h 315119"/>
              <a:gd name="connsiteX28" fmla="*/ 492359 w 643551"/>
              <a:gd name="connsiteY28" fmla="*/ 52811 h 315119"/>
              <a:gd name="connsiteX29" fmla="*/ 523316 w 643551"/>
              <a:gd name="connsiteY29" fmla="*/ 59955 h 315119"/>
              <a:gd name="connsiteX30" fmla="*/ 532841 w 643551"/>
              <a:gd name="connsiteY30" fmla="*/ 64717 h 315119"/>
              <a:gd name="connsiteX31" fmla="*/ 539984 w 643551"/>
              <a:gd name="connsiteY31" fmla="*/ 67098 h 315119"/>
              <a:gd name="connsiteX32" fmla="*/ 559034 w 643551"/>
              <a:gd name="connsiteY32" fmla="*/ 76623 h 315119"/>
              <a:gd name="connsiteX33" fmla="*/ 568559 w 643551"/>
              <a:gd name="connsiteY33" fmla="*/ 79005 h 315119"/>
              <a:gd name="connsiteX34" fmla="*/ 578084 w 643551"/>
              <a:gd name="connsiteY34" fmla="*/ 83767 h 315119"/>
              <a:gd name="connsiteX35" fmla="*/ 606659 w 643551"/>
              <a:gd name="connsiteY35" fmla="*/ 93292 h 315119"/>
              <a:gd name="connsiteX36" fmla="*/ 613803 w 643551"/>
              <a:gd name="connsiteY36" fmla="*/ 95673 h 315119"/>
              <a:gd name="connsiteX37" fmla="*/ 628091 w 643551"/>
              <a:gd name="connsiteY37" fmla="*/ 102817 h 315119"/>
              <a:gd name="connsiteX38" fmla="*/ 620947 w 643551"/>
              <a:gd name="connsiteY38" fmla="*/ 105198 h 315119"/>
              <a:gd name="connsiteX39" fmla="*/ 628091 w 643551"/>
              <a:gd name="connsiteY39" fmla="*/ 112342 h 315119"/>
              <a:gd name="connsiteX40" fmla="*/ 635234 w 643551"/>
              <a:gd name="connsiteY40" fmla="*/ 126630 h 315119"/>
              <a:gd name="connsiteX41" fmla="*/ 639997 w 643551"/>
              <a:gd name="connsiteY41" fmla="*/ 138536 h 315119"/>
              <a:gd name="connsiteX42" fmla="*/ 642378 w 643551"/>
              <a:gd name="connsiteY42" fmla="*/ 179017 h 315119"/>
              <a:gd name="connsiteX43" fmla="*/ 628091 w 643551"/>
              <a:gd name="connsiteY43" fmla="*/ 314748 h 315119"/>
              <a:gd name="connsiteX44" fmla="*/ 578084 w 643551"/>
              <a:gd name="connsiteY44" fmla="*/ 305223 h 315119"/>
              <a:gd name="connsiteX45" fmla="*/ 549509 w 643551"/>
              <a:gd name="connsiteY45" fmla="*/ 300461 h 315119"/>
              <a:gd name="connsiteX46" fmla="*/ 247091 w 643551"/>
              <a:gd name="connsiteY46" fmla="*/ 305223 h 315119"/>
              <a:gd name="connsiteX47" fmla="*/ 58972 w 643551"/>
              <a:gd name="connsiteY47" fmla="*/ 307605 h 315119"/>
              <a:gd name="connsiteX48" fmla="*/ 1822 w 643551"/>
              <a:gd name="connsiteY48" fmla="*/ 312367 h 315119"/>
              <a:gd name="connsiteX49" fmla="*/ 11347 w 643551"/>
              <a:gd name="connsiteY49" fmla="*/ 295698 h 315119"/>
              <a:gd name="connsiteX50" fmla="*/ 47065 w 643551"/>
              <a:gd name="connsiteY50" fmla="*/ 271886 h 315119"/>
              <a:gd name="connsiteX51" fmla="*/ 39922 w 643551"/>
              <a:gd name="connsiteY51" fmla="*/ 257598 h 315119"/>
              <a:gd name="connsiteX52" fmla="*/ 44684 w 643551"/>
              <a:gd name="connsiteY52" fmla="*/ 219498 h 315119"/>
              <a:gd name="connsiteX53" fmla="*/ 44684 w 643551"/>
              <a:gd name="connsiteY53" fmla="*/ 105198 h 315119"/>
              <a:gd name="connsiteX0" fmla="*/ 43369 w 642236"/>
              <a:gd name="connsiteY0" fmla="*/ 105198 h 315119"/>
              <a:gd name="connsiteX1" fmla="*/ 69563 w 642236"/>
              <a:gd name="connsiteY1" fmla="*/ 95673 h 315119"/>
              <a:gd name="connsiteX2" fmla="*/ 79088 w 642236"/>
              <a:gd name="connsiteY2" fmla="*/ 93292 h 315119"/>
              <a:gd name="connsiteX3" fmla="*/ 100519 w 642236"/>
              <a:gd name="connsiteY3" fmla="*/ 90911 h 315119"/>
              <a:gd name="connsiteX4" fmla="*/ 124332 w 642236"/>
              <a:gd name="connsiteY4" fmla="*/ 83767 h 315119"/>
              <a:gd name="connsiteX5" fmla="*/ 131476 w 642236"/>
              <a:gd name="connsiteY5" fmla="*/ 79005 h 315119"/>
              <a:gd name="connsiteX6" fmla="*/ 160051 w 642236"/>
              <a:gd name="connsiteY6" fmla="*/ 71861 h 315119"/>
              <a:gd name="connsiteX7" fmla="*/ 179101 w 642236"/>
              <a:gd name="connsiteY7" fmla="*/ 67098 h 315119"/>
              <a:gd name="connsiteX8" fmla="*/ 188626 w 642236"/>
              <a:gd name="connsiteY8" fmla="*/ 64717 h 315119"/>
              <a:gd name="connsiteX9" fmla="*/ 207676 w 642236"/>
              <a:gd name="connsiteY9" fmla="*/ 57573 h 315119"/>
              <a:gd name="connsiteX10" fmla="*/ 221963 w 642236"/>
              <a:gd name="connsiteY10" fmla="*/ 55192 h 315119"/>
              <a:gd name="connsiteX11" fmla="*/ 238632 w 642236"/>
              <a:gd name="connsiteY11" fmla="*/ 48048 h 315119"/>
              <a:gd name="connsiteX12" fmla="*/ 248157 w 642236"/>
              <a:gd name="connsiteY12" fmla="*/ 45667 h 315119"/>
              <a:gd name="connsiteX13" fmla="*/ 257682 w 642236"/>
              <a:gd name="connsiteY13" fmla="*/ 40905 h 315119"/>
              <a:gd name="connsiteX14" fmla="*/ 264826 w 642236"/>
              <a:gd name="connsiteY14" fmla="*/ 36142 h 315119"/>
              <a:gd name="connsiteX15" fmla="*/ 274351 w 642236"/>
              <a:gd name="connsiteY15" fmla="*/ 33761 h 315119"/>
              <a:gd name="connsiteX16" fmla="*/ 288638 w 642236"/>
              <a:gd name="connsiteY16" fmla="*/ 26617 h 315119"/>
              <a:gd name="connsiteX17" fmla="*/ 295782 w 642236"/>
              <a:gd name="connsiteY17" fmla="*/ 21855 h 315119"/>
              <a:gd name="connsiteX18" fmla="*/ 314832 w 642236"/>
              <a:gd name="connsiteY18" fmla="*/ 12330 h 315119"/>
              <a:gd name="connsiteX19" fmla="*/ 324357 w 642236"/>
              <a:gd name="connsiteY19" fmla="*/ 7567 h 315119"/>
              <a:gd name="connsiteX20" fmla="*/ 336263 w 642236"/>
              <a:gd name="connsiteY20" fmla="*/ 5186 h 315119"/>
              <a:gd name="connsiteX21" fmla="*/ 364838 w 642236"/>
              <a:gd name="connsiteY21" fmla="*/ 5186 h 315119"/>
              <a:gd name="connsiteX22" fmla="*/ 379126 w 642236"/>
              <a:gd name="connsiteY22" fmla="*/ 9948 h 315119"/>
              <a:gd name="connsiteX23" fmla="*/ 402938 w 642236"/>
              <a:gd name="connsiteY23" fmla="*/ 21855 h 315119"/>
              <a:gd name="connsiteX24" fmla="*/ 410082 w 642236"/>
              <a:gd name="connsiteY24" fmla="*/ 26617 h 315119"/>
              <a:gd name="connsiteX25" fmla="*/ 421988 w 642236"/>
              <a:gd name="connsiteY25" fmla="*/ 28998 h 315119"/>
              <a:gd name="connsiteX26" fmla="*/ 431513 w 642236"/>
              <a:gd name="connsiteY26" fmla="*/ 31380 h 315119"/>
              <a:gd name="connsiteX27" fmla="*/ 460088 w 642236"/>
              <a:gd name="connsiteY27" fmla="*/ 43286 h 315119"/>
              <a:gd name="connsiteX28" fmla="*/ 491044 w 642236"/>
              <a:gd name="connsiteY28" fmla="*/ 52811 h 315119"/>
              <a:gd name="connsiteX29" fmla="*/ 522001 w 642236"/>
              <a:gd name="connsiteY29" fmla="*/ 59955 h 315119"/>
              <a:gd name="connsiteX30" fmla="*/ 531526 w 642236"/>
              <a:gd name="connsiteY30" fmla="*/ 64717 h 315119"/>
              <a:gd name="connsiteX31" fmla="*/ 538669 w 642236"/>
              <a:gd name="connsiteY31" fmla="*/ 67098 h 315119"/>
              <a:gd name="connsiteX32" fmla="*/ 557719 w 642236"/>
              <a:gd name="connsiteY32" fmla="*/ 76623 h 315119"/>
              <a:gd name="connsiteX33" fmla="*/ 567244 w 642236"/>
              <a:gd name="connsiteY33" fmla="*/ 79005 h 315119"/>
              <a:gd name="connsiteX34" fmla="*/ 576769 w 642236"/>
              <a:gd name="connsiteY34" fmla="*/ 83767 h 315119"/>
              <a:gd name="connsiteX35" fmla="*/ 605344 w 642236"/>
              <a:gd name="connsiteY35" fmla="*/ 93292 h 315119"/>
              <a:gd name="connsiteX36" fmla="*/ 612488 w 642236"/>
              <a:gd name="connsiteY36" fmla="*/ 95673 h 315119"/>
              <a:gd name="connsiteX37" fmla="*/ 626776 w 642236"/>
              <a:gd name="connsiteY37" fmla="*/ 102817 h 315119"/>
              <a:gd name="connsiteX38" fmla="*/ 619632 w 642236"/>
              <a:gd name="connsiteY38" fmla="*/ 105198 h 315119"/>
              <a:gd name="connsiteX39" fmla="*/ 626776 w 642236"/>
              <a:gd name="connsiteY39" fmla="*/ 112342 h 315119"/>
              <a:gd name="connsiteX40" fmla="*/ 633919 w 642236"/>
              <a:gd name="connsiteY40" fmla="*/ 126630 h 315119"/>
              <a:gd name="connsiteX41" fmla="*/ 638682 w 642236"/>
              <a:gd name="connsiteY41" fmla="*/ 138536 h 315119"/>
              <a:gd name="connsiteX42" fmla="*/ 641063 w 642236"/>
              <a:gd name="connsiteY42" fmla="*/ 179017 h 315119"/>
              <a:gd name="connsiteX43" fmla="*/ 626776 w 642236"/>
              <a:gd name="connsiteY43" fmla="*/ 314748 h 315119"/>
              <a:gd name="connsiteX44" fmla="*/ 576769 w 642236"/>
              <a:gd name="connsiteY44" fmla="*/ 305223 h 315119"/>
              <a:gd name="connsiteX45" fmla="*/ 548194 w 642236"/>
              <a:gd name="connsiteY45" fmla="*/ 300461 h 315119"/>
              <a:gd name="connsiteX46" fmla="*/ 245776 w 642236"/>
              <a:gd name="connsiteY46" fmla="*/ 305223 h 315119"/>
              <a:gd name="connsiteX47" fmla="*/ 57657 w 642236"/>
              <a:gd name="connsiteY47" fmla="*/ 307605 h 315119"/>
              <a:gd name="connsiteX48" fmla="*/ 507 w 642236"/>
              <a:gd name="connsiteY48" fmla="*/ 312367 h 315119"/>
              <a:gd name="connsiteX49" fmla="*/ 40989 w 642236"/>
              <a:gd name="connsiteY49" fmla="*/ 298080 h 315119"/>
              <a:gd name="connsiteX50" fmla="*/ 45750 w 642236"/>
              <a:gd name="connsiteY50" fmla="*/ 271886 h 315119"/>
              <a:gd name="connsiteX51" fmla="*/ 38607 w 642236"/>
              <a:gd name="connsiteY51" fmla="*/ 257598 h 315119"/>
              <a:gd name="connsiteX52" fmla="*/ 43369 w 642236"/>
              <a:gd name="connsiteY52" fmla="*/ 219498 h 315119"/>
              <a:gd name="connsiteX53" fmla="*/ 43369 w 642236"/>
              <a:gd name="connsiteY53" fmla="*/ 105198 h 3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42236" h="315119">
                <a:moveTo>
                  <a:pt x="43369" y="105198"/>
                </a:moveTo>
                <a:cubicBezTo>
                  <a:pt x="47735" y="84560"/>
                  <a:pt x="61423" y="97708"/>
                  <a:pt x="69563" y="95673"/>
                </a:cubicBezTo>
                <a:cubicBezTo>
                  <a:pt x="72738" y="94879"/>
                  <a:pt x="75853" y="93790"/>
                  <a:pt x="79088" y="93292"/>
                </a:cubicBezTo>
                <a:cubicBezTo>
                  <a:pt x="86192" y="92199"/>
                  <a:pt x="93375" y="91705"/>
                  <a:pt x="100519" y="90911"/>
                </a:cubicBezTo>
                <a:cubicBezTo>
                  <a:pt x="117912" y="85113"/>
                  <a:pt x="109937" y="87365"/>
                  <a:pt x="124332" y="83767"/>
                </a:cubicBezTo>
                <a:cubicBezTo>
                  <a:pt x="126713" y="82180"/>
                  <a:pt x="128861" y="80167"/>
                  <a:pt x="131476" y="79005"/>
                </a:cubicBezTo>
                <a:cubicBezTo>
                  <a:pt x="143519" y="73652"/>
                  <a:pt x="147375" y="74165"/>
                  <a:pt x="160051" y="71861"/>
                </a:cubicBezTo>
                <a:cubicBezTo>
                  <a:pt x="180029" y="68229"/>
                  <a:pt x="164638" y="71231"/>
                  <a:pt x="179101" y="67098"/>
                </a:cubicBezTo>
                <a:cubicBezTo>
                  <a:pt x="182248" y="66199"/>
                  <a:pt x="185521" y="65752"/>
                  <a:pt x="188626" y="64717"/>
                </a:cubicBezTo>
                <a:cubicBezTo>
                  <a:pt x="192318" y="63486"/>
                  <a:pt x="202670" y="58686"/>
                  <a:pt x="207676" y="57573"/>
                </a:cubicBezTo>
                <a:cubicBezTo>
                  <a:pt x="212389" y="56526"/>
                  <a:pt x="217250" y="56239"/>
                  <a:pt x="221963" y="55192"/>
                </a:cubicBezTo>
                <a:cubicBezTo>
                  <a:pt x="231643" y="53041"/>
                  <a:pt x="228038" y="52021"/>
                  <a:pt x="238632" y="48048"/>
                </a:cubicBezTo>
                <a:cubicBezTo>
                  <a:pt x="241696" y="46899"/>
                  <a:pt x="245093" y="46816"/>
                  <a:pt x="248157" y="45667"/>
                </a:cubicBezTo>
                <a:cubicBezTo>
                  <a:pt x="251481" y="44421"/>
                  <a:pt x="254600" y="42666"/>
                  <a:pt x="257682" y="40905"/>
                </a:cubicBezTo>
                <a:cubicBezTo>
                  <a:pt x="260167" y="39485"/>
                  <a:pt x="262195" y="37269"/>
                  <a:pt x="264826" y="36142"/>
                </a:cubicBezTo>
                <a:cubicBezTo>
                  <a:pt x="267834" y="34853"/>
                  <a:pt x="271176" y="34555"/>
                  <a:pt x="274351" y="33761"/>
                </a:cubicBezTo>
                <a:cubicBezTo>
                  <a:pt x="279113" y="31380"/>
                  <a:pt x="283984" y="29203"/>
                  <a:pt x="288638" y="26617"/>
                </a:cubicBezTo>
                <a:cubicBezTo>
                  <a:pt x="291140" y="25227"/>
                  <a:pt x="293270" y="23225"/>
                  <a:pt x="295782" y="21855"/>
                </a:cubicBezTo>
                <a:cubicBezTo>
                  <a:pt x="302015" y="18455"/>
                  <a:pt x="308482" y="15505"/>
                  <a:pt x="314832" y="12330"/>
                </a:cubicBezTo>
                <a:cubicBezTo>
                  <a:pt x="318007" y="10742"/>
                  <a:pt x="320876" y="8263"/>
                  <a:pt x="324357" y="7567"/>
                </a:cubicBezTo>
                <a:lnTo>
                  <a:pt x="336263" y="5186"/>
                </a:lnTo>
                <a:cubicBezTo>
                  <a:pt x="350423" y="-1895"/>
                  <a:pt x="344592" y="-1562"/>
                  <a:pt x="364838" y="5186"/>
                </a:cubicBezTo>
                <a:lnTo>
                  <a:pt x="379126" y="9948"/>
                </a:lnTo>
                <a:cubicBezTo>
                  <a:pt x="396136" y="21288"/>
                  <a:pt x="387860" y="18084"/>
                  <a:pt x="402938" y="21855"/>
                </a:cubicBezTo>
                <a:cubicBezTo>
                  <a:pt x="405319" y="23442"/>
                  <a:pt x="407402" y="25612"/>
                  <a:pt x="410082" y="26617"/>
                </a:cubicBezTo>
                <a:cubicBezTo>
                  <a:pt x="413872" y="28038"/>
                  <a:pt x="418037" y="28120"/>
                  <a:pt x="421988" y="28998"/>
                </a:cubicBezTo>
                <a:cubicBezTo>
                  <a:pt x="425183" y="29708"/>
                  <a:pt x="428338" y="30586"/>
                  <a:pt x="431513" y="31380"/>
                </a:cubicBezTo>
                <a:cubicBezTo>
                  <a:pt x="447216" y="41847"/>
                  <a:pt x="429909" y="31215"/>
                  <a:pt x="460088" y="43286"/>
                </a:cubicBezTo>
                <a:cubicBezTo>
                  <a:pt x="476348" y="49789"/>
                  <a:pt x="470487" y="48067"/>
                  <a:pt x="491044" y="52811"/>
                </a:cubicBezTo>
                <a:cubicBezTo>
                  <a:pt x="498275" y="54480"/>
                  <a:pt x="516966" y="57438"/>
                  <a:pt x="522001" y="59955"/>
                </a:cubicBezTo>
                <a:cubicBezTo>
                  <a:pt x="525176" y="61542"/>
                  <a:pt x="528263" y="63319"/>
                  <a:pt x="531526" y="64717"/>
                </a:cubicBezTo>
                <a:cubicBezTo>
                  <a:pt x="533833" y="65706"/>
                  <a:pt x="536384" y="66059"/>
                  <a:pt x="538669" y="67098"/>
                </a:cubicBezTo>
                <a:cubicBezTo>
                  <a:pt x="545132" y="70036"/>
                  <a:pt x="550832" y="74901"/>
                  <a:pt x="557719" y="76623"/>
                </a:cubicBezTo>
                <a:cubicBezTo>
                  <a:pt x="560894" y="77417"/>
                  <a:pt x="564180" y="77856"/>
                  <a:pt x="567244" y="79005"/>
                </a:cubicBezTo>
                <a:cubicBezTo>
                  <a:pt x="570568" y="80251"/>
                  <a:pt x="573456" y="82493"/>
                  <a:pt x="576769" y="83767"/>
                </a:cubicBezTo>
                <a:cubicBezTo>
                  <a:pt x="586140" y="87371"/>
                  <a:pt x="595819" y="90117"/>
                  <a:pt x="605344" y="93292"/>
                </a:cubicBezTo>
                <a:cubicBezTo>
                  <a:pt x="607725" y="94086"/>
                  <a:pt x="610243" y="94550"/>
                  <a:pt x="612488" y="95673"/>
                </a:cubicBezTo>
                <a:lnTo>
                  <a:pt x="626776" y="102817"/>
                </a:lnTo>
                <a:cubicBezTo>
                  <a:pt x="624395" y="103611"/>
                  <a:pt x="619632" y="102688"/>
                  <a:pt x="619632" y="105198"/>
                </a:cubicBezTo>
                <a:cubicBezTo>
                  <a:pt x="619632" y="108566"/>
                  <a:pt x="624620" y="109755"/>
                  <a:pt x="626776" y="112342"/>
                </a:cubicBezTo>
                <a:cubicBezTo>
                  <a:pt x="632524" y="119239"/>
                  <a:pt x="630990" y="118819"/>
                  <a:pt x="633919" y="126630"/>
                </a:cubicBezTo>
                <a:cubicBezTo>
                  <a:pt x="635420" y="130632"/>
                  <a:pt x="637094" y="134567"/>
                  <a:pt x="638682" y="138536"/>
                </a:cubicBezTo>
                <a:cubicBezTo>
                  <a:pt x="639476" y="152030"/>
                  <a:pt x="640523" y="165511"/>
                  <a:pt x="641063" y="179017"/>
                </a:cubicBezTo>
                <a:cubicBezTo>
                  <a:pt x="646848" y="323626"/>
                  <a:pt x="629512" y="315688"/>
                  <a:pt x="626776" y="314748"/>
                </a:cubicBezTo>
                <a:cubicBezTo>
                  <a:pt x="585913" y="303074"/>
                  <a:pt x="641858" y="318240"/>
                  <a:pt x="576769" y="305223"/>
                </a:cubicBezTo>
                <a:cubicBezTo>
                  <a:pt x="559359" y="301741"/>
                  <a:pt x="568870" y="303414"/>
                  <a:pt x="548194" y="300461"/>
                </a:cubicBezTo>
                <a:cubicBezTo>
                  <a:pt x="394228" y="305427"/>
                  <a:pt x="511325" y="302188"/>
                  <a:pt x="245776" y="305223"/>
                </a:cubicBezTo>
                <a:lnTo>
                  <a:pt x="57657" y="307605"/>
                </a:lnTo>
                <a:lnTo>
                  <a:pt x="507" y="312367"/>
                </a:lnTo>
                <a:cubicBezTo>
                  <a:pt x="-4818" y="308817"/>
                  <a:pt x="33449" y="304827"/>
                  <a:pt x="40989" y="298080"/>
                </a:cubicBezTo>
                <a:cubicBezTo>
                  <a:pt x="48529" y="291333"/>
                  <a:pt x="37179" y="280457"/>
                  <a:pt x="45750" y="271886"/>
                </a:cubicBezTo>
                <a:cubicBezTo>
                  <a:pt x="47338" y="267917"/>
                  <a:pt x="37570" y="261745"/>
                  <a:pt x="38607" y="257598"/>
                </a:cubicBezTo>
                <a:cubicBezTo>
                  <a:pt x="40315" y="250768"/>
                  <a:pt x="42533" y="224795"/>
                  <a:pt x="43369" y="219498"/>
                </a:cubicBezTo>
                <a:cubicBezTo>
                  <a:pt x="52958" y="158768"/>
                  <a:pt x="39003" y="125836"/>
                  <a:pt x="43369" y="105198"/>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15F40F6-143D-E980-B77A-A3B148724484}"/>
              </a:ext>
            </a:extLst>
          </p:cNvPr>
          <p:cNvSpPr>
            <a:spLocks/>
          </p:cNvSpPr>
          <p:nvPr/>
        </p:nvSpPr>
        <p:spPr>
          <a:xfrm>
            <a:off x="4024264" y="5358957"/>
            <a:ext cx="1171610" cy="373980"/>
          </a:xfrm>
          <a:custGeom>
            <a:avLst/>
            <a:gdLst>
              <a:gd name="connsiteX0" fmla="*/ 21432 w 1171610"/>
              <a:gd name="connsiteY0" fmla="*/ 354806 h 381914"/>
              <a:gd name="connsiteX1" fmla="*/ 19050 w 1171610"/>
              <a:gd name="connsiteY1" fmla="*/ 321469 h 381914"/>
              <a:gd name="connsiteX2" fmla="*/ 16669 w 1171610"/>
              <a:gd name="connsiteY2" fmla="*/ 314325 h 381914"/>
              <a:gd name="connsiteX3" fmla="*/ 14288 w 1171610"/>
              <a:gd name="connsiteY3" fmla="*/ 276225 h 381914"/>
              <a:gd name="connsiteX4" fmla="*/ 4763 w 1171610"/>
              <a:gd name="connsiteY4" fmla="*/ 171450 h 381914"/>
              <a:gd name="connsiteX5" fmla="*/ 0 w 1171610"/>
              <a:gd name="connsiteY5" fmla="*/ 164306 h 381914"/>
              <a:gd name="connsiteX6" fmla="*/ 7144 w 1171610"/>
              <a:gd name="connsiteY6" fmla="*/ 154781 h 381914"/>
              <a:gd name="connsiteX7" fmla="*/ 35719 w 1171610"/>
              <a:gd name="connsiteY7" fmla="*/ 142875 h 381914"/>
              <a:gd name="connsiteX8" fmla="*/ 57150 w 1171610"/>
              <a:gd name="connsiteY8" fmla="*/ 138113 h 381914"/>
              <a:gd name="connsiteX9" fmla="*/ 71438 w 1171610"/>
              <a:gd name="connsiteY9" fmla="*/ 135731 h 381914"/>
              <a:gd name="connsiteX10" fmla="*/ 90488 w 1171610"/>
              <a:gd name="connsiteY10" fmla="*/ 130969 h 381914"/>
              <a:gd name="connsiteX11" fmla="*/ 102394 w 1171610"/>
              <a:gd name="connsiteY11" fmla="*/ 128588 h 381914"/>
              <a:gd name="connsiteX12" fmla="*/ 121444 w 1171610"/>
              <a:gd name="connsiteY12" fmla="*/ 123825 h 381914"/>
              <a:gd name="connsiteX13" fmla="*/ 152400 w 1171610"/>
              <a:gd name="connsiteY13" fmla="*/ 119063 h 381914"/>
              <a:gd name="connsiteX14" fmla="*/ 176213 w 1171610"/>
              <a:gd name="connsiteY14" fmla="*/ 116681 h 381914"/>
              <a:gd name="connsiteX15" fmla="*/ 185738 w 1171610"/>
              <a:gd name="connsiteY15" fmla="*/ 114300 h 381914"/>
              <a:gd name="connsiteX16" fmla="*/ 276225 w 1171610"/>
              <a:gd name="connsiteY16" fmla="*/ 119063 h 381914"/>
              <a:gd name="connsiteX17" fmla="*/ 290513 w 1171610"/>
              <a:gd name="connsiteY17" fmla="*/ 116681 h 381914"/>
              <a:gd name="connsiteX18" fmla="*/ 304800 w 1171610"/>
              <a:gd name="connsiteY18" fmla="*/ 104775 h 381914"/>
              <a:gd name="connsiteX19" fmla="*/ 316707 w 1171610"/>
              <a:gd name="connsiteY19" fmla="*/ 102394 h 381914"/>
              <a:gd name="connsiteX20" fmla="*/ 330994 w 1171610"/>
              <a:gd name="connsiteY20" fmla="*/ 97631 h 381914"/>
              <a:gd name="connsiteX21" fmla="*/ 338138 w 1171610"/>
              <a:gd name="connsiteY21" fmla="*/ 95250 h 381914"/>
              <a:gd name="connsiteX22" fmla="*/ 345282 w 1171610"/>
              <a:gd name="connsiteY22" fmla="*/ 90488 h 381914"/>
              <a:gd name="connsiteX23" fmla="*/ 357188 w 1171610"/>
              <a:gd name="connsiteY23" fmla="*/ 88106 h 381914"/>
              <a:gd name="connsiteX24" fmla="*/ 390525 w 1171610"/>
              <a:gd name="connsiteY24" fmla="*/ 76200 h 381914"/>
              <a:gd name="connsiteX25" fmla="*/ 397669 w 1171610"/>
              <a:gd name="connsiteY25" fmla="*/ 71438 h 381914"/>
              <a:gd name="connsiteX26" fmla="*/ 409575 w 1171610"/>
              <a:gd name="connsiteY26" fmla="*/ 69056 h 381914"/>
              <a:gd name="connsiteX27" fmla="*/ 419100 w 1171610"/>
              <a:gd name="connsiteY27" fmla="*/ 66675 h 381914"/>
              <a:gd name="connsiteX28" fmla="*/ 435769 w 1171610"/>
              <a:gd name="connsiteY28" fmla="*/ 61913 h 381914"/>
              <a:gd name="connsiteX29" fmla="*/ 450057 w 1171610"/>
              <a:gd name="connsiteY29" fmla="*/ 57150 h 381914"/>
              <a:gd name="connsiteX30" fmla="*/ 461963 w 1171610"/>
              <a:gd name="connsiteY30" fmla="*/ 54769 h 381914"/>
              <a:gd name="connsiteX31" fmla="*/ 469107 w 1171610"/>
              <a:gd name="connsiteY31" fmla="*/ 50006 h 381914"/>
              <a:gd name="connsiteX32" fmla="*/ 481013 w 1171610"/>
              <a:gd name="connsiteY32" fmla="*/ 47625 h 381914"/>
              <a:gd name="connsiteX33" fmla="*/ 490538 w 1171610"/>
              <a:gd name="connsiteY33" fmla="*/ 45244 h 381914"/>
              <a:gd name="connsiteX34" fmla="*/ 502444 w 1171610"/>
              <a:gd name="connsiteY34" fmla="*/ 38100 h 381914"/>
              <a:gd name="connsiteX35" fmla="*/ 511969 w 1171610"/>
              <a:gd name="connsiteY35" fmla="*/ 35719 h 381914"/>
              <a:gd name="connsiteX36" fmla="*/ 519113 w 1171610"/>
              <a:gd name="connsiteY36" fmla="*/ 33338 h 381914"/>
              <a:gd name="connsiteX37" fmla="*/ 528638 w 1171610"/>
              <a:gd name="connsiteY37" fmla="*/ 28575 h 381914"/>
              <a:gd name="connsiteX38" fmla="*/ 542925 w 1171610"/>
              <a:gd name="connsiteY38" fmla="*/ 23813 h 381914"/>
              <a:gd name="connsiteX39" fmla="*/ 552450 w 1171610"/>
              <a:gd name="connsiteY39" fmla="*/ 16669 h 381914"/>
              <a:gd name="connsiteX40" fmla="*/ 559594 w 1171610"/>
              <a:gd name="connsiteY40" fmla="*/ 14288 h 381914"/>
              <a:gd name="connsiteX41" fmla="*/ 576263 w 1171610"/>
              <a:gd name="connsiteY41" fmla="*/ 2381 h 381914"/>
              <a:gd name="connsiteX42" fmla="*/ 583407 w 1171610"/>
              <a:gd name="connsiteY42" fmla="*/ 0 h 381914"/>
              <a:gd name="connsiteX43" fmla="*/ 595313 w 1171610"/>
              <a:gd name="connsiteY43" fmla="*/ 4763 h 381914"/>
              <a:gd name="connsiteX44" fmla="*/ 611982 w 1171610"/>
              <a:gd name="connsiteY44" fmla="*/ 14288 h 381914"/>
              <a:gd name="connsiteX45" fmla="*/ 628650 w 1171610"/>
              <a:gd name="connsiteY45" fmla="*/ 16669 h 381914"/>
              <a:gd name="connsiteX46" fmla="*/ 645319 w 1171610"/>
              <a:gd name="connsiteY46" fmla="*/ 21431 h 381914"/>
              <a:gd name="connsiteX47" fmla="*/ 657225 w 1171610"/>
              <a:gd name="connsiteY47" fmla="*/ 23813 h 381914"/>
              <a:gd name="connsiteX48" fmla="*/ 666750 w 1171610"/>
              <a:gd name="connsiteY48" fmla="*/ 26194 h 381914"/>
              <a:gd name="connsiteX49" fmla="*/ 673894 w 1171610"/>
              <a:gd name="connsiteY49" fmla="*/ 30956 h 381914"/>
              <a:gd name="connsiteX50" fmla="*/ 697707 w 1171610"/>
              <a:gd name="connsiteY50" fmla="*/ 35719 h 381914"/>
              <a:gd name="connsiteX51" fmla="*/ 704850 w 1171610"/>
              <a:gd name="connsiteY51" fmla="*/ 40481 h 381914"/>
              <a:gd name="connsiteX52" fmla="*/ 731044 w 1171610"/>
              <a:gd name="connsiteY52" fmla="*/ 45244 h 381914"/>
              <a:gd name="connsiteX53" fmla="*/ 754857 w 1171610"/>
              <a:gd name="connsiteY53" fmla="*/ 54769 h 381914"/>
              <a:gd name="connsiteX54" fmla="*/ 771525 w 1171610"/>
              <a:gd name="connsiteY54" fmla="*/ 59531 h 381914"/>
              <a:gd name="connsiteX55" fmla="*/ 785813 w 1171610"/>
              <a:gd name="connsiteY55" fmla="*/ 64294 h 381914"/>
              <a:gd name="connsiteX56" fmla="*/ 795338 w 1171610"/>
              <a:gd name="connsiteY56" fmla="*/ 69056 h 381914"/>
              <a:gd name="connsiteX57" fmla="*/ 807244 w 1171610"/>
              <a:gd name="connsiteY57" fmla="*/ 73819 h 381914"/>
              <a:gd name="connsiteX58" fmla="*/ 821532 w 1171610"/>
              <a:gd name="connsiteY58" fmla="*/ 78581 h 381914"/>
              <a:gd name="connsiteX59" fmla="*/ 845344 w 1171610"/>
              <a:gd name="connsiteY59" fmla="*/ 88106 h 381914"/>
              <a:gd name="connsiteX60" fmla="*/ 857250 w 1171610"/>
              <a:gd name="connsiteY60" fmla="*/ 92869 h 381914"/>
              <a:gd name="connsiteX61" fmla="*/ 871538 w 1171610"/>
              <a:gd name="connsiteY61" fmla="*/ 97631 h 381914"/>
              <a:gd name="connsiteX62" fmla="*/ 892969 w 1171610"/>
              <a:gd name="connsiteY62" fmla="*/ 107156 h 381914"/>
              <a:gd name="connsiteX63" fmla="*/ 900113 w 1171610"/>
              <a:gd name="connsiteY63" fmla="*/ 114300 h 381914"/>
              <a:gd name="connsiteX64" fmla="*/ 907257 w 1171610"/>
              <a:gd name="connsiteY64" fmla="*/ 116681 h 381914"/>
              <a:gd name="connsiteX65" fmla="*/ 935832 w 1171610"/>
              <a:gd name="connsiteY65" fmla="*/ 119063 h 381914"/>
              <a:gd name="connsiteX66" fmla="*/ 1014413 w 1171610"/>
              <a:gd name="connsiteY66" fmla="*/ 121444 h 381914"/>
              <a:gd name="connsiteX67" fmla="*/ 1062038 w 1171610"/>
              <a:gd name="connsiteY67" fmla="*/ 123825 h 381914"/>
              <a:gd name="connsiteX68" fmla="*/ 1078707 w 1171610"/>
              <a:gd name="connsiteY68" fmla="*/ 126206 h 381914"/>
              <a:gd name="connsiteX69" fmla="*/ 1104900 w 1171610"/>
              <a:gd name="connsiteY69" fmla="*/ 128588 h 381914"/>
              <a:gd name="connsiteX70" fmla="*/ 1112044 w 1171610"/>
              <a:gd name="connsiteY70" fmla="*/ 130969 h 381914"/>
              <a:gd name="connsiteX71" fmla="*/ 1126332 w 1171610"/>
              <a:gd name="connsiteY71" fmla="*/ 133350 h 381914"/>
              <a:gd name="connsiteX72" fmla="*/ 1157288 w 1171610"/>
              <a:gd name="connsiteY72" fmla="*/ 138113 h 381914"/>
              <a:gd name="connsiteX73" fmla="*/ 1164432 w 1171610"/>
              <a:gd name="connsiteY73" fmla="*/ 142875 h 381914"/>
              <a:gd name="connsiteX74" fmla="*/ 1171575 w 1171610"/>
              <a:gd name="connsiteY74" fmla="*/ 152400 h 381914"/>
              <a:gd name="connsiteX75" fmla="*/ 1166813 w 1171610"/>
              <a:gd name="connsiteY75" fmla="*/ 159544 h 381914"/>
              <a:gd name="connsiteX76" fmla="*/ 1147763 w 1171610"/>
              <a:gd name="connsiteY76" fmla="*/ 169069 h 381914"/>
              <a:gd name="connsiteX77" fmla="*/ 1138238 w 1171610"/>
              <a:gd name="connsiteY77" fmla="*/ 176213 h 381914"/>
              <a:gd name="connsiteX78" fmla="*/ 1143000 w 1171610"/>
              <a:gd name="connsiteY78" fmla="*/ 214313 h 381914"/>
              <a:gd name="connsiteX79" fmla="*/ 1145382 w 1171610"/>
              <a:gd name="connsiteY79" fmla="*/ 230981 h 381914"/>
              <a:gd name="connsiteX80" fmla="*/ 1140619 w 1171610"/>
              <a:gd name="connsiteY80" fmla="*/ 321469 h 381914"/>
              <a:gd name="connsiteX81" fmla="*/ 1138238 w 1171610"/>
              <a:gd name="connsiteY81" fmla="*/ 357188 h 381914"/>
              <a:gd name="connsiteX82" fmla="*/ 1123950 w 1171610"/>
              <a:gd name="connsiteY82" fmla="*/ 359569 h 381914"/>
              <a:gd name="connsiteX83" fmla="*/ 1073944 w 1171610"/>
              <a:gd name="connsiteY83" fmla="*/ 361950 h 381914"/>
              <a:gd name="connsiteX84" fmla="*/ 1047750 w 1171610"/>
              <a:gd name="connsiteY84" fmla="*/ 366713 h 381914"/>
              <a:gd name="connsiteX85" fmla="*/ 964407 w 1171610"/>
              <a:gd name="connsiteY85" fmla="*/ 369094 h 381914"/>
              <a:gd name="connsiteX86" fmla="*/ 819150 w 1171610"/>
              <a:gd name="connsiteY86" fmla="*/ 371475 h 381914"/>
              <a:gd name="connsiteX87" fmla="*/ 476250 w 1171610"/>
              <a:gd name="connsiteY87" fmla="*/ 376238 h 381914"/>
              <a:gd name="connsiteX88" fmla="*/ 411957 w 1171610"/>
              <a:gd name="connsiteY88" fmla="*/ 373856 h 381914"/>
              <a:gd name="connsiteX89" fmla="*/ 378619 w 1171610"/>
              <a:gd name="connsiteY89" fmla="*/ 369094 h 381914"/>
              <a:gd name="connsiteX90" fmla="*/ 333375 w 1171610"/>
              <a:gd name="connsiteY90" fmla="*/ 366713 h 381914"/>
              <a:gd name="connsiteX91" fmla="*/ 276225 w 1171610"/>
              <a:gd name="connsiteY91" fmla="*/ 369094 h 381914"/>
              <a:gd name="connsiteX92" fmla="*/ 257175 w 1171610"/>
              <a:gd name="connsiteY92" fmla="*/ 371475 h 381914"/>
              <a:gd name="connsiteX93" fmla="*/ 223838 w 1171610"/>
              <a:gd name="connsiteY93" fmla="*/ 373856 h 381914"/>
              <a:gd name="connsiteX94" fmla="*/ 157163 w 1171610"/>
              <a:gd name="connsiteY94" fmla="*/ 371475 h 381914"/>
              <a:gd name="connsiteX95" fmla="*/ 128588 w 1171610"/>
              <a:gd name="connsiteY95" fmla="*/ 369094 h 381914"/>
              <a:gd name="connsiteX96" fmla="*/ 21432 w 1171610"/>
              <a:gd name="connsiteY96" fmla="*/ 354806 h 381914"/>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819150 w 1171610"/>
              <a:gd name="connsiteY86" fmla="*/ 371475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86115"/>
              <a:gd name="connsiteX1" fmla="*/ 19050 w 1171610"/>
              <a:gd name="connsiteY1" fmla="*/ 321469 h 386115"/>
              <a:gd name="connsiteX2" fmla="*/ 16669 w 1171610"/>
              <a:gd name="connsiteY2" fmla="*/ 314325 h 386115"/>
              <a:gd name="connsiteX3" fmla="*/ 14288 w 1171610"/>
              <a:gd name="connsiteY3" fmla="*/ 276225 h 386115"/>
              <a:gd name="connsiteX4" fmla="*/ 4763 w 1171610"/>
              <a:gd name="connsiteY4" fmla="*/ 171450 h 386115"/>
              <a:gd name="connsiteX5" fmla="*/ 0 w 1171610"/>
              <a:gd name="connsiteY5" fmla="*/ 164306 h 386115"/>
              <a:gd name="connsiteX6" fmla="*/ 7144 w 1171610"/>
              <a:gd name="connsiteY6" fmla="*/ 154781 h 386115"/>
              <a:gd name="connsiteX7" fmla="*/ 35719 w 1171610"/>
              <a:gd name="connsiteY7" fmla="*/ 142875 h 386115"/>
              <a:gd name="connsiteX8" fmla="*/ 57150 w 1171610"/>
              <a:gd name="connsiteY8" fmla="*/ 138113 h 386115"/>
              <a:gd name="connsiteX9" fmla="*/ 71438 w 1171610"/>
              <a:gd name="connsiteY9" fmla="*/ 135731 h 386115"/>
              <a:gd name="connsiteX10" fmla="*/ 90488 w 1171610"/>
              <a:gd name="connsiteY10" fmla="*/ 130969 h 386115"/>
              <a:gd name="connsiteX11" fmla="*/ 102394 w 1171610"/>
              <a:gd name="connsiteY11" fmla="*/ 128588 h 386115"/>
              <a:gd name="connsiteX12" fmla="*/ 121444 w 1171610"/>
              <a:gd name="connsiteY12" fmla="*/ 123825 h 386115"/>
              <a:gd name="connsiteX13" fmla="*/ 152400 w 1171610"/>
              <a:gd name="connsiteY13" fmla="*/ 119063 h 386115"/>
              <a:gd name="connsiteX14" fmla="*/ 176213 w 1171610"/>
              <a:gd name="connsiteY14" fmla="*/ 116681 h 386115"/>
              <a:gd name="connsiteX15" fmla="*/ 185738 w 1171610"/>
              <a:gd name="connsiteY15" fmla="*/ 114300 h 386115"/>
              <a:gd name="connsiteX16" fmla="*/ 276225 w 1171610"/>
              <a:gd name="connsiteY16" fmla="*/ 119063 h 386115"/>
              <a:gd name="connsiteX17" fmla="*/ 290513 w 1171610"/>
              <a:gd name="connsiteY17" fmla="*/ 116681 h 386115"/>
              <a:gd name="connsiteX18" fmla="*/ 304800 w 1171610"/>
              <a:gd name="connsiteY18" fmla="*/ 104775 h 386115"/>
              <a:gd name="connsiteX19" fmla="*/ 316707 w 1171610"/>
              <a:gd name="connsiteY19" fmla="*/ 102394 h 386115"/>
              <a:gd name="connsiteX20" fmla="*/ 330994 w 1171610"/>
              <a:gd name="connsiteY20" fmla="*/ 97631 h 386115"/>
              <a:gd name="connsiteX21" fmla="*/ 338138 w 1171610"/>
              <a:gd name="connsiteY21" fmla="*/ 95250 h 386115"/>
              <a:gd name="connsiteX22" fmla="*/ 345282 w 1171610"/>
              <a:gd name="connsiteY22" fmla="*/ 90488 h 386115"/>
              <a:gd name="connsiteX23" fmla="*/ 357188 w 1171610"/>
              <a:gd name="connsiteY23" fmla="*/ 88106 h 386115"/>
              <a:gd name="connsiteX24" fmla="*/ 390525 w 1171610"/>
              <a:gd name="connsiteY24" fmla="*/ 76200 h 386115"/>
              <a:gd name="connsiteX25" fmla="*/ 397669 w 1171610"/>
              <a:gd name="connsiteY25" fmla="*/ 71438 h 386115"/>
              <a:gd name="connsiteX26" fmla="*/ 409575 w 1171610"/>
              <a:gd name="connsiteY26" fmla="*/ 69056 h 386115"/>
              <a:gd name="connsiteX27" fmla="*/ 419100 w 1171610"/>
              <a:gd name="connsiteY27" fmla="*/ 66675 h 386115"/>
              <a:gd name="connsiteX28" fmla="*/ 435769 w 1171610"/>
              <a:gd name="connsiteY28" fmla="*/ 61913 h 386115"/>
              <a:gd name="connsiteX29" fmla="*/ 450057 w 1171610"/>
              <a:gd name="connsiteY29" fmla="*/ 57150 h 386115"/>
              <a:gd name="connsiteX30" fmla="*/ 461963 w 1171610"/>
              <a:gd name="connsiteY30" fmla="*/ 54769 h 386115"/>
              <a:gd name="connsiteX31" fmla="*/ 469107 w 1171610"/>
              <a:gd name="connsiteY31" fmla="*/ 50006 h 386115"/>
              <a:gd name="connsiteX32" fmla="*/ 481013 w 1171610"/>
              <a:gd name="connsiteY32" fmla="*/ 47625 h 386115"/>
              <a:gd name="connsiteX33" fmla="*/ 490538 w 1171610"/>
              <a:gd name="connsiteY33" fmla="*/ 45244 h 386115"/>
              <a:gd name="connsiteX34" fmla="*/ 502444 w 1171610"/>
              <a:gd name="connsiteY34" fmla="*/ 38100 h 386115"/>
              <a:gd name="connsiteX35" fmla="*/ 511969 w 1171610"/>
              <a:gd name="connsiteY35" fmla="*/ 35719 h 386115"/>
              <a:gd name="connsiteX36" fmla="*/ 519113 w 1171610"/>
              <a:gd name="connsiteY36" fmla="*/ 33338 h 386115"/>
              <a:gd name="connsiteX37" fmla="*/ 528638 w 1171610"/>
              <a:gd name="connsiteY37" fmla="*/ 28575 h 386115"/>
              <a:gd name="connsiteX38" fmla="*/ 542925 w 1171610"/>
              <a:gd name="connsiteY38" fmla="*/ 23813 h 386115"/>
              <a:gd name="connsiteX39" fmla="*/ 552450 w 1171610"/>
              <a:gd name="connsiteY39" fmla="*/ 16669 h 386115"/>
              <a:gd name="connsiteX40" fmla="*/ 559594 w 1171610"/>
              <a:gd name="connsiteY40" fmla="*/ 14288 h 386115"/>
              <a:gd name="connsiteX41" fmla="*/ 576263 w 1171610"/>
              <a:gd name="connsiteY41" fmla="*/ 2381 h 386115"/>
              <a:gd name="connsiteX42" fmla="*/ 583407 w 1171610"/>
              <a:gd name="connsiteY42" fmla="*/ 0 h 386115"/>
              <a:gd name="connsiteX43" fmla="*/ 595313 w 1171610"/>
              <a:gd name="connsiteY43" fmla="*/ 4763 h 386115"/>
              <a:gd name="connsiteX44" fmla="*/ 611982 w 1171610"/>
              <a:gd name="connsiteY44" fmla="*/ 14288 h 386115"/>
              <a:gd name="connsiteX45" fmla="*/ 628650 w 1171610"/>
              <a:gd name="connsiteY45" fmla="*/ 16669 h 386115"/>
              <a:gd name="connsiteX46" fmla="*/ 645319 w 1171610"/>
              <a:gd name="connsiteY46" fmla="*/ 21431 h 386115"/>
              <a:gd name="connsiteX47" fmla="*/ 657225 w 1171610"/>
              <a:gd name="connsiteY47" fmla="*/ 23813 h 386115"/>
              <a:gd name="connsiteX48" fmla="*/ 666750 w 1171610"/>
              <a:gd name="connsiteY48" fmla="*/ 26194 h 386115"/>
              <a:gd name="connsiteX49" fmla="*/ 673894 w 1171610"/>
              <a:gd name="connsiteY49" fmla="*/ 30956 h 386115"/>
              <a:gd name="connsiteX50" fmla="*/ 697707 w 1171610"/>
              <a:gd name="connsiteY50" fmla="*/ 35719 h 386115"/>
              <a:gd name="connsiteX51" fmla="*/ 704850 w 1171610"/>
              <a:gd name="connsiteY51" fmla="*/ 40481 h 386115"/>
              <a:gd name="connsiteX52" fmla="*/ 731044 w 1171610"/>
              <a:gd name="connsiteY52" fmla="*/ 45244 h 386115"/>
              <a:gd name="connsiteX53" fmla="*/ 754857 w 1171610"/>
              <a:gd name="connsiteY53" fmla="*/ 54769 h 386115"/>
              <a:gd name="connsiteX54" fmla="*/ 771525 w 1171610"/>
              <a:gd name="connsiteY54" fmla="*/ 59531 h 386115"/>
              <a:gd name="connsiteX55" fmla="*/ 785813 w 1171610"/>
              <a:gd name="connsiteY55" fmla="*/ 64294 h 386115"/>
              <a:gd name="connsiteX56" fmla="*/ 795338 w 1171610"/>
              <a:gd name="connsiteY56" fmla="*/ 69056 h 386115"/>
              <a:gd name="connsiteX57" fmla="*/ 807244 w 1171610"/>
              <a:gd name="connsiteY57" fmla="*/ 73819 h 386115"/>
              <a:gd name="connsiteX58" fmla="*/ 821532 w 1171610"/>
              <a:gd name="connsiteY58" fmla="*/ 78581 h 386115"/>
              <a:gd name="connsiteX59" fmla="*/ 845344 w 1171610"/>
              <a:gd name="connsiteY59" fmla="*/ 88106 h 386115"/>
              <a:gd name="connsiteX60" fmla="*/ 857250 w 1171610"/>
              <a:gd name="connsiteY60" fmla="*/ 92869 h 386115"/>
              <a:gd name="connsiteX61" fmla="*/ 871538 w 1171610"/>
              <a:gd name="connsiteY61" fmla="*/ 97631 h 386115"/>
              <a:gd name="connsiteX62" fmla="*/ 892969 w 1171610"/>
              <a:gd name="connsiteY62" fmla="*/ 107156 h 386115"/>
              <a:gd name="connsiteX63" fmla="*/ 900113 w 1171610"/>
              <a:gd name="connsiteY63" fmla="*/ 114300 h 386115"/>
              <a:gd name="connsiteX64" fmla="*/ 907257 w 1171610"/>
              <a:gd name="connsiteY64" fmla="*/ 116681 h 386115"/>
              <a:gd name="connsiteX65" fmla="*/ 935832 w 1171610"/>
              <a:gd name="connsiteY65" fmla="*/ 119063 h 386115"/>
              <a:gd name="connsiteX66" fmla="*/ 1014413 w 1171610"/>
              <a:gd name="connsiteY66" fmla="*/ 121444 h 386115"/>
              <a:gd name="connsiteX67" fmla="*/ 1062038 w 1171610"/>
              <a:gd name="connsiteY67" fmla="*/ 123825 h 386115"/>
              <a:gd name="connsiteX68" fmla="*/ 1078707 w 1171610"/>
              <a:gd name="connsiteY68" fmla="*/ 126206 h 386115"/>
              <a:gd name="connsiteX69" fmla="*/ 1104900 w 1171610"/>
              <a:gd name="connsiteY69" fmla="*/ 128588 h 386115"/>
              <a:gd name="connsiteX70" fmla="*/ 1112044 w 1171610"/>
              <a:gd name="connsiteY70" fmla="*/ 130969 h 386115"/>
              <a:gd name="connsiteX71" fmla="*/ 1126332 w 1171610"/>
              <a:gd name="connsiteY71" fmla="*/ 133350 h 386115"/>
              <a:gd name="connsiteX72" fmla="*/ 1157288 w 1171610"/>
              <a:gd name="connsiteY72" fmla="*/ 138113 h 386115"/>
              <a:gd name="connsiteX73" fmla="*/ 1164432 w 1171610"/>
              <a:gd name="connsiteY73" fmla="*/ 142875 h 386115"/>
              <a:gd name="connsiteX74" fmla="*/ 1171575 w 1171610"/>
              <a:gd name="connsiteY74" fmla="*/ 152400 h 386115"/>
              <a:gd name="connsiteX75" fmla="*/ 1166813 w 1171610"/>
              <a:gd name="connsiteY75" fmla="*/ 159544 h 386115"/>
              <a:gd name="connsiteX76" fmla="*/ 1147763 w 1171610"/>
              <a:gd name="connsiteY76" fmla="*/ 169069 h 386115"/>
              <a:gd name="connsiteX77" fmla="*/ 1138238 w 1171610"/>
              <a:gd name="connsiteY77" fmla="*/ 176213 h 386115"/>
              <a:gd name="connsiteX78" fmla="*/ 1143000 w 1171610"/>
              <a:gd name="connsiteY78" fmla="*/ 214313 h 386115"/>
              <a:gd name="connsiteX79" fmla="*/ 1145382 w 1171610"/>
              <a:gd name="connsiteY79" fmla="*/ 230981 h 386115"/>
              <a:gd name="connsiteX80" fmla="*/ 1140619 w 1171610"/>
              <a:gd name="connsiteY80" fmla="*/ 321469 h 386115"/>
              <a:gd name="connsiteX81" fmla="*/ 1138238 w 1171610"/>
              <a:gd name="connsiteY81" fmla="*/ 357188 h 386115"/>
              <a:gd name="connsiteX82" fmla="*/ 1123950 w 1171610"/>
              <a:gd name="connsiteY82" fmla="*/ 359569 h 386115"/>
              <a:gd name="connsiteX83" fmla="*/ 1073944 w 1171610"/>
              <a:gd name="connsiteY83" fmla="*/ 361950 h 386115"/>
              <a:gd name="connsiteX84" fmla="*/ 1047750 w 1171610"/>
              <a:gd name="connsiteY84" fmla="*/ 366713 h 386115"/>
              <a:gd name="connsiteX85" fmla="*/ 964407 w 1171610"/>
              <a:gd name="connsiteY85" fmla="*/ 369094 h 386115"/>
              <a:gd name="connsiteX86" fmla="*/ 1171610 w 1171610"/>
              <a:gd name="connsiteY86" fmla="*/ 379401 h 386115"/>
              <a:gd name="connsiteX87" fmla="*/ 471488 w 1171610"/>
              <a:gd name="connsiteY87" fmla="*/ 366713 h 386115"/>
              <a:gd name="connsiteX88" fmla="*/ 411957 w 1171610"/>
              <a:gd name="connsiteY88" fmla="*/ 373856 h 386115"/>
              <a:gd name="connsiteX89" fmla="*/ 378619 w 1171610"/>
              <a:gd name="connsiteY89" fmla="*/ 369094 h 386115"/>
              <a:gd name="connsiteX90" fmla="*/ 333375 w 1171610"/>
              <a:gd name="connsiteY90" fmla="*/ 366713 h 386115"/>
              <a:gd name="connsiteX91" fmla="*/ 276225 w 1171610"/>
              <a:gd name="connsiteY91" fmla="*/ 369094 h 386115"/>
              <a:gd name="connsiteX92" fmla="*/ 257175 w 1171610"/>
              <a:gd name="connsiteY92" fmla="*/ 371475 h 386115"/>
              <a:gd name="connsiteX93" fmla="*/ 223838 w 1171610"/>
              <a:gd name="connsiteY93" fmla="*/ 373856 h 386115"/>
              <a:gd name="connsiteX94" fmla="*/ 157163 w 1171610"/>
              <a:gd name="connsiteY94" fmla="*/ 371475 h 386115"/>
              <a:gd name="connsiteX95" fmla="*/ 128588 w 1171610"/>
              <a:gd name="connsiteY95" fmla="*/ 369094 h 386115"/>
              <a:gd name="connsiteX96" fmla="*/ 21432 w 1171610"/>
              <a:gd name="connsiteY96" fmla="*/ 354806 h 386115"/>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1171610 w 1171610"/>
              <a:gd name="connsiteY86" fmla="*/ 379401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073944 w 1171610"/>
              <a:gd name="connsiteY83" fmla="*/ 361950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59657 w 1171610"/>
              <a:gd name="connsiteY84" fmla="*/ 371476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78619 w 1171610"/>
              <a:gd name="connsiteY89" fmla="*/ 369094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3838 w 1171610"/>
              <a:gd name="connsiteY93" fmla="*/ 373856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66688 w 1171610"/>
              <a:gd name="connsiteY94" fmla="*/ 357189 h 373939"/>
              <a:gd name="connsiteX95" fmla="*/ 128588 w 1171610"/>
              <a:gd name="connsiteY95" fmla="*/ 369094 h 373939"/>
              <a:gd name="connsiteX96" fmla="*/ 21432 w 1171610"/>
              <a:gd name="connsiteY96" fmla="*/ 354806 h 373939"/>
              <a:gd name="connsiteX0" fmla="*/ 21432 w 1171610"/>
              <a:gd name="connsiteY0" fmla="*/ 354806 h 373970"/>
              <a:gd name="connsiteX1" fmla="*/ 19050 w 1171610"/>
              <a:gd name="connsiteY1" fmla="*/ 321469 h 373970"/>
              <a:gd name="connsiteX2" fmla="*/ 16669 w 1171610"/>
              <a:gd name="connsiteY2" fmla="*/ 314325 h 373970"/>
              <a:gd name="connsiteX3" fmla="*/ 14288 w 1171610"/>
              <a:gd name="connsiteY3" fmla="*/ 276225 h 373970"/>
              <a:gd name="connsiteX4" fmla="*/ 4763 w 1171610"/>
              <a:gd name="connsiteY4" fmla="*/ 171450 h 373970"/>
              <a:gd name="connsiteX5" fmla="*/ 0 w 1171610"/>
              <a:gd name="connsiteY5" fmla="*/ 164306 h 373970"/>
              <a:gd name="connsiteX6" fmla="*/ 7144 w 1171610"/>
              <a:gd name="connsiteY6" fmla="*/ 154781 h 373970"/>
              <a:gd name="connsiteX7" fmla="*/ 35719 w 1171610"/>
              <a:gd name="connsiteY7" fmla="*/ 142875 h 373970"/>
              <a:gd name="connsiteX8" fmla="*/ 57150 w 1171610"/>
              <a:gd name="connsiteY8" fmla="*/ 138113 h 373970"/>
              <a:gd name="connsiteX9" fmla="*/ 71438 w 1171610"/>
              <a:gd name="connsiteY9" fmla="*/ 135731 h 373970"/>
              <a:gd name="connsiteX10" fmla="*/ 90488 w 1171610"/>
              <a:gd name="connsiteY10" fmla="*/ 130969 h 373970"/>
              <a:gd name="connsiteX11" fmla="*/ 102394 w 1171610"/>
              <a:gd name="connsiteY11" fmla="*/ 128588 h 373970"/>
              <a:gd name="connsiteX12" fmla="*/ 121444 w 1171610"/>
              <a:gd name="connsiteY12" fmla="*/ 123825 h 373970"/>
              <a:gd name="connsiteX13" fmla="*/ 152400 w 1171610"/>
              <a:gd name="connsiteY13" fmla="*/ 119063 h 373970"/>
              <a:gd name="connsiteX14" fmla="*/ 176213 w 1171610"/>
              <a:gd name="connsiteY14" fmla="*/ 116681 h 373970"/>
              <a:gd name="connsiteX15" fmla="*/ 185738 w 1171610"/>
              <a:gd name="connsiteY15" fmla="*/ 114300 h 373970"/>
              <a:gd name="connsiteX16" fmla="*/ 276225 w 1171610"/>
              <a:gd name="connsiteY16" fmla="*/ 119063 h 373970"/>
              <a:gd name="connsiteX17" fmla="*/ 290513 w 1171610"/>
              <a:gd name="connsiteY17" fmla="*/ 116681 h 373970"/>
              <a:gd name="connsiteX18" fmla="*/ 304800 w 1171610"/>
              <a:gd name="connsiteY18" fmla="*/ 104775 h 373970"/>
              <a:gd name="connsiteX19" fmla="*/ 316707 w 1171610"/>
              <a:gd name="connsiteY19" fmla="*/ 102394 h 373970"/>
              <a:gd name="connsiteX20" fmla="*/ 330994 w 1171610"/>
              <a:gd name="connsiteY20" fmla="*/ 97631 h 373970"/>
              <a:gd name="connsiteX21" fmla="*/ 338138 w 1171610"/>
              <a:gd name="connsiteY21" fmla="*/ 95250 h 373970"/>
              <a:gd name="connsiteX22" fmla="*/ 345282 w 1171610"/>
              <a:gd name="connsiteY22" fmla="*/ 90488 h 373970"/>
              <a:gd name="connsiteX23" fmla="*/ 357188 w 1171610"/>
              <a:gd name="connsiteY23" fmla="*/ 88106 h 373970"/>
              <a:gd name="connsiteX24" fmla="*/ 390525 w 1171610"/>
              <a:gd name="connsiteY24" fmla="*/ 76200 h 373970"/>
              <a:gd name="connsiteX25" fmla="*/ 397669 w 1171610"/>
              <a:gd name="connsiteY25" fmla="*/ 71438 h 373970"/>
              <a:gd name="connsiteX26" fmla="*/ 409575 w 1171610"/>
              <a:gd name="connsiteY26" fmla="*/ 69056 h 373970"/>
              <a:gd name="connsiteX27" fmla="*/ 419100 w 1171610"/>
              <a:gd name="connsiteY27" fmla="*/ 66675 h 373970"/>
              <a:gd name="connsiteX28" fmla="*/ 435769 w 1171610"/>
              <a:gd name="connsiteY28" fmla="*/ 61913 h 373970"/>
              <a:gd name="connsiteX29" fmla="*/ 450057 w 1171610"/>
              <a:gd name="connsiteY29" fmla="*/ 57150 h 373970"/>
              <a:gd name="connsiteX30" fmla="*/ 461963 w 1171610"/>
              <a:gd name="connsiteY30" fmla="*/ 54769 h 373970"/>
              <a:gd name="connsiteX31" fmla="*/ 469107 w 1171610"/>
              <a:gd name="connsiteY31" fmla="*/ 50006 h 373970"/>
              <a:gd name="connsiteX32" fmla="*/ 481013 w 1171610"/>
              <a:gd name="connsiteY32" fmla="*/ 47625 h 373970"/>
              <a:gd name="connsiteX33" fmla="*/ 490538 w 1171610"/>
              <a:gd name="connsiteY33" fmla="*/ 45244 h 373970"/>
              <a:gd name="connsiteX34" fmla="*/ 502444 w 1171610"/>
              <a:gd name="connsiteY34" fmla="*/ 38100 h 373970"/>
              <a:gd name="connsiteX35" fmla="*/ 511969 w 1171610"/>
              <a:gd name="connsiteY35" fmla="*/ 35719 h 373970"/>
              <a:gd name="connsiteX36" fmla="*/ 519113 w 1171610"/>
              <a:gd name="connsiteY36" fmla="*/ 33338 h 373970"/>
              <a:gd name="connsiteX37" fmla="*/ 528638 w 1171610"/>
              <a:gd name="connsiteY37" fmla="*/ 28575 h 373970"/>
              <a:gd name="connsiteX38" fmla="*/ 542925 w 1171610"/>
              <a:gd name="connsiteY38" fmla="*/ 23813 h 373970"/>
              <a:gd name="connsiteX39" fmla="*/ 552450 w 1171610"/>
              <a:gd name="connsiteY39" fmla="*/ 16669 h 373970"/>
              <a:gd name="connsiteX40" fmla="*/ 559594 w 1171610"/>
              <a:gd name="connsiteY40" fmla="*/ 14288 h 373970"/>
              <a:gd name="connsiteX41" fmla="*/ 576263 w 1171610"/>
              <a:gd name="connsiteY41" fmla="*/ 2381 h 373970"/>
              <a:gd name="connsiteX42" fmla="*/ 583407 w 1171610"/>
              <a:gd name="connsiteY42" fmla="*/ 0 h 373970"/>
              <a:gd name="connsiteX43" fmla="*/ 595313 w 1171610"/>
              <a:gd name="connsiteY43" fmla="*/ 4763 h 373970"/>
              <a:gd name="connsiteX44" fmla="*/ 611982 w 1171610"/>
              <a:gd name="connsiteY44" fmla="*/ 14288 h 373970"/>
              <a:gd name="connsiteX45" fmla="*/ 628650 w 1171610"/>
              <a:gd name="connsiteY45" fmla="*/ 16669 h 373970"/>
              <a:gd name="connsiteX46" fmla="*/ 645319 w 1171610"/>
              <a:gd name="connsiteY46" fmla="*/ 21431 h 373970"/>
              <a:gd name="connsiteX47" fmla="*/ 657225 w 1171610"/>
              <a:gd name="connsiteY47" fmla="*/ 23813 h 373970"/>
              <a:gd name="connsiteX48" fmla="*/ 666750 w 1171610"/>
              <a:gd name="connsiteY48" fmla="*/ 26194 h 373970"/>
              <a:gd name="connsiteX49" fmla="*/ 673894 w 1171610"/>
              <a:gd name="connsiteY49" fmla="*/ 30956 h 373970"/>
              <a:gd name="connsiteX50" fmla="*/ 697707 w 1171610"/>
              <a:gd name="connsiteY50" fmla="*/ 35719 h 373970"/>
              <a:gd name="connsiteX51" fmla="*/ 704850 w 1171610"/>
              <a:gd name="connsiteY51" fmla="*/ 40481 h 373970"/>
              <a:gd name="connsiteX52" fmla="*/ 731044 w 1171610"/>
              <a:gd name="connsiteY52" fmla="*/ 45244 h 373970"/>
              <a:gd name="connsiteX53" fmla="*/ 754857 w 1171610"/>
              <a:gd name="connsiteY53" fmla="*/ 54769 h 373970"/>
              <a:gd name="connsiteX54" fmla="*/ 771525 w 1171610"/>
              <a:gd name="connsiteY54" fmla="*/ 59531 h 373970"/>
              <a:gd name="connsiteX55" fmla="*/ 785813 w 1171610"/>
              <a:gd name="connsiteY55" fmla="*/ 64294 h 373970"/>
              <a:gd name="connsiteX56" fmla="*/ 795338 w 1171610"/>
              <a:gd name="connsiteY56" fmla="*/ 69056 h 373970"/>
              <a:gd name="connsiteX57" fmla="*/ 807244 w 1171610"/>
              <a:gd name="connsiteY57" fmla="*/ 73819 h 373970"/>
              <a:gd name="connsiteX58" fmla="*/ 821532 w 1171610"/>
              <a:gd name="connsiteY58" fmla="*/ 78581 h 373970"/>
              <a:gd name="connsiteX59" fmla="*/ 845344 w 1171610"/>
              <a:gd name="connsiteY59" fmla="*/ 88106 h 373970"/>
              <a:gd name="connsiteX60" fmla="*/ 857250 w 1171610"/>
              <a:gd name="connsiteY60" fmla="*/ 92869 h 373970"/>
              <a:gd name="connsiteX61" fmla="*/ 871538 w 1171610"/>
              <a:gd name="connsiteY61" fmla="*/ 97631 h 373970"/>
              <a:gd name="connsiteX62" fmla="*/ 892969 w 1171610"/>
              <a:gd name="connsiteY62" fmla="*/ 107156 h 373970"/>
              <a:gd name="connsiteX63" fmla="*/ 900113 w 1171610"/>
              <a:gd name="connsiteY63" fmla="*/ 114300 h 373970"/>
              <a:gd name="connsiteX64" fmla="*/ 907257 w 1171610"/>
              <a:gd name="connsiteY64" fmla="*/ 116681 h 373970"/>
              <a:gd name="connsiteX65" fmla="*/ 935832 w 1171610"/>
              <a:gd name="connsiteY65" fmla="*/ 119063 h 373970"/>
              <a:gd name="connsiteX66" fmla="*/ 1014413 w 1171610"/>
              <a:gd name="connsiteY66" fmla="*/ 121444 h 373970"/>
              <a:gd name="connsiteX67" fmla="*/ 1062038 w 1171610"/>
              <a:gd name="connsiteY67" fmla="*/ 123825 h 373970"/>
              <a:gd name="connsiteX68" fmla="*/ 1078707 w 1171610"/>
              <a:gd name="connsiteY68" fmla="*/ 126206 h 373970"/>
              <a:gd name="connsiteX69" fmla="*/ 1104900 w 1171610"/>
              <a:gd name="connsiteY69" fmla="*/ 128588 h 373970"/>
              <a:gd name="connsiteX70" fmla="*/ 1112044 w 1171610"/>
              <a:gd name="connsiteY70" fmla="*/ 130969 h 373970"/>
              <a:gd name="connsiteX71" fmla="*/ 1126332 w 1171610"/>
              <a:gd name="connsiteY71" fmla="*/ 133350 h 373970"/>
              <a:gd name="connsiteX72" fmla="*/ 1157288 w 1171610"/>
              <a:gd name="connsiteY72" fmla="*/ 138113 h 373970"/>
              <a:gd name="connsiteX73" fmla="*/ 1164432 w 1171610"/>
              <a:gd name="connsiteY73" fmla="*/ 142875 h 373970"/>
              <a:gd name="connsiteX74" fmla="*/ 1171575 w 1171610"/>
              <a:gd name="connsiteY74" fmla="*/ 152400 h 373970"/>
              <a:gd name="connsiteX75" fmla="*/ 1166813 w 1171610"/>
              <a:gd name="connsiteY75" fmla="*/ 159544 h 373970"/>
              <a:gd name="connsiteX76" fmla="*/ 1147763 w 1171610"/>
              <a:gd name="connsiteY76" fmla="*/ 169069 h 373970"/>
              <a:gd name="connsiteX77" fmla="*/ 1138238 w 1171610"/>
              <a:gd name="connsiteY77" fmla="*/ 176213 h 373970"/>
              <a:gd name="connsiteX78" fmla="*/ 1143000 w 1171610"/>
              <a:gd name="connsiteY78" fmla="*/ 214313 h 373970"/>
              <a:gd name="connsiteX79" fmla="*/ 1145382 w 1171610"/>
              <a:gd name="connsiteY79" fmla="*/ 230981 h 373970"/>
              <a:gd name="connsiteX80" fmla="*/ 1140619 w 1171610"/>
              <a:gd name="connsiteY80" fmla="*/ 321469 h 373970"/>
              <a:gd name="connsiteX81" fmla="*/ 1138238 w 1171610"/>
              <a:gd name="connsiteY81" fmla="*/ 357188 h 373970"/>
              <a:gd name="connsiteX82" fmla="*/ 1123950 w 1171610"/>
              <a:gd name="connsiteY82" fmla="*/ 359569 h 373970"/>
              <a:gd name="connsiteX83" fmla="*/ 1131094 w 1171610"/>
              <a:gd name="connsiteY83" fmla="*/ 371476 h 373970"/>
              <a:gd name="connsiteX84" fmla="*/ 1059657 w 1171610"/>
              <a:gd name="connsiteY84" fmla="*/ 371476 h 373970"/>
              <a:gd name="connsiteX85" fmla="*/ 964407 w 1171610"/>
              <a:gd name="connsiteY85" fmla="*/ 369094 h 373970"/>
              <a:gd name="connsiteX86" fmla="*/ 1143000 w 1171610"/>
              <a:gd name="connsiteY86" fmla="*/ 373857 h 373970"/>
              <a:gd name="connsiteX87" fmla="*/ 471488 w 1171610"/>
              <a:gd name="connsiteY87" fmla="*/ 366713 h 373970"/>
              <a:gd name="connsiteX88" fmla="*/ 411957 w 1171610"/>
              <a:gd name="connsiteY88" fmla="*/ 361951 h 373970"/>
              <a:gd name="connsiteX89" fmla="*/ 385763 w 1171610"/>
              <a:gd name="connsiteY89" fmla="*/ 364332 h 373970"/>
              <a:gd name="connsiteX90" fmla="*/ 1171610 w 1171610"/>
              <a:gd name="connsiteY90" fmla="*/ 373857 h 373970"/>
              <a:gd name="connsiteX91" fmla="*/ 276225 w 1171610"/>
              <a:gd name="connsiteY91" fmla="*/ 369094 h 373970"/>
              <a:gd name="connsiteX92" fmla="*/ 269082 w 1171610"/>
              <a:gd name="connsiteY92" fmla="*/ 361951 h 373970"/>
              <a:gd name="connsiteX93" fmla="*/ 221457 w 1171610"/>
              <a:gd name="connsiteY93" fmla="*/ 359570 h 373970"/>
              <a:gd name="connsiteX94" fmla="*/ 166688 w 1171610"/>
              <a:gd name="connsiteY94" fmla="*/ 357189 h 373970"/>
              <a:gd name="connsiteX95" fmla="*/ 128588 w 1171610"/>
              <a:gd name="connsiteY95" fmla="*/ 369094 h 373970"/>
              <a:gd name="connsiteX96" fmla="*/ 21432 w 1171610"/>
              <a:gd name="connsiteY96" fmla="*/ 354806 h 373970"/>
              <a:gd name="connsiteX0" fmla="*/ 21432 w 1171610"/>
              <a:gd name="connsiteY0" fmla="*/ 354806 h 373960"/>
              <a:gd name="connsiteX1" fmla="*/ 19050 w 1171610"/>
              <a:gd name="connsiteY1" fmla="*/ 321469 h 373960"/>
              <a:gd name="connsiteX2" fmla="*/ 16669 w 1171610"/>
              <a:gd name="connsiteY2" fmla="*/ 314325 h 373960"/>
              <a:gd name="connsiteX3" fmla="*/ 14288 w 1171610"/>
              <a:gd name="connsiteY3" fmla="*/ 276225 h 373960"/>
              <a:gd name="connsiteX4" fmla="*/ 4763 w 1171610"/>
              <a:gd name="connsiteY4" fmla="*/ 171450 h 373960"/>
              <a:gd name="connsiteX5" fmla="*/ 0 w 1171610"/>
              <a:gd name="connsiteY5" fmla="*/ 164306 h 373960"/>
              <a:gd name="connsiteX6" fmla="*/ 7144 w 1171610"/>
              <a:gd name="connsiteY6" fmla="*/ 154781 h 373960"/>
              <a:gd name="connsiteX7" fmla="*/ 35719 w 1171610"/>
              <a:gd name="connsiteY7" fmla="*/ 142875 h 373960"/>
              <a:gd name="connsiteX8" fmla="*/ 57150 w 1171610"/>
              <a:gd name="connsiteY8" fmla="*/ 138113 h 373960"/>
              <a:gd name="connsiteX9" fmla="*/ 71438 w 1171610"/>
              <a:gd name="connsiteY9" fmla="*/ 135731 h 373960"/>
              <a:gd name="connsiteX10" fmla="*/ 90488 w 1171610"/>
              <a:gd name="connsiteY10" fmla="*/ 130969 h 373960"/>
              <a:gd name="connsiteX11" fmla="*/ 102394 w 1171610"/>
              <a:gd name="connsiteY11" fmla="*/ 128588 h 373960"/>
              <a:gd name="connsiteX12" fmla="*/ 121444 w 1171610"/>
              <a:gd name="connsiteY12" fmla="*/ 123825 h 373960"/>
              <a:gd name="connsiteX13" fmla="*/ 152400 w 1171610"/>
              <a:gd name="connsiteY13" fmla="*/ 119063 h 373960"/>
              <a:gd name="connsiteX14" fmla="*/ 176213 w 1171610"/>
              <a:gd name="connsiteY14" fmla="*/ 116681 h 373960"/>
              <a:gd name="connsiteX15" fmla="*/ 185738 w 1171610"/>
              <a:gd name="connsiteY15" fmla="*/ 114300 h 373960"/>
              <a:gd name="connsiteX16" fmla="*/ 276225 w 1171610"/>
              <a:gd name="connsiteY16" fmla="*/ 119063 h 373960"/>
              <a:gd name="connsiteX17" fmla="*/ 290513 w 1171610"/>
              <a:gd name="connsiteY17" fmla="*/ 116681 h 373960"/>
              <a:gd name="connsiteX18" fmla="*/ 304800 w 1171610"/>
              <a:gd name="connsiteY18" fmla="*/ 104775 h 373960"/>
              <a:gd name="connsiteX19" fmla="*/ 316707 w 1171610"/>
              <a:gd name="connsiteY19" fmla="*/ 102394 h 373960"/>
              <a:gd name="connsiteX20" fmla="*/ 330994 w 1171610"/>
              <a:gd name="connsiteY20" fmla="*/ 97631 h 373960"/>
              <a:gd name="connsiteX21" fmla="*/ 338138 w 1171610"/>
              <a:gd name="connsiteY21" fmla="*/ 95250 h 373960"/>
              <a:gd name="connsiteX22" fmla="*/ 345282 w 1171610"/>
              <a:gd name="connsiteY22" fmla="*/ 90488 h 373960"/>
              <a:gd name="connsiteX23" fmla="*/ 357188 w 1171610"/>
              <a:gd name="connsiteY23" fmla="*/ 88106 h 373960"/>
              <a:gd name="connsiteX24" fmla="*/ 390525 w 1171610"/>
              <a:gd name="connsiteY24" fmla="*/ 76200 h 373960"/>
              <a:gd name="connsiteX25" fmla="*/ 397669 w 1171610"/>
              <a:gd name="connsiteY25" fmla="*/ 71438 h 373960"/>
              <a:gd name="connsiteX26" fmla="*/ 409575 w 1171610"/>
              <a:gd name="connsiteY26" fmla="*/ 69056 h 373960"/>
              <a:gd name="connsiteX27" fmla="*/ 419100 w 1171610"/>
              <a:gd name="connsiteY27" fmla="*/ 66675 h 373960"/>
              <a:gd name="connsiteX28" fmla="*/ 435769 w 1171610"/>
              <a:gd name="connsiteY28" fmla="*/ 61913 h 373960"/>
              <a:gd name="connsiteX29" fmla="*/ 450057 w 1171610"/>
              <a:gd name="connsiteY29" fmla="*/ 57150 h 373960"/>
              <a:gd name="connsiteX30" fmla="*/ 461963 w 1171610"/>
              <a:gd name="connsiteY30" fmla="*/ 54769 h 373960"/>
              <a:gd name="connsiteX31" fmla="*/ 469107 w 1171610"/>
              <a:gd name="connsiteY31" fmla="*/ 50006 h 373960"/>
              <a:gd name="connsiteX32" fmla="*/ 481013 w 1171610"/>
              <a:gd name="connsiteY32" fmla="*/ 47625 h 373960"/>
              <a:gd name="connsiteX33" fmla="*/ 490538 w 1171610"/>
              <a:gd name="connsiteY33" fmla="*/ 45244 h 373960"/>
              <a:gd name="connsiteX34" fmla="*/ 502444 w 1171610"/>
              <a:gd name="connsiteY34" fmla="*/ 38100 h 373960"/>
              <a:gd name="connsiteX35" fmla="*/ 511969 w 1171610"/>
              <a:gd name="connsiteY35" fmla="*/ 35719 h 373960"/>
              <a:gd name="connsiteX36" fmla="*/ 519113 w 1171610"/>
              <a:gd name="connsiteY36" fmla="*/ 33338 h 373960"/>
              <a:gd name="connsiteX37" fmla="*/ 528638 w 1171610"/>
              <a:gd name="connsiteY37" fmla="*/ 28575 h 373960"/>
              <a:gd name="connsiteX38" fmla="*/ 542925 w 1171610"/>
              <a:gd name="connsiteY38" fmla="*/ 23813 h 373960"/>
              <a:gd name="connsiteX39" fmla="*/ 552450 w 1171610"/>
              <a:gd name="connsiteY39" fmla="*/ 16669 h 373960"/>
              <a:gd name="connsiteX40" fmla="*/ 559594 w 1171610"/>
              <a:gd name="connsiteY40" fmla="*/ 14288 h 373960"/>
              <a:gd name="connsiteX41" fmla="*/ 576263 w 1171610"/>
              <a:gd name="connsiteY41" fmla="*/ 2381 h 373960"/>
              <a:gd name="connsiteX42" fmla="*/ 583407 w 1171610"/>
              <a:gd name="connsiteY42" fmla="*/ 0 h 373960"/>
              <a:gd name="connsiteX43" fmla="*/ 595313 w 1171610"/>
              <a:gd name="connsiteY43" fmla="*/ 4763 h 373960"/>
              <a:gd name="connsiteX44" fmla="*/ 611982 w 1171610"/>
              <a:gd name="connsiteY44" fmla="*/ 14288 h 373960"/>
              <a:gd name="connsiteX45" fmla="*/ 628650 w 1171610"/>
              <a:gd name="connsiteY45" fmla="*/ 16669 h 373960"/>
              <a:gd name="connsiteX46" fmla="*/ 645319 w 1171610"/>
              <a:gd name="connsiteY46" fmla="*/ 21431 h 373960"/>
              <a:gd name="connsiteX47" fmla="*/ 657225 w 1171610"/>
              <a:gd name="connsiteY47" fmla="*/ 23813 h 373960"/>
              <a:gd name="connsiteX48" fmla="*/ 666750 w 1171610"/>
              <a:gd name="connsiteY48" fmla="*/ 26194 h 373960"/>
              <a:gd name="connsiteX49" fmla="*/ 673894 w 1171610"/>
              <a:gd name="connsiteY49" fmla="*/ 30956 h 373960"/>
              <a:gd name="connsiteX50" fmla="*/ 697707 w 1171610"/>
              <a:gd name="connsiteY50" fmla="*/ 35719 h 373960"/>
              <a:gd name="connsiteX51" fmla="*/ 704850 w 1171610"/>
              <a:gd name="connsiteY51" fmla="*/ 40481 h 373960"/>
              <a:gd name="connsiteX52" fmla="*/ 731044 w 1171610"/>
              <a:gd name="connsiteY52" fmla="*/ 45244 h 373960"/>
              <a:gd name="connsiteX53" fmla="*/ 754857 w 1171610"/>
              <a:gd name="connsiteY53" fmla="*/ 54769 h 373960"/>
              <a:gd name="connsiteX54" fmla="*/ 771525 w 1171610"/>
              <a:gd name="connsiteY54" fmla="*/ 59531 h 373960"/>
              <a:gd name="connsiteX55" fmla="*/ 785813 w 1171610"/>
              <a:gd name="connsiteY55" fmla="*/ 64294 h 373960"/>
              <a:gd name="connsiteX56" fmla="*/ 795338 w 1171610"/>
              <a:gd name="connsiteY56" fmla="*/ 69056 h 373960"/>
              <a:gd name="connsiteX57" fmla="*/ 807244 w 1171610"/>
              <a:gd name="connsiteY57" fmla="*/ 73819 h 373960"/>
              <a:gd name="connsiteX58" fmla="*/ 821532 w 1171610"/>
              <a:gd name="connsiteY58" fmla="*/ 78581 h 373960"/>
              <a:gd name="connsiteX59" fmla="*/ 845344 w 1171610"/>
              <a:gd name="connsiteY59" fmla="*/ 88106 h 373960"/>
              <a:gd name="connsiteX60" fmla="*/ 857250 w 1171610"/>
              <a:gd name="connsiteY60" fmla="*/ 92869 h 373960"/>
              <a:gd name="connsiteX61" fmla="*/ 871538 w 1171610"/>
              <a:gd name="connsiteY61" fmla="*/ 97631 h 373960"/>
              <a:gd name="connsiteX62" fmla="*/ 892969 w 1171610"/>
              <a:gd name="connsiteY62" fmla="*/ 107156 h 373960"/>
              <a:gd name="connsiteX63" fmla="*/ 900113 w 1171610"/>
              <a:gd name="connsiteY63" fmla="*/ 114300 h 373960"/>
              <a:gd name="connsiteX64" fmla="*/ 907257 w 1171610"/>
              <a:gd name="connsiteY64" fmla="*/ 116681 h 373960"/>
              <a:gd name="connsiteX65" fmla="*/ 935832 w 1171610"/>
              <a:gd name="connsiteY65" fmla="*/ 119063 h 373960"/>
              <a:gd name="connsiteX66" fmla="*/ 1014413 w 1171610"/>
              <a:gd name="connsiteY66" fmla="*/ 121444 h 373960"/>
              <a:gd name="connsiteX67" fmla="*/ 1062038 w 1171610"/>
              <a:gd name="connsiteY67" fmla="*/ 123825 h 373960"/>
              <a:gd name="connsiteX68" fmla="*/ 1078707 w 1171610"/>
              <a:gd name="connsiteY68" fmla="*/ 126206 h 373960"/>
              <a:gd name="connsiteX69" fmla="*/ 1104900 w 1171610"/>
              <a:gd name="connsiteY69" fmla="*/ 128588 h 373960"/>
              <a:gd name="connsiteX70" fmla="*/ 1112044 w 1171610"/>
              <a:gd name="connsiteY70" fmla="*/ 130969 h 373960"/>
              <a:gd name="connsiteX71" fmla="*/ 1126332 w 1171610"/>
              <a:gd name="connsiteY71" fmla="*/ 133350 h 373960"/>
              <a:gd name="connsiteX72" fmla="*/ 1157288 w 1171610"/>
              <a:gd name="connsiteY72" fmla="*/ 138113 h 373960"/>
              <a:gd name="connsiteX73" fmla="*/ 1164432 w 1171610"/>
              <a:gd name="connsiteY73" fmla="*/ 142875 h 373960"/>
              <a:gd name="connsiteX74" fmla="*/ 1171575 w 1171610"/>
              <a:gd name="connsiteY74" fmla="*/ 152400 h 373960"/>
              <a:gd name="connsiteX75" fmla="*/ 1166813 w 1171610"/>
              <a:gd name="connsiteY75" fmla="*/ 159544 h 373960"/>
              <a:gd name="connsiteX76" fmla="*/ 1147763 w 1171610"/>
              <a:gd name="connsiteY76" fmla="*/ 169069 h 373960"/>
              <a:gd name="connsiteX77" fmla="*/ 1138238 w 1171610"/>
              <a:gd name="connsiteY77" fmla="*/ 176213 h 373960"/>
              <a:gd name="connsiteX78" fmla="*/ 1143000 w 1171610"/>
              <a:gd name="connsiteY78" fmla="*/ 214313 h 373960"/>
              <a:gd name="connsiteX79" fmla="*/ 1145382 w 1171610"/>
              <a:gd name="connsiteY79" fmla="*/ 230981 h 373960"/>
              <a:gd name="connsiteX80" fmla="*/ 1140619 w 1171610"/>
              <a:gd name="connsiteY80" fmla="*/ 321469 h 373960"/>
              <a:gd name="connsiteX81" fmla="*/ 1138238 w 1171610"/>
              <a:gd name="connsiteY81" fmla="*/ 357188 h 373960"/>
              <a:gd name="connsiteX82" fmla="*/ 1123950 w 1171610"/>
              <a:gd name="connsiteY82" fmla="*/ 359569 h 373960"/>
              <a:gd name="connsiteX83" fmla="*/ 1131094 w 1171610"/>
              <a:gd name="connsiteY83" fmla="*/ 371476 h 373960"/>
              <a:gd name="connsiteX84" fmla="*/ 1059657 w 1171610"/>
              <a:gd name="connsiteY84" fmla="*/ 371476 h 373960"/>
              <a:gd name="connsiteX85" fmla="*/ 964407 w 1171610"/>
              <a:gd name="connsiteY85" fmla="*/ 369094 h 373960"/>
              <a:gd name="connsiteX86" fmla="*/ 1143000 w 1171610"/>
              <a:gd name="connsiteY86" fmla="*/ 373857 h 373960"/>
              <a:gd name="connsiteX87" fmla="*/ 471488 w 1171610"/>
              <a:gd name="connsiteY87" fmla="*/ 366713 h 373960"/>
              <a:gd name="connsiteX88" fmla="*/ 411957 w 1171610"/>
              <a:gd name="connsiteY88" fmla="*/ 361951 h 373960"/>
              <a:gd name="connsiteX89" fmla="*/ 385763 w 1171610"/>
              <a:gd name="connsiteY89" fmla="*/ 364332 h 373960"/>
              <a:gd name="connsiteX90" fmla="*/ 1171610 w 1171610"/>
              <a:gd name="connsiteY90" fmla="*/ 373857 h 373960"/>
              <a:gd name="connsiteX91" fmla="*/ 276225 w 1171610"/>
              <a:gd name="connsiteY91" fmla="*/ 369094 h 373960"/>
              <a:gd name="connsiteX92" fmla="*/ 292894 w 1171610"/>
              <a:gd name="connsiteY92" fmla="*/ 364331 h 373960"/>
              <a:gd name="connsiteX93" fmla="*/ 221457 w 1171610"/>
              <a:gd name="connsiteY93" fmla="*/ 359570 h 373960"/>
              <a:gd name="connsiteX94" fmla="*/ 166688 w 1171610"/>
              <a:gd name="connsiteY94" fmla="*/ 357189 h 373960"/>
              <a:gd name="connsiteX95" fmla="*/ 128588 w 1171610"/>
              <a:gd name="connsiteY95" fmla="*/ 369094 h 373960"/>
              <a:gd name="connsiteX96" fmla="*/ 21432 w 1171610"/>
              <a:gd name="connsiteY96" fmla="*/ 354806 h 373960"/>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166688 w 1171610"/>
              <a:gd name="connsiteY94" fmla="*/ 357189 h 373981"/>
              <a:gd name="connsiteX95" fmla="*/ 128588 w 1171610"/>
              <a:gd name="connsiteY95" fmla="*/ 369094 h 373981"/>
              <a:gd name="connsiteX96" fmla="*/ 21432 w 1171610"/>
              <a:gd name="connsiteY96" fmla="*/ 354806 h 373981"/>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207169 w 1171610"/>
              <a:gd name="connsiteY94" fmla="*/ 366713 h 373981"/>
              <a:gd name="connsiteX95" fmla="*/ 128588 w 1171610"/>
              <a:gd name="connsiteY95" fmla="*/ 369094 h 373981"/>
              <a:gd name="connsiteX96" fmla="*/ 21432 w 1171610"/>
              <a:gd name="connsiteY96" fmla="*/ 354806 h 37398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1152525 w 1171610"/>
              <a:gd name="connsiteY90" fmla="*/ 369094 h 373857"/>
              <a:gd name="connsiteX91" fmla="*/ 276225 w 1171610"/>
              <a:gd name="connsiteY91" fmla="*/ 369094 h 373857"/>
              <a:gd name="connsiteX92" fmla="*/ 247650 w 1171610"/>
              <a:gd name="connsiteY92" fmla="*/ 359569 h 373857"/>
              <a:gd name="connsiteX93" fmla="*/ 221457 w 1171610"/>
              <a:gd name="connsiteY93" fmla="*/ 359570 h 373857"/>
              <a:gd name="connsiteX94" fmla="*/ 207169 w 1171610"/>
              <a:gd name="connsiteY94" fmla="*/ 366713 h 373857"/>
              <a:gd name="connsiteX95" fmla="*/ 128588 w 1171610"/>
              <a:gd name="connsiteY95" fmla="*/ 369094 h 373857"/>
              <a:gd name="connsiteX96" fmla="*/ 21432 w 1171610"/>
              <a:gd name="connsiteY96" fmla="*/ 354806 h 373857"/>
              <a:gd name="connsiteX0" fmla="*/ 21432 w 1171610"/>
              <a:gd name="connsiteY0" fmla="*/ 354806 h 373980"/>
              <a:gd name="connsiteX1" fmla="*/ 19050 w 1171610"/>
              <a:gd name="connsiteY1" fmla="*/ 321469 h 373980"/>
              <a:gd name="connsiteX2" fmla="*/ 16669 w 1171610"/>
              <a:gd name="connsiteY2" fmla="*/ 314325 h 373980"/>
              <a:gd name="connsiteX3" fmla="*/ 14288 w 1171610"/>
              <a:gd name="connsiteY3" fmla="*/ 276225 h 373980"/>
              <a:gd name="connsiteX4" fmla="*/ 4763 w 1171610"/>
              <a:gd name="connsiteY4" fmla="*/ 171450 h 373980"/>
              <a:gd name="connsiteX5" fmla="*/ 0 w 1171610"/>
              <a:gd name="connsiteY5" fmla="*/ 164306 h 373980"/>
              <a:gd name="connsiteX6" fmla="*/ 7144 w 1171610"/>
              <a:gd name="connsiteY6" fmla="*/ 154781 h 373980"/>
              <a:gd name="connsiteX7" fmla="*/ 35719 w 1171610"/>
              <a:gd name="connsiteY7" fmla="*/ 142875 h 373980"/>
              <a:gd name="connsiteX8" fmla="*/ 57150 w 1171610"/>
              <a:gd name="connsiteY8" fmla="*/ 138113 h 373980"/>
              <a:gd name="connsiteX9" fmla="*/ 71438 w 1171610"/>
              <a:gd name="connsiteY9" fmla="*/ 135731 h 373980"/>
              <a:gd name="connsiteX10" fmla="*/ 90488 w 1171610"/>
              <a:gd name="connsiteY10" fmla="*/ 130969 h 373980"/>
              <a:gd name="connsiteX11" fmla="*/ 102394 w 1171610"/>
              <a:gd name="connsiteY11" fmla="*/ 128588 h 373980"/>
              <a:gd name="connsiteX12" fmla="*/ 121444 w 1171610"/>
              <a:gd name="connsiteY12" fmla="*/ 123825 h 373980"/>
              <a:gd name="connsiteX13" fmla="*/ 152400 w 1171610"/>
              <a:gd name="connsiteY13" fmla="*/ 119063 h 373980"/>
              <a:gd name="connsiteX14" fmla="*/ 176213 w 1171610"/>
              <a:gd name="connsiteY14" fmla="*/ 116681 h 373980"/>
              <a:gd name="connsiteX15" fmla="*/ 185738 w 1171610"/>
              <a:gd name="connsiteY15" fmla="*/ 114300 h 373980"/>
              <a:gd name="connsiteX16" fmla="*/ 276225 w 1171610"/>
              <a:gd name="connsiteY16" fmla="*/ 119063 h 373980"/>
              <a:gd name="connsiteX17" fmla="*/ 290513 w 1171610"/>
              <a:gd name="connsiteY17" fmla="*/ 116681 h 373980"/>
              <a:gd name="connsiteX18" fmla="*/ 304800 w 1171610"/>
              <a:gd name="connsiteY18" fmla="*/ 104775 h 373980"/>
              <a:gd name="connsiteX19" fmla="*/ 316707 w 1171610"/>
              <a:gd name="connsiteY19" fmla="*/ 102394 h 373980"/>
              <a:gd name="connsiteX20" fmla="*/ 330994 w 1171610"/>
              <a:gd name="connsiteY20" fmla="*/ 97631 h 373980"/>
              <a:gd name="connsiteX21" fmla="*/ 338138 w 1171610"/>
              <a:gd name="connsiteY21" fmla="*/ 95250 h 373980"/>
              <a:gd name="connsiteX22" fmla="*/ 345282 w 1171610"/>
              <a:gd name="connsiteY22" fmla="*/ 90488 h 373980"/>
              <a:gd name="connsiteX23" fmla="*/ 357188 w 1171610"/>
              <a:gd name="connsiteY23" fmla="*/ 88106 h 373980"/>
              <a:gd name="connsiteX24" fmla="*/ 390525 w 1171610"/>
              <a:gd name="connsiteY24" fmla="*/ 76200 h 373980"/>
              <a:gd name="connsiteX25" fmla="*/ 397669 w 1171610"/>
              <a:gd name="connsiteY25" fmla="*/ 71438 h 373980"/>
              <a:gd name="connsiteX26" fmla="*/ 409575 w 1171610"/>
              <a:gd name="connsiteY26" fmla="*/ 69056 h 373980"/>
              <a:gd name="connsiteX27" fmla="*/ 419100 w 1171610"/>
              <a:gd name="connsiteY27" fmla="*/ 66675 h 373980"/>
              <a:gd name="connsiteX28" fmla="*/ 435769 w 1171610"/>
              <a:gd name="connsiteY28" fmla="*/ 61913 h 373980"/>
              <a:gd name="connsiteX29" fmla="*/ 450057 w 1171610"/>
              <a:gd name="connsiteY29" fmla="*/ 57150 h 373980"/>
              <a:gd name="connsiteX30" fmla="*/ 461963 w 1171610"/>
              <a:gd name="connsiteY30" fmla="*/ 54769 h 373980"/>
              <a:gd name="connsiteX31" fmla="*/ 469107 w 1171610"/>
              <a:gd name="connsiteY31" fmla="*/ 50006 h 373980"/>
              <a:gd name="connsiteX32" fmla="*/ 481013 w 1171610"/>
              <a:gd name="connsiteY32" fmla="*/ 47625 h 373980"/>
              <a:gd name="connsiteX33" fmla="*/ 490538 w 1171610"/>
              <a:gd name="connsiteY33" fmla="*/ 45244 h 373980"/>
              <a:gd name="connsiteX34" fmla="*/ 502444 w 1171610"/>
              <a:gd name="connsiteY34" fmla="*/ 38100 h 373980"/>
              <a:gd name="connsiteX35" fmla="*/ 511969 w 1171610"/>
              <a:gd name="connsiteY35" fmla="*/ 35719 h 373980"/>
              <a:gd name="connsiteX36" fmla="*/ 519113 w 1171610"/>
              <a:gd name="connsiteY36" fmla="*/ 33338 h 373980"/>
              <a:gd name="connsiteX37" fmla="*/ 528638 w 1171610"/>
              <a:gd name="connsiteY37" fmla="*/ 28575 h 373980"/>
              <a:gd name="connsiteX38" fmla="*/ 542925 w 1171610"/>
              <a:gd name="connsiteY38" fmla="*/ 23813 h 373980"/>
              <a:gd name="connsiteX39" fmla="*/ 552450 w 1171610"/>
              <a:gd name="connsiteY39" fmla="*/ 16669 h 373980"/>
              <a:gd name="connsiteX40" fmla="*/ 559594 w 1171610"/>
              <a:gd name="connsiteY40" fmla="*/ 14288 h 373980"/>
              <a:gd name="connsiteX41" fmla="*/ 576263 w 1171610"/>
              <a:gd name="connsiteY41" fmla="*/ 2381 h 373980"/>
              <a:gd name="connsiteX42" fmla="*/ 583407 w 1171610"/>
              <a:gd name="connsiteY42" fmla="*/ 0 h 373980"/>
              <a:gd name="connsiteX43" fmla="*/ 595313 w 1171610"/>
              <a:gd name="connsiteY43" fmla="*/ 4763 h 373980"/>
              <a:gd name="connsiteX44" fmla="*/ 611982 w 1171610"/>
              <a:gd name="connsiteY44" fmla="*/ 14288 h 373980"/>
              <a:gd name="connsiteX45" fmla="*/ 628650 w 1171610"/>
              <a:gd name="connsiteY45" fmla="*/ 16669 h 373980"/>
              <a:gd name="connsiteX46" fmla="*/ 645319 w 1171610"/>
              <a:gd name="connsiteY46" fmla="*/ 21431 h 373980"/>
              <a:gd name="connsiteX47" fmla="*/ 657225 w 1171610"/>
              <a:gd name="connsiteY47" fmla="*/ 23813 h 373980"/>
              <a:gd name="connsiteX48" fmla="*/ 666750 w 1171610"/>
              <a:gd name="connsiteY48" fmla="*/ 26194 h 373980"/>
              <a:gd name="connsiteX49" fmla="*/ 673894 w 1171610"/>
              <a:gd name="connsiteY49" fmla="*/ 30956 h 373980"/>
              <a:gd name="connsiteX50" fmla="*/ 697707 w 1171610"/>
              <a:gd name="connsiteY50" fmla="*/ 35719 h 373980"/>
              <a:gd name="connsiteX51" fmla="*/ 704850 w 1171610"/>
              <a:gd name="connsiteY51" fmla="*/ 40481 h 373980"/>
              <a:gd name="connsiteX52" fmla="*/ 731044 w 1171610"/>
              <a:gd name="connsiteY52" fmla="*/ 45244 h 373980"/>
              <a:gd name="connsiteX53" fmla="*/ 754857 w 1171610"/>
              <a:gd name="connsiteY53" fmla="*/ 54769 h 373980"/>
              <a:gd name="connsiteX54" fmla="*/ 771525 w 1171610"/>
              <a:gd name="connsiteY54" fmla="*/ 59531 h 373980"/>
              <a:gd name="connsiteX55" fmla="*/ 785813 w 1171610"/>
              <a:gd name="connsiteY55" fmla="*/ 64294 h 373980"/>
              <a:gd name="connsiteX56" fmla="*/ 795338 w 1171610"/>
              <a:gd name="connsiteY56" fmla="*/ 69056 h 373980"/>
              <a:gd name="connsiteX57" fmla="*/ 807244 w 1171610"/>
              <a:gd name="connsiteY57" fmla="*/ 73819 h 373980"/>
              <a:gd name="connsiteX58" fmla="*/ 821532 w 1171610"/>
              <a:gd name="connsiteY58" fmla="*/ 78581 h 373980"/>
              <a:gd name="connsiteX59" fmla="*/ 845344 w 1171610"/>
              <a:gd name="connsiteY59" fmla="*/ 88106 h 373980"/>
              <a:gd name="connsiteX60" fmla="*/ 857250 w 1171610"/>
              <a:gd name="connsiteY60" fmla="*/ 92869 h 373980"/>
              <a:gd name="connsiteX61" fmla="*/ 871538 w 1171610"/>
              <a:gd name="connsiteY61" fmla="*/ 97631 h 373980"/>
              <a:gd name="connsiteX62" fmla="*/ 892969 w 1171610"/>
              <a:gd name="connsiteY62" fmla="*/ 107156 h 373980"/>
              <a:gd name="connsiteX63" fmla="*/ 900113 w 1171610"/>
              <a:gd name="connsiteY63" fmla="*/ 114300 h 373980"/>
              <a:gd name="connsiteX64" fmla="*/ 907257 w 1171610"/>
              <a:gd name="connsiteY64" fmla="*/ 116681 h 373980"/>
              <a:gd name="connsiteX65" fmla="*/ 935832 w 1171610"/>
              <a:gd name="connsiteY65" fmla="*/ 119063 h 373980"/>
              <a:gd name="connsiteX66" fmla="*/ 1014413 w 1171610"/>
              <a:gd name="connsiteY66" fmla="*/ 121444 h 373980"/>
              <a:gd name="connsiteX67" fmla="*/ 1062038 w 1171610"/>
              <a:gd name="connsiteY67" fmla="*/ 123825 h 373980"/>
              <a:gd name="connsiteX68" fmla="*/ 1078707 w 1171610"/>
              <a:gd name="connsiteY68" fmla="*/ 126206 h 373980"/>
              <a:gd name="connsiteX69" fmla="*/ 1104900 w 1171610"/>
              <a:gd name="connsiteY69" fmla="*/ 128588 h 373980"/>
              <a:gd name="connsiteX70" fmla="*/ 1112044 w 1171610"/>
              <a:gd name="connsiteY70" fmla="*/ 130969 h 373980"/>
              <a:gd name="connsiteX71" fmla="*/ 1126332 w 1171610"/>
              <a:gd name="connsiteY71" fmla="*/ 133350 h 373980"/>
              <a:gd name="connsiteX72" fmla="*/ 1157288 w 1171610"/>
              <a:gd name="connsiteY72" fmla="*/ 138113 h 373980"/>
              <a:gd name="connsiteX73" fmla="*/ 1164432 w 1171610"/>
              <a:gd name="connsiteY73" fmla="*/ 142875 h 373980"/>
              <a:gd name="connsiteX74" fmla="*/ 1171575 w 1171610"/>
              <a:gd name="connsiteY74" fmla="*/ 152400 h 373980"/>
              <a:gd name="connsiteX75" fmla="*/ 1166813 w 1171610"/>
              <a:gd name="connsiteY75" fmla="*/ 159544 h 373980"/>
              <a:gd name="connsiteX76" fmla="*/ 1147763 w 1171610"/>
              <a:gd name="connsiteY76" fmla="*/ 169069 h 373980"/>
              <a:gd name="connsiteX77" fmla="*/ 1138238 w 1171610"/>
              <a:gd name="connsiteY77" fmla="*/ 176213 h 373980"/>
              <a:gd name="connsiteX78" fmla="*/ 1143000 w 1171610"/>
              <a:gd name="connsiteY78" fmla="*/ 214313 h 373980"/>
              <a:gd name="connsiteX79" fmla="*/ 1145382 w 1171610"/>
              <a:gd name="connsiteY79" fmla="*/ 230981 h 373980"/>
              <a:gd name="connsiteX80" fmla="*/ 1140619 w 1171610"/>
              <a:gd name="connsiteY80" fmla="*/ 321469 h 373980"/>
              <a:gd name="connsiteX81" fmla="*/ 1138238 w 1171610"/>
              <a:gd name="connsiteY81" fmla="*/ 357188 h 373980"/>
              <a:gd name="connsiteX82" fmla="*/ 1123950 w 1171610"/>
              <a:gd name="connsiteY82" fmla="*/ 359569 h 373980"/>
              <a:gd name="connsiteX83" fmla="*/ 1131094 w 1171610"/>
              <a:gd name="connsiteY83" fmla="*/ 371476 h 373980"/>
              <a:gd name="connsiteX84" fmla="*/ 1059657 w 1171610"/>
              <a:gd name="connsiteY84" fmla="*/ 371476 h 373980"/>
              <a:gd name="connsiteX85" fmla="*/ 964407 w 1171610"/>
              <a:gd name="connsiteY85" fmla="*/ 369094 h 373980"/>
              <a:gd name="connsiteX86" fmla="*/ 1143000 w 1171610"/>
              <a:gd name="connsiteY86" fmla="*/ 373857 h 373980"/>
              <a:gd name="connsiteX87" fmla="*/ 471488 w 1171610"/>
              <a:gd name="connsiteY87" fmla="*/ 366713 h 373980"/>
              <a:gd name="connsiteX88" fmla="*/ 411957 w 1171610"/>
              <a:gd name="connsiteY88" fmla="*/ 361951 h 373980"/>
              <a:gd name="connsiteX89" fmla="*/ 385763 w 1171610"/>
              <a:gd name="connsiteY89" fmla="*/ 364332 h 373980"/>
              <a:gd name="connsiteX90" fmla="*/ 1145382 w 1171610"/>
              <a:gd name="connsiteY90" fmla="*/ 373856 h 373980"/>
              <a:gd name="connsiteX91" fmla="*/ 276225 w 1171610"/>
              <a:gd name="connsiteY91" fmla="*/ 369094 h 373980"/>
              <a:gd name="connsiteX92" fmla="*/ 247650 w 1171610"/>
              <a:gd name="connsiteY92" fmla="*/ 359569 h 373980"/>
              <a:gd name="connsiteX93" fmla="*/ 221457 w 1171610"/>
              <a:gd name="connsiteY93" fmla="*/ 359570 h 373980"/>
              <a:gd name="connsiteX94" fmla="*/ 207169 w 1171610"/>
              <a:gd name="connsiteY94" fmla="*/ 366713 h 373980"/>
              <a:gd name="connsiteX95" fmla="*/ 128588 w 1171610"/>
              <a:gd name="connsiteY95" fmla="*/ 369094 h 373980"/>
              <a:gd name="connsiteX96" fmla="*/ 21432 w 1171610"/>
              <a:gd name="connsiteY96" fmla="*/ 354806 h 3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1610" h="373980">
                <a:moveTo>
                  <a:pt x="21432" y="354806"/>
                </a:moveTo>
                <a:cubicBezTo>
                  <a:pt x="3176" y="346869"/>
                  <a:pt x="20352" y="332533"/>
                  <a:pt x="19050" y="321469"/>
                </a:cubicBezTo>
                <a:cubicBezTo>
                  <a:pt x="18757" y="318976"/>
                  <a:pt x="16932" y="316821"/>
                  <a:pt x="16669" y="314325"/>
                </a:cubicBezTo>
                <a:cubicBezTo>
                  <a:pt x="15337" y="301670"/>
                  <a:pt x="15082" y="288925"/>
                  <a:pt x="14288" y="276225"/>
                </a:cubicBezTo>
                <a:cubicBezTo>
                  <a:pt x="10360" y="115167"/>
                  <a:pt x="35077" y="207826"/>
                  <a:pt x="4763" y="171450"/>
                </a:cubicBezTo>
                <a:cubicBezTo>
                  <a:pt x="2931" y="169251"/>
                  <a:pt x="1588" y="166687"/>
                  <a:pt x="0" y="164306"/>
                </a:cubicBezTo>
                <a:cubicBezTo>
                  <a:pt x="2381" y="161131"/>
                  <a:pt x="4338" y="157587"/>
                  <a:pt x="7144" y="154781"/>
                </a:cubicBezTo>
                <a:cubicBezTo>
                  <a:pt x="13573" y="148353"/>
                  <a:pt x="29941" y="144319"/>
                  <a:pt x="35719" y="142875"/>
                </a:cubicBezTo>
                <a:cubicBezTo>
                  <a:pt x="45915" y="140326"/>
                  <a:pt x="46061" y="140129"/>
                  <a:pt x="57150" y="138113"/>
                </a:cubicBezTo>
                <a:cubicBezTo>
                  <a:pt x="61901" y="137249"/>
                  <a:pt x="66687" y="136595"/>
                  <a:pt x="71438" y="135731"/>
                </a:cubicBezTo>
                <a:cubicBezTo>
                  <a:pt x="103633" y="129877"/>
                  <a:pt x="68448" y="136478"/>
                  <a:pt x="90488" y="130969"/>
                </a:cubicBezTo>
                <a:cubicBezTo>
                  <a:pt x="94414" y="129987"/>
                  <a:pt x="98450" y="129498"/>
                  <a:pt x="102394" y="128588"/>
                </a:cubicBezTo>
                <a:cubicBezTo>
                  <a:pt x="108772" y="127116"/>
                  <a:pt x="114988" y="124901"/>
                  <a:pt x="121444" y="123825"/>
                </a:cubicBezTo>
                <a:cubicBezTo>
                  <a:pt x="131780" y="122103"/>
                  <a:pt x="141981" y="120289"/>
                  <a:pt x="152400" y="119063"/>
                </a:cubicBezTo>
                <a:cubicBezTo>
                  <a:pt x="160323" y="118131"/>
                  <a:pt x="168275" y="117475"/>
                  <a:pt x="176213" y="116681"/>
                </a:cubicBezTo>
                <a:cubicBezTo>
                  <a:pt x="179388" y="115887"/>
                  <a:pt x="182465" y="114300"/>
                  <a:pt x="185738" y="114300"/>
                </a:cubicBezTo>
                <a:cubicBezTo>
                  <a:pt x="242824" y="114300"/>
                  <a:pt x="239106" y="114422"/>
                  <a:pt x="276225" y="119063"/>
                </a:cubicBezTo>
                <a:cubicBezTo>
                  <a:pt x="280988" y="118269"/>
                  <a:pt x="285932" y="118208"/>
                  <a:pt x="290513" y="116681"/>
                </a:cubicBezTo>
                <a:cubicBezTo>
                  <a:pt x="303950" y="112202"/>
                  <a:pt x="291526" y="111412"/>
                  <a:pt x="304800" y="104775"/>
                </a:cubicBezTo>
                <a:cubicBezTo>
                  <a:pt x="308420" y="102965"/>
                  <a:pt x="312802" y="103459"/>
                  <a:pt x="316707" y="102394"/>
                </a:cubicBezTo>
                <a:cubicBezTo>
                  <a:pt x="321550" y="101073"/>
                  <a:pt x="326232" y="99219"/>
                  <a:pt x="330994" y="97631"/>
                </a:cubicBezTo>
                <a:cubicBezTo>
                  <a:pt x="333375" y="96837"/>
                  <a:pt x="336049" y="96642"/>
                  <a:pt x="338138" y="95250"/>
                </a:cubicBezTo>
                <a:cubicBezTo>
                  <a:pt x="340519" y="93663"/>
                  <a:pt x="342602" y="91493"/>
                  <a:pt x="345282" y="90488"/>
                </a:cubicBezTo>
                <a:cubicBezTo>
                  <a:pt x="349072" y="89067"/>
                  <a:pt x="353219" y="88900"/>
                  <a:pt x="357188" y="88106"/>
                </a:cubicBezTo>
                <a:cubicBezTo>
                  <a:pt x="393744" y="69829"/>
                  <a:pt x="346131" y="92343"/>
                  <a:pt x="390525" y="76200"/>
                </a:cubicBezTo>
                <a:cubicBezTo>
                  <a:pt x="393215" y="75222"/>
                  <a:pt x="394989" y="72443"/>
                  <a:pt x="397669" y="71438"/>
                </a:cubicBezTo>
                <a:cubicBezTo>
                  <a:pt x="401459" y="70017"/>
                  <a:pt x="405624" y="69934"/>
                  <a:pt x="409575" y="69056"/>
                </a:cubicBezTo>
                <a:cubicBezTo>
                  <a:pt x="412770" y="68346"/>
                  <a:pt x="415943" y="67536"/>
                  <a:pt x="419100" y="66675"/>
                </a:cubicBezTo>
                <a:cubicBezTo>
                  <a:pt x="424675" y="65155"/>
                  <a:pt x="430246" y="63612"/>
                  <a:pt x="435769" y="61913"/>
                </a:cubicBezTo>
                <a:cubicBezTo>
                  <a:pt x="440567" y="60437"/>
                  <a:pt x="445214" y="58471"/>
                  <a:pt x="450057" y="57150"/>
                </a:cubicBezTo>
                <a:cubicBezTo>
                  <a:pt x="453962" y="56085"/>
                  <a:pt x="457994" y="55563"/>
                  <a:pt x="461963" y="54769"/>
                </a:cubicBezTo>
                <a:cubicBezTo>
                  <a:pt x="464344" y="53181"/>
                  <a:pt x="466427" y="51011"/>
                  <a:pt x="469107" y="50006"/>
                </a:cubicBezTo>
                <a:cubicBezTo>
                  <a:pt x="472897" y="48585"/>
                  <a:pt x="477062" y="48503"/>
                  <a:pt x="481013" y="47625"/>
                </a:cubicBezTo>
                <a:cubicBezTo>
                  <a:pt x="484208" y="46915"/>
                  <a:pt x="487363" y="46038"/>
                  <a:pt x="490538" y="45244"/>
                </a:cubicBezTo>
                <a:cubicBezTo>
                  <a:pt x="494507" y="42863"/>
                  <a:pt x="498215" y="39980"/>
                  <a:pt x="502444" y="38100"/>
                </a:cubicBezTo>
                <a:cubicBezTo>
                  <a:pt x="505435" y="36771"/>
                  <a:pt x="508822" y="36618"/>
                  <a:pt x="511969" y="35719"/>
                </a:cubicBezTo>
                <a:cubicBezTo>
                  <a:pt x="514383" y="35029"/>
                  <a:pt x="516806" y="34327"/>
                  <a:pt x="519113" y="33338"/>
                </a:cubicBezTo>
                <a:cubicBezTo>
                  <a:pt x="522376" y="31940"/>
                  <a:pt x="525342" y="29893"/>
                  <a:pt x="528638" y="28575"/>
                </a:cubicBezTo>
                <a:cubicBezTo>
                  <a:pt x="533299" y="26711"/>
                  <a:pt x="542925" y="23813"/>
                  <a:pt x="542925" y="23813"/>
                </a:cubicBezTo>
                <a:cubicBezTo>
                  <a:pt x="546100" y="21432"/>
                  <a:pt x="549004" y="18638"/>
                  <a:pt x="552450" y="16669"/>
                </a:cubicBezTo>
                <a:cubicBezTo>
                  <a:pt x="554629" y="15424"/>
                  <a:pt x="557415" y="15533"/>
                  <a:pt x="559594" y="14288"/>
                </a:cubicBezTo>
                <a:cubicBezTo>
                  <a:pt x="567141" y="9975"/>
                  <a:pt x="568894" y="6065"/>
                  <a:pt x="576263" y="2381"/>
                </a:cubicBezTo>
                <a:cubicBezTo>
                  <a:pt x="578508" y="1258"/>
                  <a:pt x="581026" y="794"/>
                  <a:pt x="583407" y="0"/>
                </a:cubicBezTo>
                <a:cubicBezTo>
                  <a:pt x="587376" y="1588"/>
                  <a:pt x="591490" y="2851"/>
                  <a:pt x="595313" y="4763"/>
                </a:cubicBezTo>
                <a:cubicBezTo>
                  <a:pt x="601037" y="7625"/>
                  <a:pt x="605955" y="12136"/>
                  <a:pt x="611982" y="14288"/>
                </a:cubicBezTo>
                <a:cubicBezTo>
                  <a:pt x="617267" y="16176"/>
                  <a:pt x="623128" y="15665"/>
                  <a:pt x="628650" y="16669"/>
                </a:cubicBezTo>
                <a:cubicBezTo>
                  <a:pt x="644967" y="19636"/>
                  <a:pt x="631728" y="18033"/>
                  <a:pt x="645319" y="21431"/>
                </a:cubicBezTo>
                <a:cubicBezTo>
                  <a:pt x="649245" y="22413"/>
                  <a:pt x="653274" y="22935"/>
                  <a:pt x="657225" y="23813"/>
                </a:cubicBezTo>
                <a:cubicBezTo>
                  <a:pt x="660420" y="24523"/>
                  <a:pt x="663575" y="25400"/>
                  <a:pt x="666750" y="26194"/>
                </a:cubicBezTo>
                <a:cubicBezTo>
                  <a:pt x="669131" y="27781"/>
                  <a:pt x="671159" y="30114"/>
                  <a:pt x="673894" y="30956"/>
                </a:cubicBezTo>
                <a:cubicBezTo>
                  <a:pt x="681631" y="33337"/>
                  <a:pt x="697707" y="35719"/>
                  <a:pt x="697707" y="35719"/>
                </a:cubicBezTo>
                <a:cubicBezTo>
                  <a:pt x="700088" y="37306"/>
                  <a:pt x="702291" y="39201"/>
                  <a:pt x="704850" y="40481"/>
                </a:cubicBezTo>
                <a:cubicBezTo>
                  <a:pt x="712194" y="44153"/>
                  <a:pt x="724469" y="44422"/>
                  <a:pt x="731044" y="45244"/>
                </a:cubicBezTo>
                <a:cubicBezTo>
                  <a:pt x="763556" y="56080"/>
                  <a:pt x="730337" y="44259"/>
                  <a:pt x="754857" y="54769"/>
                </a:cubicBezTo>
                <a:cubicBezTo>
                  <a:pt x="761081" y="57437"/>
                  <a:pt x="764812" y="57517"/>
                  <a:pt x="771525" y="59531"/>
                </a:cubicBezTo>
                <a:cubicBezTo>
                  <a:pt x="776334" y="60974"/>
                  <a:pt x="781152" y="62430"/>
                  <a:pt x="785813" y="64294"/>
                </a:cubicBezTo>
                <a:cubicBezTo>
                  <a:pt x="789109" y="65612"/>
                  <a:pt x="792094" y="67614"/>
                  <a:pt x="795338" y="69056"/>
                </a:cubicBezTo>
                <a:cubicBezTo>
                  <a:pt x="799244" y="70792"/>
                  <a:pt x="803227" y="72358"/>
                  <a:pt x="807244" y="73819"/>
                </a:cubicBezTo>
                <a:cubicBezTo>
                  <a:pt x="811962" y="75535"/>
                  <a:pt x="816831" y="76818"/>
                  <a:pt x="821532" y="78581"/>
                </a:cubicBezTo>
                <a:cubicBezTo>
                  <a:pt x="829537" y="81583"/>
                  <a:pt x="837407" y="84931"/>
                  <a:pt x="845344" y="88106"/>
                </a:cubicBezTo>
                <a:cubicBezTo>
                  <a:pt x="849313" y="89694"/>
                  <a:pt x="853195" y="91517"/>
                  <a:pt x="857250" y="92869"/>
                </a:cubicBezTo>
                <a:cubicBezTo>
                  <a:pt x="862013" y="94456"/>
                  <a:pt x="867048" y="95386"/>
                  <a:pt x="871538" y="97631"/>
                </a:cubicBezTo>
                <a:cubicBezTo>
                  <a:pt x="884886" y="104306"/>
                  <a:pt x="877767" y="101076"/>
                  <a:pt x="892969" y="107156"/>
                </a:cubicBezTo>
                <a:cubicBezTo>
                  <a:pt x="895350" y="109537"/>
                  <a:pt x="897311" y="112432"/>
                  <a:pt x="900113" y="114300"/>
                </a:cubicBezTo>
                <a:cubicBezTo>
                  <a:pt x="902202" y="115692"/>
                  <a:pt x="904769" y="116349"/>
                  <a:pt x="907257" y="116681"/>
                </a:cubicBezTo>
                <a:cubicBezTo>
                  <a:pt x="916731" y="117944"/>
                  <a:pt x="926283" y="118639"/>
                  <a:pt x="935832" y="119063"/>
                </a:cubicBezTo>
                <a:cubicBezTo>
                  <a:pt x="962012" y="120227"/>
                  <a:pt x="988226" y="120456"/>
                  <a:pt x="1014413" y="121444"/>
                </a:cubicBezTo>
                <a:cubicBezTo>
                  <a:pt x="1030297" y="122043"/>
                  <a:pt x="1046163" y="123031"/>
                  <a:pt x="1062038" y="123825"/>
                </a:cubicBezTo>
                <a:cubicBezTo>
                  <a:pt x="1067594" y="124619"/>
                  <a:pt x="1073129" y="125586"/>
                  <a:pt x="1078707" y="126206"/>
                </a:cubicBezTo>
                <a:cubicBezTo>
                  <a:pt x="1087420" y="127174"/>
                  <a:pt x="1096221" y="127348"/>
                  <a:pt x="1104900" y="128588"/>
                </a:cubicBezTo>
                <a:cubicBezTo>
                  <a:pt x="1107385" y="128943"/>
                  <a:pt x="1109594" y="130425"/>
                  <a:pt x="1112044" y="130969"/>
                </a:cubicBezTo>
                <a:cubicBezTo>
                  <a:pt x="1116757" y="132016"/>
                  <a:pt x="1121560" y="132616"/>
                  <a:pt x="1126332" y="133350"/>
                </a:cubicBezTo>
                <a:cubicBezTo>
                  <a:pt x="1166065" y="139462"/>
                  <a:pt x="1121733" y="132185"/>
                  <a:pt x="1157288" y="138113"/>
                </a:cubicBezTo>
                <a:cubicBezTo>
                  <a:pt x="1159669" y="139700"/>
                  <a:pt x="1162408" y="140851"/>
                  <a:pt x="1164432" y="142875"/>
                </a:cubicBezTo>
                <a:cubicBezTo>
                  <a:pt x="1167238" y="145681"/>
                  <a:pt x="1171014" y="148471"/>
                  <a:pt x="1171575" y="152400"/>
                </a:cubicBezTo>
                <a:cubicBezTo>
                  <a:pt x="1171980" y="155233"/>
                  <a:pt x="1168837" y="157520"/>
                  <a:pt x="1166813" y="159544"/>
                </a:cubicBezTo>
                <a:cubicBezTo>
                  <a:pt x="1160728" y="165629"/>
                  <a:pt x="1155432" y="164808"/>
                  <a:pt x="1147763" y="169069"/>
                </a:cubicBezTo>
                <a:cubicBezTo>
                  <a:pt x="1144294" y="170997"/>
                  <a:pt x="1141413" y="173832"/>
                  <a:pt x="1138238" y="176213"/>
                </a:cubicBezTo>
                <a:cubicBezTo>
                  <a:pt x="1142973" y="199892"/>
                  <a:pt x="1138877" y="177209"/>
                  <a:pt x="1143000" y="214313"/>
                </a:cubicBezTo>
                <a:cubicBezTo>
                  <a:pt x="1143620" y="219891"/>
                  <a:pt x="1144588" y="225425"/>
                  <a:pt x="1145382" y="230981"/>
                </a:cubicBezTo>
                <a:cubicBezTo>
                  <a:pt x="1141164" y="344839"/>
                  <a:pt x="1145559" y="257237"/>
                  <a:pt x="1140619" y="321469"/>
                </a:cubicBezTo>
                <a:cubicBezTo>
                  <a:pt x="1139704" y="333367"/>
                  <a:pt x="1143021" y="346256"/>
                  <a:pt x="1138238" y="357188"/>
                </a:cubicBezTo>
                <a:cubicBezTo>
                  <a:pt x="1136303" y="361612"/>
                  <a:pt x="1125141" y="357188"/>
                  <a:pt x="1123950" y="359569"/>
                </a:cubicBezTo>
                <a:cubicBezTo>
                  <a:pt x="1122759" y="361950"/>
                  <a:pt x="1147763" y="370682"/>
                  <a:pt x="1131094" y="371476"/>
                </a:cubicBezTo>
                <a:cubicBezTo>
                  <a:pt x="1126404" y="372414"/>
                  <a:pt x="1087438" y="371873"/>
                  <a:pt x="1059657" y="371476"/>
                </a:cubicBezTo>
                <a:cubicBezTo>
                  <a:pt x="1031876" y="371079"/>
                  <a:pt x="992193" y="368515"/>
                  <a:pt x="964407" y="369094"/>
                </a:cubicBezTo>
                <a:lnTo>
                  <a:pt x="1143000" y="373857"/>
                </a:lnTo>
                <a:lnTo>
                  <a:pt x="471488" y="366713"/>
                </a:lnTo>
                <a:cubicBezTo>
                  <a:pt x="349648" y="364729"/>
                  <a:pt x="433388" y="362745"/>
                  <a:pt x="411957" y="361951"/>
                </a:cubicBezTo>
                <a:cubicBezTo>
                  <a:pt x="401251" y="360167"/>
                  <a:pt x="263526" y="362348"/>
                  <a:pt x="385763" y="364332"/>
                </a:cubicBezTo>
                <a:lnTo>
                  <a:pt x="1145382" y="373856"/>
                </a:lnTo>
                <a:cubicBezTo>
                  <a:pt x="1126332" y="374650"/>
                  <a:pt x="425847" y="371475"/>
                  <a:pt x="276225" y="369094"/>
                </a:cubicBezTo>
                <a:cubicBezTo>
                  <a:pt x="126603" y="366713"/>
                  <a:pt x="256778" y="361156"/>
                  <a:pt x="247650" y="359569"/>
                </a:cubicBezTo>
                <a:cubicBezTo>
                  <a:pt x="238522" y="357982"/>
                  <a:pt x="232569" y="358776"/>
                  <a:pt x="221457" y="359570"/>
                </a:cubicBezTo>
                <a:lnTo>
                  <a:pt x="207169" y="366713"/>
                </a:lnTo>
                <a:cubicBezTo>
                  <a:pt x="197623" y="366236"/>
                  <a:pt x="138144" y="369302"/>
                  <a:pt x="128588" y="369094"/>
                </a:cubicBezTo>
                <a:cubicBezTo>
                  <a:pt x="101607" y="368508"/>
                  <a:pt x="39688" y="362743"/>
                  <a:pt x="21432" y="3548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D856754-2CE7-07D0-8B92-3225CE97606F}"/>
              </a:ext>
            </a:extLst>
          </p:cNvPr>
          <p:cNvSpPr>
            <a:spLocks/>
          </p:cNvSpPr>
          <p:nvPr/>
        </p:nvSpPr>
        <p:spPr>
          <a:xfrm>
            <a:off x="1430174" y="6176963"/>
            <a:ext cx="750099" cy="320517"/>
          </a:xfrm>
          <a:custGeom>
            <a:avLst/>
            <a:gdLst>
              <a:gd name="connsiteX0" fmla="*/ 5 w 750099"/>
              <a:gd name="connsiteY0" fmla="*/ 47625 h 320517"/>
              <a:gd name="connsiteX1" fmla="*/ 21436 w 750099"/>
              <a:gd name="connsiteY1" fmla="*/ 45243 h 320517"/>
              <a:gd name="connsiteX2" fmla="*/ 83349 w 750099"/>
              <a:gd name="connsiteY2" fmla="*/ 40481 h 320517"/>
              <a:gd name="connsiteX3" fmla="*/ 114305 w 750099"/>
              <a:gd name="connsiteY3" fmla="*/ 35718 h 320517"/>
              <a:gd name="connsiteX4" fmla="*/ 135736 w 750099"/>
              <a:gd name="connsiteY4" fmla="*/ 33337 h 320517"/>
              <a:gd name="connsiteX5" fmla="*/ 159549 w 750099"/>
              <a:gd name="connsiteY5" fmla="*/ 28575 h 320517"/>
              <a:gd name="connsiteX6" fmla="*/ 183361 w 750099"/>
              <a:gd name="connsiteY6" fmla="*/ 26193 h 320517"/>
              <a:gd name="connsiteX7" fmla="*/ 197649 w 750099"/>
              <a:gd name="connsiteY7" fmla="*/ 23812 h 320517"/>
              <a:gd name="connsiteX8" fmla="*/ 221461 w 750099"/>
              <a:gd name="connsiteY8" fmla="*/ 21431 h 320517"/>
              <a:gd name="connsiteX9" fmla="*/ 235749 w 750099"/>
              <a:gd name="connsiteY9" fmla="*/ 19050 h 320517"/>
              <a:gd name="connsiteX10" fmla="*/ 247655 w 750099"/>
              <a:gd name="connsiteY10" fmla="*/ 16668 h 320517"/>
              <a:gd name="connsiteX11" fmla="*/ 271467 w 750099"/>
              <a:gd name="connsiteY11" fmla="*/ 14287 h 320517"/>
              <a:gd name="connsiteX12" fmla="*/ 316711 w 750099"/>
              <a:gd name="connsiteY12" fmla="*/ 7143 h 320517"/>
              <a:gd name="connsiteX13" fmla="*/ 359574 w 750099"/>
              <a:gd name="connsiteY13" fmla="*/ 0 h 320517"/>
              <a:gd name="connsiteX14" fmla="*/ 402436 w 750099"/>
              <a:gd name="connsiteY14" fmla="*/ 4762 h 320517"/>
              <a:gd name="connsiteX15" fmla="*/ 426249 w 750099"/>
              <a:gd name="connsiteY15" fmla="*/ 9525 h 320517"/>
              <a:gd name="connsiteX16" fmla="*/ 454824 w 750099"/>
              <a:gd name="connsiteY16" fmla="*/ 11906 h 320517"/>
              <a:gd name="connsiteX17" fmla="*/ 469111 w 750099"/>
              <a:gd name="connsiteY17" fmla="*/ 14287 h 320517"/>
              <a:gd name="connsiteX18" fmla="*/ 476255 w 750099"/>
              <a:gd name="connsiteY18" fmla="*/ 16668 h 320517"/>
              <a:gd name="connsiteX19" fmla="*/ 495305 w 750099"/>
              <a:gd name="connsiteY19" fmla="*/ 19050 h 320517"/>
              <a:gd name="connsiteX20" fmla="*/ 509592 w 750099"/>
              <a:gd name="connsiteY20" fmla="*/ 21431 h 320517"/>
              <a:gd name="connsiteX21" fmla="*/ 521499 w 750099"/>
              <a:gd name="connsiteY21" fmla="*/ 23812 h 320517"/>
              <a:gd name="connsiteX22" fmla="*/ 542930 w 750099"/>
              <a:gd name="connsiteY22" fmla="*/ 26193 h 320517"/>
              <a:gd name="connsiteX23" fmla="*/ 557217 w 750099"/>
              <a:gd name="connsiteY23" fmla="*/ 28575 h 320517"/>
              <a:gd name="connsiteX24" fmla="*/ 569124 w 750099"/>
              <a:gd name="connsiteY24" fmla="*/ 30956 h 320517"/>
              <a:gd name="connsiteX25" fmla="*/ 628655 w 750099"/>
              <a:gd name="connsiteY25" fmla="*/ 38100 h 320517"/>
              <a:gd name="connsiteX26" fmla="*/ 673899 w 750099"/>
              <a:gd name="connsiteY26" fmla="*/ 42862 h 320517"/>
              <a:gd name="connsiteX27" fmla="*/ 709617 w 750099"/>
              <a:gd name="connsiteY27" fmla="*/ 47625 h 320517"/>
              <a:gd name="connsiteX28" fmla="*/ 731049 w 750099"/>
              <a:gd name="connsiteY28" fmla="*/ 52387 h 320517"/>
              <a:gd name="connsiteX29" fmla="*/ 750099 w 750099"/>
              <a:gd name="connsiteY29" fmla="*/ 57150 h 320517"/>
              <a:gd name="connsiteX30" fmla="*/ 733430 w 750099"/>
              <a:gd name="connsiteY30" fmla="*/ 61912 h 320517"/>
              <a:gd name="connsiteX31" fmla="*/ 723905 w 750099"/>
              <a:gd name="connsiteY31" fmla="*/ 66675 h 320517"/>
              <a:gd name="connsiteX32" fmla="*/ 711999 w 750099"/>
              <a:gd name="connsiteY32" fmla="*/ 69056 h 320517"/>
              <a:gd name="connsiteX33" fmla="*/ 714380 w 750099"/>
              <a:gd name="connsiteY33" fmla="*/ 88106 h 320517"/>
              <a:gd name="connsiteX34" fmla="*/ 719142 w 750099"/>
              <a:gd name="connsiteY34" fmla="*/ 109537 h 320517"/>
              <a:gd name="connsiteX35" fmla="*/ 721524 w 750099"/>
              <a:gd name="connsiteY35" fmla="*/ 145256 h 320517"/>
              <a:gd name="connsiteX36" fmla="*/ 716761 w 750099"/>
              <a:gd name="connsiteY36" fmla="*/ 192881 h 320517"/>
              <a:gd name="connsiteX37" fmla="*/ 714380 w 750099"/>
              <a:gd name="connsiteY37" fmla="*/ 228600 h 320517"/>
              <a:gd name="connsiteX38" fmla="*/ 711999 w 750099"/>
              <a:gd name="connsiteY38" fmla="*/ 319087 h 320517"/>
              <a:gd name="connsiteX39" fmla="*/ 697711 w 750099"/>
              <a:gd name="connsiteY39" fmla="*/ 314325 h 320517"/>
              <a:gd name="connsiteX40" fmla="*/ 661992 w 750099"/>
              <a:gd name="connsiteY40" fmla="*/ 311943 h 320517"/>
              <a:gd name="connsiteX41" fmla="*/ 607224 w 750099"/>
              <a:gd name="connsiteY41" fmla="*/ 309562 h 320517"/>
              <a:gd name="connsiteX42" fmla="*/ 492924 w 750099"/>
              <a:gd name="connsiteY42" fmla="*/ 311943 h 320517"/>
              <a:gd name="connsiteX43" fmla="*/ 407199 w 750099"/>
              <a:gd name="connsiteY43" fmla="*/ 314325 h 320517"/>
              <a:gd name="connsiteX44" fmla="*/ 261942 w 750099"/>
              <a:gd name="connsiteY44" fmla="*/ 311943 h 320517"/>
              <a:gd name="connsiteX45" fmla="*/ 35724 w 750099"/>
              <a:gd name="connsiteY45" fmla="*/ 309562 h 320517"/>
              <a:gd name="connsiteX46" fmla="*/ 19055 w 750099"/>
              <a:gd name="connsiteY46" fmla="*/ 307181 h 320517"/>
              <a:gd name="connsiteX47" fmla="*/ 16674 w 750099"/>
              <a:gd name="connsiteY47" fmla="*/ 240506 h 320517"/>
              <a:gd name="connsiteX48" fmla="*/ 14292 w 750099"/>
              <a:gd name="connsiteY48" fmla="*/ 204787 h 320517"/>
              <a:gd name="connsiteX49" fmla="*/ 16674 w 750099"/>
              <a:gd name="connsiteY49" fmla="*/ 138112 h 320517"/>
              <a:gd name="connsiteX50" fmla="*/ 19055 w 750099"/>
              <a:gd name="connsiteY50" fmla="*/ 109537 h 320517"/>
              <a:gd name="connsiteX51" fmla="*/ 5 w 750099"/>
              <a:gd name="connsiteY51" fmla="*/ 47625 h 32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0099" h="320517">
                <a:moveTo>
                  <a:pt x="5" y="47625"/>
                </a:moveTo>
                <a:cubicBezTo>
                  <a:pt x="402" y="36909"/>
                  <a:pt x="14271" y="45816"/>
                  <a:pt x="21436" y="45243"/>
                </a:cubicBezTo>
                <a:cubicBezTo>
                  <a:pt x="61650" y="42025"/>
                  <a:pt x="50540" y="44340"/>
                  <a:pt x="83349" y="40481"/>
                </a:cubicBezTo>
                <a:cubicBezTo>
                  <a:pt x="119316" y="36250"/>
                  <a:pt x="81990" y="40027"/>
                  <a:pt x="114305" y="35718"/>
                </a:cubicBezTo>
                <a:cubicBezTo>
                  <a:pt x="121430" y="34768"/>
                  <a:pt x="128592" y="34131"/>
                  <a:pt x="135736" y="33337"/>
                </a:cubicBezTo>
                <a:cubicBezTo>
                  <a:pt x="145990" y="30774"/>
                  <a:pt x="147868" y="30035"/>
                  <a:pt x="159549" y="28575"/>
                </a:cubicBezTo>
                <a:cubicBezTo>
                  <a:pt x="167464" y="27585"/>
                  <a:pt x="175446" y="27183"/>
                  <a:pt x="183361" y="26193"/>
                </a:cubicBezTo>
                <a:cubicBezTo>
                  <a:pt x="188152" y="25594"/>
                  <a:pt x="192858" y="24411"/>
                  <a:pt x="197649" y="23812"/>
                </a:cubicBezTo>
                <a:cubicBezTo>
                  <a:pt x="205564" y="22823"/>
                  <a:pt x="213546" y="22420"/>
                  <a:pt x="221461" y="21431"/>
                </a:cubicBezTo>
                <a:cubicBezTo>
                  <a:pt x="226252" y="20832"/>
                  <a:pt x="230999" y="19914"/>
                  <a:pt x="235749" y="19050"/>
                </a:cubicBezTo>
                <a:cubicBezTo>
                  <a:pt x="239731" y="18326"/>
                  <a:pt x="243643" y="17203"/>
                  <a:pt x="247655" y="16668"/>
                </a:cubicBezTo>
                <a:cubicBezTo>
                  <a:pt x="255562" y="15614"/>
                  <a:pt x="263545" y="15219"/>
                  <a:pt x="271467" y="14287"/>
                </a:cubicBezTo>
                <a:cubicBezTo>
                  <a:pt x="290224" y="12081"/>
                  <a:pt x="295454" y="10179"/>
                  <a:pt x="316711" y="7143"/>
                </a:cubicBezTo>
                <a:cubicBezTo>
                  <a:pt x="353289" y="1918"/>
                  <a:pt x="339159" y="5103"/>
                  <a:pt x="359574" y="0"/>
                </a:cubicBezTo>
                <a:cubicBezTo>
                  <a:pt x="368745" y="917"/>
                  <a:pt x="392325" y="3077"/>
                  <a:pt x="402436" y="4762"/>
                </a:cubicBezTo>
                <a:cubicBezTo>
                  <a:pt x="426081" y="8702"/>
                  <a:pt x="394811" y="6032"/>
                  <a:pt x="426249" y="9525"/>
                </a:cubicBezTo>
                <a:cubicBezTo>
                  <a:pt x="435749" y="10581"/>
                  <a:pt x="445299" y="11112"/>
                  <a:pt x="454824" y="11906"/>
                </a:cubicBezTo>
                <a:cubicBezTo>
                  <a:pt x="459586" y="12700"/>
                  <a:pt x="464398" y="13240"/>
                  <a:pt x="469111" y="14287"/>
                </a:cubicBezTo>
                <a:cubicBezTo>
                  <a:pt x="471561" y="14831"/>
                  <a:pt x="473785" y="16219"/>
                  <a:pt x="476255" y="16668"/>
                </a:cubicBezTo>
                <a:cubicBezTo>
                  <a:pt x="482551" y="17813"/>
                  <a:pt x="488970" y="18145"/>
                  <a:pt x="495305" y="19050"/>
                </a:cubicBezTo>
                <a:cubicBezTo>
                  <a:pt x="500084" y="19733"/>
                  <a:pt x="504842" y="20567"/>
                  <a:pt x="509592" y="21431"/>
                </a:cubicBezTo>
                <a:cubicBezTo>
                  <a:pt x="513574" y="22155"/>
                  <a:pt x="517492" y="23240"/>
                  <a:pt x="521499" y="23812"/>
                </a:cubicBezTo>
                <a:cubicBezTo>
                  <a:pt x="528614" y="24828"/>
                  <a:pt x="535805" y="25243"/>
                  <a:pt x="542930" y="26193"/>
                </a:cubicBezTo>
                <a:cubicBezTo>
                  <a:pt x="547716" y="26831"/>
                  <a:pt x="552467" y="27711"/>
                  <a:pt x="557217" y="28575"/>
                </a:cubicBezTo>
                <a:cubicBezTo>
                  <a:pt x="561199" y="29299"/>
                  <a:pt x="565117" y="30384"/>
                  <a:pt x="569124" y="30956"/>
                </a:cubicBezTo>
                <a:cubicBezTo>
                  <a:pt x="598015" y="35083"/>
                  <a:pt x="603681" y="35162"/>
                  <a:pt x="628655" y="38100"/>
                </a:cubicBezTo>
                <a:cubicBezTo>
                  <a:pt x="664002" y="42259"/>
                  <a:pt x="630923" y="38956"/>
                  <a:pt x="673899" y="42862"/>
                </a:cubicBezTo>
                <a:cubicBezTo>
                  <a:pt x="698333" y="47748"/>
                  <a:pt x="672502" y="42985"/>
                  <a:pt x="709617" y="47625"/>
                </a:cubicBezTo>
                <a:cubicBezTo>
                  <a:pt x="735833" y="50902"/>
                  <a:pt x="714411" y="48228"/>
                  <a:pt x="731049" y="52387"/>
                </a:cubicBezTo>
                <a:lnTo>
                  <a:pt x="750099" y="57150"/>
                </a:lnTo>
                <a:cubicBezTo>
                  <a:pt x="745268" y="58358"/>
                  <a:pt x="738211" y="59863"/>
                  <a:pt x="733430" y="61912"/>
                </a:cubicBezTo>
                <a:cubicBezTo>
                  <a:pt x="730167" y="63310"/>
                  <a:pt x="727273" y="65552"/>
                  <a:pt x="723905" y="66675"/>
                </a:cubicBezTo>
                <a:cubicBezTo>
                  <a:pt x="720065" y="67955"/>
                  <a:pt x="715968" y="68262"/>
                  <a:pt x="711999" y="69056"/>
                </a:cubicBezTo>
                <a:cubicBezTo>
                  <a:pt x="712793" y="75406"/>
                  <a:pt x="713407" y="81781"/>
                  <a:pt x="714380" y="88106"/>
                </a:cubicBezTo>
                <a:cubicBezTo>
                  <a:pt x="715589" y="95965"/>
                  <a:pt x="717246" y="101953"/>
                  <a:pt x="719142" y="109537"/>
                </a:cubicBezTo>
                <a:cubicBezTo>
                  <a:pt x="719936" y="121443"/>
                  <a:pt x="721524" y="133323"/>
                  <a:pt x="721524" y="145256"/>
                </a:cubicBezTo>
                <a:cubicBezTo>
                  <a:pt x="721524" y="162118"/>
                  <a:pt x="719080" y="176646"/>
                  <a:pt x="716761" y="192881"/>
                </a:cubicBezTo>
                <a:cubicBezTo>
                  <a:pt x="715967" y="204787"/>
                  <a:pt x="714830" y="216676"/>
                  <a:pt x="714380" y="228600"/>
                </a:cubicBezTo>
                <a:cubicBezTo>
                  <a:pt x="713242" y="258751"/>
                  <a:pt x="717758" y="289469"/>
                  <a:pt x="711999" y="319087"/>
                </a:cubicBezTo>
                <a:cubicBezTo>
                  <a:pt x="711041" y="324015"/>
                  <a:pt x="702720" y="314659"/>
                  <a:pt x="697711" y="314325"/>
                </a:cubicBezTo>
                <a:lnTo>
                  <a:pt x="661992" y="311943"/>
                </a:lnTo>
                <a:lnTo>
                  <a:pt x="607224" y="309562"/>
                </a:lnTo>
                <a:lnTo>
                  <a:pt x="492924" y="311943"/>
                </a:lnTo>
                <a:cubicBezTo>
                  <a:pt x="464346" y="312623"/>
                  <a:pt x="435785" y="314325"/>
                  <a:pt x="407199" y="314325"/>
                </a:cubicBezTo>
                <a:cubicBezTo>
                  <a:pt x="358773" y="314325"/>
                  <a:pt x="310364" y="312564"/>
                  <a:pt x="261942" y="311943"/>
                </a:cubicBezTo>
                <a:lnTo>
                  <a:pt x="35724" y="309562"/>
                </a:lnTo>
                <a:cubicBezTo>
                  <a:pt x="30168" y="308768"/>
                  <a:pt x="20548" y="312592"/>
                  <a:pt x="19055" y="307181"/>
                </a:cubicBezTo>
                <a:cubicBezTo>
                  <a:pt x="13141" y="285743"/>
                  <a:pt x="17707" y="262721"/>
                  <a:pt x="16674" y="240506"/>
                </a:cubicBezTo>
                <a:cubicBezTo>
                  <a:pt x="16120" y="228586"/>
                  <a:pt x="15086" y="216693"/>
                  <a:pt x="14292" y="204787"/>
                </a:cubicBezTo>
                <a:cubicBezTo>
                  <a:pt x="15086" y="182562"/>
                  <a:pt x="15563" y="160323"/>
                  <a:pt x="16674" y="138112"/>
                </a:cubicBezTo>
                <a:cubicBezTo>
                  <a:pt x="17151" y="128566"/>
                  <a:pt x="18737" y="119090"/>
                  <a:pt x="19055" y="109537"/>
                </a:cubicBezTo>
                <a:cubicBezTo>
                  <a:pt x="19531" y="95258"/>
                  <a:pt x="-392" y="58341"/>
                  <a:pt x="5" y="47625"/>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A31E1CC-3040-1709-15F7-3DE0BB541186}"/>
              </a:ext>
            </a:extLst>
          </p:cNvPr>
          <p:cNvSpPr>
            <a:spLocks/>
          </p:cNvSpPr>
          <p:nvPr/>
        </p:nvSpPr>
        <p:spPr>
          <a:xfrm>
            <a:off x="8998302" y="6224586"/>
            <a:ext cx="1244283" cy="373856"/>
          </a:xfrm>
          <a:custGeom>
            <a:avLst/>
            <a:gdLst>
              <a:gd name="connsiteX0" fmla="*/ 674 w 1243909"/>
              <a:gd name="connsiteY0" fmla="*/ 130969 h 373856"/>
              <a:gd name="connsiteX1" fmla="*/ 12581 w 1243909"/>
              <a:gd name="connsiteY1" fmla="*/ 128587 h 373856"/>
              <a:gd name="connsiteX2" fmla="*/ 24487 w 1243909"/>
              <a:gd name="connsiteY2" fmla="*/ 123825 h 373856"/>
              <a:gd name="connsiteX3" fmla="*/ 45918 w 1243909"/>
              <a:gd name="connsiteY3" fmla="*/ 121444 h 373856"/>
              <a:gd name="connsiteX4" fmla="*/ 69731 w 1243909"/>
              <a:gd name="connsiteY4" fmla="*/ 116681 h 373856"/>
              <a:gd name="connsiteX5" fmla="*/ 107831 w 1243909"/>
              <a:gd name="connsiteY5" fmla="*/ 109537 h 373856"/>
              <a:gd name="connsiteX6" fmla="*/ 122118 w 1243909"/>
              <a:gd name="connsiteY6" fmla="*/ 107156 h 373856"/>
              <a:gd name="connsiteX7" fmla="*/ 131643 w 1243909"/>
              <a:gd name="connsiteY7" fmla="*/ 104775 h 373856"/>
              <a:gd name="connsiteX8" fmla="*/ 153074 w 1243909"/>
              <a:gd name="connsiteY8" fmla="*/ 100012 h 373856"/>
              <a:gd name="connsiteX9" fmla="*/ 160218 w 1243909"/>
              <a:gd name="connsiteY9" fmla="*/ 97631 h 373856"/>
              <a:gd name="connsiteX10" fmla="*/ 176887 w 1243909"/>
              <a:gd name="connsiteY10" fmla="*/ 95250 h 373856"/>
              <a:gd name="connsiteX11" fmla="*/ 205462 w 1243909"/>
              <a:gd name="connsiteY11" fmla="*/ 85725 h 373856"/>
              <a:gd name="connsiteX12" fmla="*/ 269756 w 1243909"/>
              <a:gd name="connsiteY12" fmla="*/ 76200 h 373856"/>
              <a:gd name="connsiteX13" fmla="*/ 303093 w 1243909"/>
              <a:gd name="connsiteY13" fmla="*/ 73819 h 373856"/>
              <a:gd name="connsiteX14" fmla="*/ 331668 w 1243909"/>
              <a:gd name="connsiteY14" fmla="*/ 69056 h 373856"/>
              <a:gd name="connsiteX15" fmla="*/ 350718 w 1243909"/>
              <a:gd name="connsiteY15" fmla="*/ 64294 h 373856"/>
              <a:gd name="connsiteX16" fmla="*/ 372149 w 1243909"/>
              <a:gd name="connsiteY16" fmla="*/ 61912 h 373856"/>
              <a:gd name="connsiteX17" fmla="*/ 407868 w 1243909"/>
              <a:gd name="connsiteY17" fmla="*/ 57150 h 373856"/>
              <a:gd name="connsiteX18" fmla="*/ 424537 w 1243909"/>
              <a:gd name="connsiteY18" fmla="*/ 52387 h 373856"/>
              <a:gd name="connsiteX19" fmla="*/ 457874 w 1243909"/>
              <a:gd name="connsiteY19" fmla="*/ 42862 h 373856"/>
              <a:gd name="connsiteX20" fmla="*/ 486449 w 1243909"/>
              <a:gd name="connsiteY20" fmla="*/ 38100 h 373856"/>
              <a:gd name="connsiteX21" fmla="*/ 505499 w 1243909"/>
              <a:gd name="connsiteY21" fmla="*/ 33337 h 373856"/>
              <a:gd name="connsiteX22" fmla="*/ 519787 w 1243909"/>
              <a:gd name="connsiteY22" fmla="*/ 30956 h 373856"/>
              <a:gd name="connsiteX23" fmla="*/ 545981 w 1243909"/>
              <a:gd name="connsiteY23" fmla="*/ 26194 h 373856"/>
              <a:gd name="connsiteX24" fmla="*/ 574556 w 1243909"/>
              <a:gd name="connsiteY24" fmla="*/ 19050 h 373856"/>
              <a:gd name="connsiteX25" fmla="*/ 591224 w 1243909"/>
              <a:gd name="connsiteY25" fmla="*/ 14287 h 373856"/>
              <a:gd name="connsiteX26" fmla="*/ 638849 w 1243909"/>
              <a:gd name="connsiteY26" fmla="*/ 0 h 373856"/>
              <a:gd name="connsiteX27" fmla="*/ 679331 w 1243909"/>
              <a:gd name="connsiteY27" fmla="*/ 9525 h 373856"/>
              <a:gd name="connsiteX28" fmla="*/ 717431 w 1243909"/>
              <a:gd name="connsiteY28" fmla="*/ 16669 h 373856"/>
              <a:gd name="connsiteX29" fmla="*/ 734099 w 1243909"/>
              <a:gd name="connsiteY29" fmla="*/ 21431 h 373856"/>
              <a:gd name="connsiteX30" fmla="*/ 753149 w 1243909"/>
              <a:gd name="connsiteY30" fmla="*/ 28575 h 373856"/>
              <a:gd name="connsiteX31" fmla="*/ 774581 w 1243909"/>
              <a:gd name="connsiteY31" fmla="*/ 33337 h 373856"/>
              <a:gd name="connsiteX32" fmla="*/ 793631 w 1243909"/>
              <a:gd name="connsiteY32" fmla="*/ 38100 h 373856"/>
              <a:gd name="connsiteX33" fmla="*/ 807918 w 1243909"/>
              <a:gd name="connsiteY33" fmla="*/ 42862 h 373856"/>
              <a:gd name="connsiteX34" fmla="*/ 862687 w 1243909"/>
              <a:gd name="connsiteY34" fmla="*/ 50006 h 373856"/>
              <a:gd name="connsiteX35" fmla="*/ 886499 w 1243909"/>
              <a:gd name="connsiteY35" fmla="*/ 54769 h 373856"/>
              <a:gd name="connsiteX36" fmla="*/ 929362 w 1243909"/>
              <a:gd name="connsiteY36" fmla="*/ 64294 h 373856"/>
              <a:gd name="connsiteX37" fmla="*/ 953174 w 1243909"/>
              <a:gd name="connsiteY37" fmla="*/ 69056 h 373856"/>
              <a:gd name="connsiteX38" fmla="*/ 969843 w 1243909"/>
              <a:gd name="connsiteY38" fmla="*/ 73819 h 373856"/>
              <a:gd name="connsiteX39" fmla="*/ 984131 w 1243909"/>
              <a:gd name="connsiteY39" fmla="*/ 76200 h 373856"/>
              <a:gd name="connsiteX40" fmla="*/ 1000799 w 1243909"/>
              <a:gd name="connsiteY40" fmla="*/ 80962 h 373856"/>
              <a:gd name="connsiteX41" fmla="*/ 1017468 w 1243909"/>
              <a:gd name="connsiteY41" fmla="*/ 83344 h 373856"/>
              <a:gd name="connsiteX42" fmla="*/ 1055568 w 1243909"/>
              <a:gd name="connsiteY42" fmla="*/ 95250 h 373856"/>
              <a:gd name="connsiteX43" fmla="*/ 1072237 w 1243909"/>
              <a:gd name="connsiteY43" fmla="*/ 97631 h 373856"/>
              <a:gd name="connsiteX44" fmla="*/ 1100812 w 1243909"/>
              <a:gd name="connsiteY44" fmla="*/ 107156 h 373856"/>
              <a:gd name="connsiteX45" fmla="*/ 1107956 w 1243909"/>
              <a:gd name="connsiteY45" fmla="*/ 109537 h 373856"/>
              <a:gd name="connsiteX46" fmla="*/ 1157962 w 1243909"/>
              <a:gd name="connsiteY46" fmla="*/ 116681 h 373856"/>
              <a:gd name="connsiteX47" fmla="*/ 1174631 w 1243909"/>
              <a:gd name="connsiteY47" fmla="*/ 121444 h 373856"/>
              <a:gd name="connsiteX48" fmla="*/ 1188918 w 1243909"/>
              <a:gd name="connsiteY48" fmla="*/ 123825 h 373856"/>
              <a:gd name="connsiteX49" fmla="*/ 1205587 w 1243909"/>
              <a:gd name="connsiteY49" fmla="*/ 128587 h 373856"/>
              <a:gd name="connsiteX50" fmla="*/ 1222256 w 1243909"/>
              <a:gd name="connsiteY50" fmla="*/ 130969 h 373856"/>
              <a:gd name="connsiteX51" fmla="*/ 1229399 w 1243909"/>
              <a:gd name="connsiteY51" fmla="*/ 133350 h 373856"/>
              <a:gd name="connsiteX52" fmla="*/ 1243687 w 1243909"/>
              <a:gd name="connsiteY52" fmla="*/ 135731 h 373856"/>
              <a:gd name="connsiteX53" fmla="*/ 1231781 w 1243909"/>
              <a:gd name="connsiteY53" fmla="*/ 138112 h 373856"/>
              <a:gd name="connsiteX54" fmla="*/ 1200824 w 1243909"/>
              <a:gd name="connsiteY54" fmla="*/ 140494 h 373856"/>
              <a:gd name="connsiteX55" fmla="*/ 1198443 w 1243909"/>
              <a:gd name="connsiteY55" fmla="*/ 252412 h 373856"/>
              <a:gd name="connsiteX56" fmla="*/ 1196062 w 1243909"/>
              <a:gd name="connsiteY56" fmla="*/ 264319 h 373856"/>
              <a:gd name="connsiteX57" fmla="*/ 1184156 w 1243909"/>
              <a:gd name="connsiteY57" fmla="*/ 369094 h 373856"/>
              <a:gd name="connsiteX58" fmla="*/ 1024612 w 1243909"/>
              <a:gd name="connsiteY58" fmla="*/ 366712 h 373856"/>
              <a:gd name="connsiteX59" fmla="*/ 991274 w 1243909"/>
              <a:gd name="connsiteY59" fmla="*/ 369094 h 373856"/>
              <a:gd name="connsiteX60" fmla="*/ 967462 w 1243909"/>
              <a:gd name="connsiteY60" fmla="*/ 371475 h 373856"/>
              <a:gd name="connsiteX61" fmla="*/ 934124 w 1243909"/>
              <a:gd name="connsiteY61" fmla="*/ 373856 h 373856"/>
              <a:gd name="connsiteX62" fmla="*/ 846018 w 1243909"/>
              <a:gd name="connsiteY62" fmla="*/ 371475 h 373856"/>
              <a:gd name="connsiteX63" fmla="*/ 805537 w 1243909"/>
              <a:gd name="connsiteY63" fmla="*/ 369094 h 373856"/>
              <a:gd name="connsiteX64" fmla="*/ 626943 w 1243909"/>
              <a:gd name="connsiteY64" fmla="*/ 366712 h 373856"/>
              <a:gd name="connsiteX65" fmla="*/ 310237 w 1243909"/>
              <a:gd name="connsiteY65" fmla="*/ 366712 h 373856"/>
              <a:gd name="connsiteX66" fmla="*/ 38774 w 1243909"/>
              <a:gd name="connsiteY66" fmla="*/ 364331 h 373856"/>
              <a:gd name="connsiteX67" fmla="*/ 36393 w 1243909"/>
              <a:gd name="connsiteY67" fmla="*/ 292894 h 373856"/>
              <a:gd name="connsiteX68" fmla="*/ 34012 w 1243909"/>
              <a:gd name="connsiteY68" fmla="*/ 245269 h 373856"/>
              <a:gd name="connsiteX69" fmla="*/ 674 w 1243909"/>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84530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8818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6437 w 1244283"/>
              <a:gd name="connsiteY57" fmla="*/ 371476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44283" h="373856">
                <a:moveTo>
                  <a:pt x="1048" y="130969"/>
                </a:moveTo>
                <a:cubicBezTo>
                  <a:pt x="-3714" y="121841"/>
                  <a:pt x="9078" y="129750"/>
                  <a:pt x="12955" y="128587"/>
                </a:cubicBezTo>
                <a:cubicBezTo>
                  <a:pt x="17049" y="127359"/>
                  <a:pt x="20682" y="124721"/>
                  <a:pt x="24861" y="123825"/>
                </a:cubicBezTo>
                <a:cubicBezTo>
                  <a:pt x="31889" y="122319"/>
                  <a:pt x="39192" y="122565"/>
                  <a:pt x="46292" y="121444"/>
                </a:cubicBezTo>
                <a:cubicBezTo>
                  <a:pt x="54288" y="120181"/>
                  <a:pt x="62120" y="118012"/>
                  <a:pt x="70105" y="116681"/>
                </a:cubicBezTo>
                <a:cubicBezTo>
                  <a:pt x="102592" y="111267"/>
                  <a:pt x="62530" y="118101"/>
                  <a:pt x="108205" y="109537"/>
                </a:cubicBezTo>
                <a:cubicBezTo>
                  <a:pt x="112950" y="108647"/>
                  <a:pt x="117758" y="108103"/>
                  <a:pt x="122492" y="107156"/>
                </a:cubicBezTo>
                <a:cubicBezTo>
                  <a:pt x="125701" y="106514"/>
                  <a:pt x="128822" y="105485"/>
                  <a:pt x="132017" y="104775"/>
                </a:cubicBezTo>
                <a:cubicBezTo>
                  <a:pt x="143082" y="102316"/>
                  <a:pt x="143272" y="102920"/>
                  <a:pt x="153448" y="100012"/>
                </a:cubicBezTo>
                <a:cubicBezTo>
                  <a:pt x="155862" y="99322"/>
                  <a:pt x="158131" y="98123"/>
                  <a:pt x="160592" y="97631"/>
                </a:cubicBezTo>
                <a:cubicBezTo>
                  <a:pt x="166096" y="96530"/>
                  <a:pt x="171705" y="96044"/>
                  <a:pt x="177261" y="95250"/>
                </a:cubicBezTo>
                <a:cubicBezTo>
                  <a:pt x="186786" y="92075"/>
                  <a:pt x="195991" y="87694"/>
                  <a:pt x="205836" y="85725"/>
                </a:cubicBezTo>
                <a:cubicBezTo>
                  <a:pt x="227029" y="81487"/>
                  <a:pt x="248575" y="77739"/>
                  <a:pt x="270130" y="76200"/>
                </a:cubicBezTo>
                <a:lnTo>
                  <a:pt x="303467" y="73819"/>
                </a:lnTo>
                <a:cubicBezTo>
                  <a:pt x="312992" y="72231"/>
                  <a:pt x="322674" y="71398"/>
                  <a:pt x="332042" y="69056"/>
                </a:cubicBezTo>
                <a:cubicBezTo>
                  <a:pt x="338392" y="67469"/>
                  <a:pt x="344646" y="65432"/>
                  <a:pt x="351092" y="64294"/>
                </a:cubicBezTo>
                <a:cubicBezTo>
                  <a:pt x="358170" y="63045"/>
                  <a:pt x="365385" y="62752"/>
                  <a:pt x="372523" y="61912"/>
                </a:cubicBezTo>
                <a:cubicBezTo>
                  <a:pt x="389979" y="59858"/>
                  <a:pt x="391521" y="59538"/>
                  <a:pt x="408242" y="57150"/>
                </a:cubicBezTo>
                <a:cubicBezTo>
                  <a:pt x="413798" y="55562"/>
                  <a:pt x="419388" y="54086"/>
                  <a:pt x="424911" y="52387"/>
                </a:cubicBezTo>
                <a:cubicBezTo>
                  <a:pt x="441761" y="47202"/>
                  <a:pt x="439083" y="46695"/>
                  <a:pt x="458248" y="42862"/>
                </a:cubicBezTo>
                <a:cubicBezTo>
                  <a:pt x="467717" y="40968"/>
                  <a:pt x="477455" y="40442"/>
                  <a:pt x="486823" y="38100"/>
                </a:cubicBezTo>
                <a:cubicBezTo>
                  <a:pt x="493173" y="36512"/>
                  <a:pt x="499473" y="34708"/>
                  <a:pt x="505873" y="33337"/>
                </a:cubicBezTo>
                <a:cubicBezTo>
                  <a:pt x="510594" y="32325"/>
                  <a:pt x="515411" y="31820"/>
                  <a:pt x="520161" y="30956"/>
                </a:cubicBezTo>
                <a:cubicBezTo>
                  <a:pt x="556771" y="24300"/>
                  <a:pt x="504251" y="33210"/>
                  <a:pt x="546355" y="26194"/>
                </a:cubicBezTo>
                <a:cubicBezTo>
                  <a:pt x="577727" y="15735"/>
                  <a:pt x="543664" y="26266"/>
                  <a:pt x="574930" y="19050"/>
                </a:cubicBezTo>
                <a:cubicBezTo>
                  <a:pt x="580560" y="17751"/>
                  <a:pt x="586007" y="15746"/>
                  <a:pt x="591598" y="14287"/>
                </a:cubicBezTo>
                <a:cubicBezTo>
                  <a:pt x="635033" y="2956"/>
                  <a:pt x="617476" y="10872"/>
                  <a:pt x="639223" y="0"/>
                </a:cubicBezTo>
                <a:cubicBezTo>
                  <a:pt x="671038" y="9089"/>
                  <a:pt x="639912" y="682"/>
                  <a:pt x="679705" y="9525"/>
                </a:cubicBezTo>
                <a:cubicBezTo>
                  <a:pt x="712177" y="16741"/>
                  <a:pt x="685207" y="12593"/>
                  <a:pt x="717805" y="16669"/>
                </a:cubicBezTo>
                <a:cubicBezTo>
                  <a:pt x="723361" y="18256"/>
                  <a:pt x="728991" y="19604"/>
                  <a:pt x="734473" y="21431"/>
                </a:cubicBezTo>
                <a:cubicBezTo>
                  <a:pt x="740907" y="23576"/>
                  <a:pt x="747017" y="26661"/>
                  <a:pt x="753523" y="28575"/>
                </a:cubicBezTo>
                <a:cubicBezTo>
                  <a:pt x="760544" y="30640"/>
                  <a:pt x="767831" y="31661"/>
                  <a:pt x="774955" y="33337"/>
                </a:cubicBezTo>
                <a:cubicBezTo>
                  <a:pt x="781326" y="34836"/>
                  <a:pt x="787711" y="36302"/>
                  <a:pt x="794005" y="38100"/>
                </a:cubicBezTo>
                <a:cubicBezTo>
                  <a:pt x="798832" y="39479"/>
                  <a:pt x="803406" y="41712"/>
                  <a:pt x="808292" y="42862"/>
                </a:cubicBezTo>
                <a:cubicBezTo>
                  <a:pt x="831367" y="48292"/>
                  <a:pt x="839129" y="48012"/>
                  <a:pt x="863061" y="50006"/>
                </a:cubicBezTo>
                <a:lnTo>
                  <a:pt x="886873" y="54769"/>
                </a:lnTo>
                <a:cubicBezTo>
                  <a:pt x="901184" y="57836"/>
                  <a:pt x="915384" y="61424"/>
                  <a:pt x="929736" y="64294"/>
                </a:cubicBezTo>
                <a:cubicBezTo>
                  <a:pt x="937673" y="65881"/>
                  <a:pt x="945669" y="67202"/>
                  <a:pt x="953548" y="69056"/>
                </a:cubicBezTo>
                <a:cubicBezTo>
                  <a:pt x="959173" y="70380"/>
                  <a:pt x="964586" y="72520"/>
                  <a:pt x="970217" y="73819"/>
                </a:cubicBezTo>
                <a:cubicBezTo>
                  <a:pt x="974922" y="74905"/>
                  <a:pt x="979800" y="75114"/>
                  <a:pt x="984505" y="76200"/>
                </a:cubicBezTo>
                <a:cubicBezTo>
                  <a:pt x="990135" y="77499"/>
                  <a:pt x="995523" y="79751"/>
                  <a:pt x="1001173" y="80962"/>
                </a:cubicBezTo>
                <a:cubicBezTo>
                  <a:pt x="1006661" y="82138"/>
                  <a:pt x="1012354" y="82168"/>
                  <a:pt x="1017842" y="83344"/>
                </a:cubicBezTo>
                <a:cubicBezTo>
                  <a:pt x="1042158" y="88555"/>
                  <a:pt x="1028499" y="88389"/>
                  <a:pt x="1055942" y="95250"/>
                </a:cubicBezTo>
                <a:cubicBezTo>
                  <a:pt x="1061387" y="96611"/>
                  <a:pt x="1067055" y="96837"/>
                  <a:pt x="1072611" y="97631"/>
                </a:cubicBezTo>
                <a:lnTo>
                  <a:pt x="1101186" y="107156"/>
                </a:lnTo>
                <a:cubicBezTo>
                  <a:pt x="1103567" y="107950"/>
                  <a:pt x="1105835" y="109260"/>
                  <a:pt x="1108330" y="109537"/>
                </a:cubicBezTo>
                <a:cubicBezTo>
                  <a:pt x="1124778" y="111365"/>
                  <a:pt x="1142208" y="112649"/>
                  <a:pt x="1158336" y="116681"/>
                </a:cubicBezTo>
                <a:cubicBezTo>
                  <a:pt x="1163942" y="118083"/>
                  <a:pt x="1169374" y="120145"/>
                  <a:pt x="1175005" y="121444"/>
                </a:cubicBezTo>
                <a:cubicBezTo>
                  <a:pt x="1179709" y="122530"/>
                  <a:pt x="1184579" y="122778"/>
                  <a:pt x="1189292" y="123825"/>
                </a:cubicBezTo>
                <a:cubicBezTo>
                  <a:pt x="1212260" y="128929"/>
                  <a:pt x="1177417" y="123397"/>
                  <a:pt x="1205961" y="128587"/>
                </a:cubicBezTo>
                <a:cubicBezTo>
                  <a:pt x="1211483" y="129591"/>
                  <a:pt x="1217074" y="130175"/>
                  <a:pt x="1222630" y="130969"/>
                </a:cubicBezTo>
                <a:cubicBezTo>
                  <a:pt x="1225011" y="131763"/>
                  <a:pt x="1227323" y="132806"/>
                  <a:pt x="1229773" y="133350"/>
                </a:cubicBezTo>
                <a:cubicBezTo>
                  <a:pt x="1234486" y="134397"/>
                  <a:pt x="1241901" y="131413"/>
                  <a:pt x="1244061" y="135731"/>
                </a:cubicBezTo>
                <a:cubicBezTo>
                  <a:pt x="1245872" y="139351"/>
                  <a:pt x="1236177" y="137665"/>
                  <a:pt x="1232155" y="138112"/>
                </a:cubicBezTo>
                <a:cubicBezTo>
                  <a:pt x="1221869" y="139255"/>
                  <a:pt x="1211517" y="139700"/>
                  <a:pt x="1201198" y="140494"/>
                </a:cubicBezTo>
                <a:cubicBezTo>
                  <a:pt x="1200404" y="177800"/>
                  <a:pt x="1200251" y="215125"/>
                  <a:pt x="1198817" y="252412"/>
                </a:cubicBezTo>
                <a:cubicBezTo>
                  <a:pt x="1198661" y="256457"/>
                  <a:pt x="1196833" y="244475"/>
                  <a:pt x="1196436" y="264319"/>
                </a:cubicBezTo>
                <a:cubicBezTo>
                  <a:pt x="1196039" y="284163"/>
                  <a:pt x="1200406" y="336551"/>
                  <a:pt x="1196437" y="371476"/>
                </a:cubicBezTo>
                <a:cubicBezTo>
                  <a:pt x="1098874" y="364506"/>
                  <a:pt x="1140129" y="363760"/>
                  <a:pt x="1024986" y="366712"/>
                </a:cubicBezTo>
                <a:lnTo>
                  <a:pt x="991648" y="369094"/>
                </a:lnTo>
                <a:cubicBezTo>
                  <a:pt x="983699" y="369757"/>
                  <a:pt x="975785" y="370813"/>
                  <a:pt x="967836" y="371475"/>
                </a:cubicBezTo>
                <a:cubicBezTo>
                  <a:pt x="956734" y="372400"/>
                  <a:pt x="945611" y="373062"/>
                  <a:pt x="934498" y="373856"/>
                </a:cubicBezTo>
                <a:lnTo>
                  <a:pt x="846392" y="371475"/>
                </a:lnTo>
                <a:cubicBezTo>
                  <a:pt x="832884" y="370975"/>
                  <a:pt x="819425" y="369388"/>
                  <a:pt x="805911" y="369094"/>
                </a:cubicBezTo>
                <a:lnTo>
                  <a:pt x="627317" y="366712"/>
                </a:lnTo>
                <a:cubicBezTo>
                  <a:pt x="481169" y="359405"/>
                  <a:pt x="646024" y="366712"/>
                  <a:pt x="310611" y="366712"/>
                </a:cubicBezTo>
                <a:lnTo>
                  <a:pt x="39148" y="364331"/>
                </a:lnTo>
                <a:cubicBezTo>
                  <a:pt x="38354" y="340519"/>
                  <a:pt x="37719" y="316701"/>
                  <a:pt x="36767" y="292894"/>
                </a:cubicBezTo>
                <a:cubicBezTo>
                  <a:pt x="36132" y="277012"/>
                  <a:pt x="41804" y="199248"/>
                  <a:pt x="41530" y="183356"/>
                </a:cubicBezTo>
                <a:cubicBezTo>
                  <a:pt x="36248" y="153198"/>
                  <a:pt x="5810" y="140097"/>
                  <a:pt x="1048" y="13096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04901AD-D02B-E449-3B49-1FB4D7E85AD6}"/>
              </a:ext>
            </a:extLst>
          </p:cNvPr>
          <p:cNvSpPr>
            <a:spLocks/>
          </p:cNvSpPr>
          <p:nvPr/>
        </p:nvSpPr>
        <p:spPr>
          <a:xfrm>
            <a:off x="7873453" y="785370"/>
            <a:ext cx="302827" cy="321813"/>
          </a:xfrm>
          <a:custGeom>
            <a:avLst/>
            <a:gdLst>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24165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9878 w 313158"/>
              <a:gd name="connsiteY24" fmla="*/ 78581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02827"/>
              <a:gd name="connsiteY0" fmla="*/ 316706 h 321813"/>
              <a:gd name="connsiteX1" fmla="*/ 295628 w 302827"/>
              <a:gd name="connsiteY1" fmla="*/ 252413 h 321813"/>
              <a:gd name="connsiteX2" fmla="*/ 300390 w 302827"/>
              <a:gd name="connsiteY2" fmla="*/ 145256 h 321813"/>
              <a:gd name="connsiteX3" fmla="*/ 298009 w 302827"/>
              <a:gd name="connsiteY3" fmla="*/ 69056 h 321813"/>
              <a:gd name="connsiteX4" fmla="*/ 295628 w 302827"/>
              <a:gd name="connsiteY4" fmla="*/ 54769 h 321813"/>
              <a:gd name="connsiteX5" fmla="*/ 262290 w 302827"/>
              <a:gd name="connsiteY5" fmla="*/ 45244 h 321813"/>
              <a:gd name="connsiteX6" fmla="*/ 252765 w 302827"/>
              <a:gd name="connsiteY6" fmla="*/ 40481 h 321813"/>
              <a:gd name="connsiteX7" fmla="*/ 243240 w 302827"/>
              <a:gd name="connsiteY7" fmla="*/ 38100 h 321813"/>
              <a:gd name="connsiteX8" fmla="*/ 236097 w 302827"/>
              <a:gd name="connsiteY8" fmla="*/ 33338 h 321813"/>
              <a:gd name="connsiteX9" fmla="*/ 221809 w 302827"/>
              <a:gd name="connsiteY9" fmla="*/ 28575 h 321813"/>
              <a:gd name="connsiteX10" fmla="*/ 214665 w 302827"/>
              <a:gd name="connsiteY10" fmla="*/ 26194 h 321813"/>
              <a:gd name="connsiteX11" fmla="*/ 207522 w 302827"/>
              <a:gd name="connsiteY11" fmla="*/ 23813 h 321813"/>
              <a:gd name="connsiteX12" fmla="*/ 190853 w 302827"/>
              <a:gd name="connsiteY12" fmla="*/ 16669 h 321813"/>
              <a:gd name="connsiteX13" fmla="*/ 181328 w 302827"/>
              <a:gd name="connsiteY13" fmla="*/ 11906 h 321813"/>
              <a:gd name="connsiteX14" fmla="*/ 162278 w 302827"/>
              <a:gd name="connsiteY14" fmla="*/ 4763 h 321813"/>
              <a:gd name="connsiteX15" fmla="*/ 155134 w 302827"/>
              <a:gd name="connsiteY15" fmla="*/ 0 h 321813"/>
              <a:gd name="connsiteX16" fmla="*/ 131322 w 302827"/>
              <a:gd name="connsiteY16" fmla="*/ 4763 h 321813"/>
              <a:gd name="connsiteX17" fmla="*/ 109890 w 302827"/>
              <a:gd name="connsiteY17" fmla="*/ 11906 h 321813"/>
              <a:gd name="connsiteX18" fmla="*/ 86078 w 302827"/>
              <a:gd name="connsiteY18" fmla="*/ 19050 h 321813"/>
              <a:gd name="connsiteX19" fmla="*/ 67028 w 302827"/>
              <a:gd name="connsiteY19" fmla="*/ 23813 h 321813"/>
              <a:gd name="connsiteX20" fmla="*/ 45597 w 302827"/>
              <a:gd name="connsiteY20" fmla="*/ 33338 h 321813"/>
              <a:gd name="connsiteX21" fmla="*/ 38453 w 302827"/>
              <a:gd name="connsiteY21" fmla="*/ 38100 h 321813"/>
              <a:gd name="connsiteX22" fmla="*/ 28928 w 302827"/>
              <a:gd name="connsiteY22" fmla="*/ 42863 h 321813"/>
              <a:gd name="connsiteX23" fmla="*/ 17022 w 302827"/>
              <a:gd name="connsiteY23" fmla="*/ 57150 h 321813"/>
              <a:gd name="connsiteX24" fmla="*/ 9878 w 302827"/>
              <a:gd name="connsiteY24" fmla="*/ 78581 h 321813"/>
              <a:gd name="connsiteX25" fmla="*/ 7496 w 302827"/>
              <a:gd name="connsiteY25" fmla="*/ 100012 h 321813"/>
              <a:gd name="connsiteX26" fmla="*/ 9878 w 302827"/>
              <a:gd name="connsiteY26" fmla="*/ 250031 h 321813"/>
              <a:gd name="connsiteX27" fmla="*/ 5115 w 302827"/>
              <a:gd name="connsiteY27" fmla="*/ 283369 h 321813"/>
              <a:gd name="connsiteX28" fmla="*/ 2734 w 302827"/>
              <a:gd name="connsiteY28" fmla="*/ 319088 h 321813"/>
              <a:gd name="connsiteX29" fmla="*/ 28928 w 302827"/>
              <a:gd name="connsiteY29" fmla="*/ 316706 h 321813"/>
              <a:gd name="connsiteX30" fmla="*/ 97984 w 302827"/>
              <a:gd name="connsiteY30" fmla="*/ 314325 h 321813"/>
              <a:gd name="connsiteX31" fmla="*/ 133703 w 302827"/>
              <a:gd name="connsiteY31" fmla="*/ 316706 h 321813"/>
              <a:gd name="connsiteX32" fmla="*/ 302772 w 302827"/>
              <a:gd name="connsiteY32" fmla="*/ 316706 h 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27" h="321813">
                <a:moveTo>
                  <a:pt x="302772" y="316706"/>
                </a:moveTo>
                <a:cubicBezTo>
                  <a:pt x="303566" y="313134"/>
                  <a:pt x="295628" y="302633"/>
                  <a:pt x="295628" y="252413"/>
                </a:cubicBezTo>
                <a:cubicBezTo>
                  <a:pt x="295628" y="237329"/>
                  <a:pt x="299431" y="164431"/>
                  <a:pt x="300390" y="145256"/>
                </a:cubicBezTo>
                <a:cubicBezTo>
                  <a:pt x="299596" y="119856"/>
                  <a:pt x="299345" y="94433"/>
                  <a:pt x="298009" y="69056"/>
                </a:cubicBezTo>
                <a:cubicBezTo>
                  <a:pt x="297755" y="64235"/>
                  <a:pt x="299217" y="57999"/>
                  <a:pt x="295628" y="54769"/>
                </a:cubicBezTo>
                <a:cubicBezTo>
                  <a:pt x="290813" y="50435"/>
                  <a:pt x="270586" y="46903"/>
                  <a:pt x="262290" y="45244"/>
                </a:cubicBezTo>
                <a:cubicBezTo>
                  <a:pt x="259115" y="43656"/>
                  <a:pt x="256089" y="41727"/>
                  <a:pt x="252765" y="40481"/>
                </a:cubicBezTo>
                <a:cubicBezTo>
                  <a:pt x="249701" y="39332"/>
                  <a:pt x="246248" y="39389"/>
                  <a:pt x="243240" y="38100"/>
                </a:cubicBezTo>
                <a:cubicBezTo>
                  <a:pt x="240610" y="36973"/>
                  <a:pt x="238712" y="34500"/>
                  <a:pt x="236097" y="33338"/>
                </a:cubicBezTo>
                <a:cubicBezTo>
                  <a:pt x="231509" y="31299"/>
                  <a:pt x="226572" y="30163"/>
                  <a:pt x="221809" y="28575"/>
                </a:cubicBezTo>
                <a:lnTo>
                  <a:pt x="214665" y="26194"/>
                </a:lnTo>
                <a:lnTo>
                  <a:pt x="207522" y="23813"/>
                </a:lnTo>
                <a:cubicBezTo>
                  <a:pt x="193043" y="14160"/>
                  <a:pt x="208428" y="23260"/>
                  <a:pt x="190853" y="16669"/>
                </a:cubicBezTo>
                <a:cubicBezTo>
                  <a:pt x="187529" y="15423"/>
                  <a:pt x="184591" y="13304"/>
                  <a:pt x="181328" y="11906"/>
                </a:cubicBezTo>
                <a:cubicBezTo>
                  <a:pt x="166896" y="5721"/>
                  <a:pt x="182019" y="14634"/>
                  <a:pt x="162278" y="4763"/>
                </a:cubicBezTo>
                <a:cubicBezTo>
                  <a:pt x="159718" y="3483"/>
                  <a:pt x="157515" y="1588"/>
                  <a:pt x="155134" y="0"/>
                </a:cubicBezTo>
                <a:cubicBezTo>
                  <a:pt x="150187" y="824"/>
                  <a:pt x="137011" y="2630"/>
                  <a:pt x="131322" y="4763"/>
                </a:cubicBezTo>
                <a:cubicBezTo>
                  <a:pt x="108795" y="13211"/>
                  <a:pt x="135976" y="6690"/>
                  <a:pt x="109890" y="11906"/>
                </a:cubicBezTo>
                <a:cubicBezTo>
                  <a:pt x="91133" y="19410"/>
                  <a:pt x="105104" y="14659"/>
                  <a:pt x="86078" y="19050"/>
                </a:cubicBezTo>
                <a:cubicBezTo>
                  <a:pt x="79700" y="20522"/>
                  <a:pt x="67028" y="23813"/>
                  <a:pt x="67028" y="23813"/>
                </a:cubicBezTo>
                <a:cubicBezTo>
                  <a:pt x="31672" y="45025"/>
                  <a:pt x="74210" y="21075"/>
                  <a:pt x="45597" y="33338"/>
                </a:cubicBezTo>
                <a:cubicBezTo>
                  <a:pt x="42967" y="34465"/>
                  <a:pt x="40938" y="36680"/>
                  <a:pt x="38453" y="38100"/>
                </a:cubicBezTo>
                <a:cubicBezTo>
                  <a:pt x="35371" y="39861"/>
                  <a:pt x="32103" y="41275"/>
                  <a:pt x="28928" y="42863"/>
                </a:cubicBezTo>
                <a:cubicBezTo>
                  <a:pt x="27340" y="47625"/>
                  <a:pt x="20197" y="51197"/>
                  <a:pt x="17022" y="57150"/>
                </a:cubicBezTo>
                <a:cubicBezTo>
                  <a:pt x="13847" y="63103"/>
                  <a:pt x="11466" y="71437"/>
                  <a:pt x="9878" y="78581"/>
                </a:cubicBezTo>
                <a:cubicBezTo>
                  <a:pt x="8290" y="85725"/>
                  <a:pt x="8290" y="96837"/>
                  <a:pt x="7496" y="100012"/>
                </a:cubicBezTo>
                <a:cubicBezTo>
                  <a:pt x="6888" y="132874"/>
                  <a:pt x="10275" y="219472"/>
                  <a:pt x="9878" y="250031"/>
                </a:cubicBezTo>
                <a:cubicBezTo>
                  <a:pt x="9481" y="280590"/>
                  <a:pt x="9797" y="227188"/>
                  <a:pt x="5115" y="283369"/>
                </a:cubicBezTo>
                <a:cubicBezTo>
                  <a:pt x="4124" y="295261"/>
                  <a:pt x="-4202" y="309378"/>
                  <a:pt x="2734" y="319088"/>
                </a:cubicBezTo>
                <a:cubicBezTo>
                  <a:pt x="7830" y="326222"/>
                  <a:pt x="20172" y="317144"/>
                  <a:pt x="28928" y="316706"/>
                </a:cubicBezTo>
                <a:cubicBezTo>
                  <a:pt x="51932" y="315556"/>
                  <a:pt x="74965" y="315119"/>
                  <a:pt x="97984" y="314325"/>
                </a:cubicBezTo>
                <a:cubicBezTo>
                  <a:pt x="109890" y="315119"/>
                  <a:pt x="121775" y="316375"/>
                  <a:pt x="133703" y="316706"/>
                </a:cubicBezTo>
                <a:cubicBezTo>
                  <a:pt x="224961" y="319241"/>
                  <a:pt x="301978" y="320278"/>
                  <a:pt x="302772" y="3167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EB0220F-A9A9-3BD9-81B5-395F33798750}"/>
              </a:ext>
            </a:extLst>
          </p:cNvPr>
          <p:cNvSpPr>
            <a:spLocks/>
          </p:cNvSpPr>
          <p:nvPr/>
        </p:nvSpPr>
        <p:spPr>
          <a:xfrm>
            <a:off x="9293861" y="785370"/>
            <a:ext cx="653163" cy="331093"/>
          </a:xfrm>
          <a:custGeom>
            <a:avLst/>
            <a:gdLst>
              <a:gd name="connsiteX0" fmla="*/ 38929 w 671464"/>
              <a:gd name="connsiteY0" fmla="*/ 97730 h 331093"/>
              <a:gd name="connsiteX1" fmla="*/ 38929 w 671464"/>
              <a:gd name="connsiteY1" fmla="*/ 66774 h 331093"/>
              <a:gd name="connsiteX2" fmla="*/ 41310 w 671464"/>
              <a:gd name="connsiteY2" fmla="*/ 54868 h 331093"/>
              <a:gd name="connsiteX3" fmla="*/ 53216 w 671464"/>
              <a:gd name="connsiteY3" fmla="*/ 47724 h 331093"/>
              <a:gd name="connsiteX4" fmla="*/ 134179 w 671464"/>
              <a:gd name="connsiteY4" fmla="*/ 54868 h 331093"/>
              <a:gd name="connsiteX5" fmla="*/ 136560 w 671464"/>
              <a:gd name="connsiteY5" fmla="*/ 64393 h 331093"/>
              <a:gd name="connsiteX6" fmla="*/ 148466 w 671464"/>
              <a:gd name="connsiteY6" fmla="*/ 62011 h 331093"/>
              <a:gd name="connsiteX7" fmla="*/ 162754 w 671464"/>
              <a:gd name="connsiteY7" fmla="*/ 59630 h 331093"/>
              <a:gd name="connsiteX8" fmla="*/ 186566 w 671464"/>
              <a:gd name="connsiteY8" fmla="*/ 47724 h 331093"/>
              <a:gd name="connsiteX9" fmla="*/ 196091 w 671464"/>
              <a:gd name="connsiteY9" fmla="*/ 42961 h 331093"/>
              <a:gd name="connsiteX10" fmla="*/ 205616 w 671464"/>
              <a:gd name="connsiteY10" fmla="*/ 40580 h 331093"/>
              <a:gd name="connsiteX11" fmla="*/ 227048 w 671464"/>
              <a:gd name="connsiteY11" fmla="*/ 31055 h 331093"/>
              <a:gd name="connsiteX12" fmla="*/ 236573 w 671464"/>
              <a:gd name="connsiteY12" fmla="*/ 28674 h 331093"/>
              <a:gd name="connsiteX13" fmla="*/ 260385 w 671464"/>
              <a:gd name="connsiteY13" fmla="*/ 19149 h 331093"/>
              <a:gd name="connsiteX14" fmla="*/ 272291 w 671464"/>
              <a:gd name="connsiteY14" fmla="*/ 16768 h 331093"/>
              <a:gd name="connsiteX15" fmla="*/ 293723 w 671464"/>
              <a:gd name="connsiteY15" fmla="*/ 9624 h 331093"/>
              <a:gd name="connsiteX16" fmla="*/ 300866 w 671464"/>
              <a:gd name="connsiteY16" fmla="*/ 7243 h 331093"/>
              <a:gd name="connsiteX17" fmla="*/ 317535 w 671464"/>
              <a:gd name="connsiteY17" fmla="*/ 99 h 331093"/>
              <a:gd name="connsiteX18" fmla="*/ 343729 w 671464"/>
              <a:gd name="connsiteY18" fmla="*/ 7243 h 331093"/>
              <a:gd name="connsiteX19" fmla="*/ 355635 w 671464"/>
              <a:gd name="connsiteY19" fmla="*/ 9624 h 331093"/>
              <a:gd name="connsiteX20" fmla="*/ 372304 w 671464"/>
              <a:gd name="connsiteY20" fmla="*/ 14386 h 331093"/>
              <a:gd name="connsiteX21" fmla="*/ 381829 w 671464"/>
              <a:gd name="connsiteY21" fmla="*/ 19149 h 331093"/>
              <a:gd name="connsiteX22" fmla="*/ 398498 w 671464"/>
              <a:gd name="connsiteY22" fmla="*/ 23911 h 331093"/>
              <a:gd name="connsiteX23" fmla="*/ 422310 w 671464"/>
              <a:gd name="connsiteY23" fmla="*/ 33436 h 331093"/>
              <a:gd name="connsiteX24" fmla="*/ 436598 w 671464"/>
              <a:gd name="connsiteY24" fmla="*/ 38199 h 331093"/>
              <a:gd name="connsiteX25" fmla="*/ 446123 w 671464"/>
              <a:gd name="connsiteY25" fmla="*/ 42961 h 331093"/>
              <a:gd name="connsiteX26" fmla="*/ 472316 w 671464"/>
              <a:gd name="connsiteY26" fmla="*/ 52486 h 331093"/>
              <a:gd name="connsiteX27" fmla="*/ 484223 w 671464"/>
              <a:gd name="connsiteY27" fmla="*/ 57249 h 331093"/>
              <a:gd name="connsiteX28" fmla="*/ 498510 w 671464"/>
              <a:gd name="connsiteY28" fmla="*/ 59630 h 331093"/>
              <a:gd name="connsiteX29" fmla="*/ 510416 w 671464"/>
              <a:gd name="connsiteY29" fmla="*/ 64393 h 331093"/>
              <a:gd name="connsiteX30" fmla="*/ 519941 w 671464"/>
              <a:gd name="connsiteY30" fmla="*/ 66774 h 331093"/>
              <a:gd name="connsiteX31" fmla="*/ 531848 w 671464"/>
              <a:gd name="connsiteY31" fmla="*/ 73918 h 331093"/>
              <a:gd name="connsiteX32" fmla="*/ 543754 w 671464"/>
              <a:gd name="connsiteY32" fmla="*/ 76299 h 331093"/>
              <a:gd name="connsiteX33" fmla="*/ 558041 w 671464"/>
              <a:gd name="connsiteY33" fmla="*/ 81061 h 331093"/>
              <a:gd name="connsiteX34" fmla="*/ 567566 w 671464"/>
              <a:gd name="connsiteY34" fmla="*/ 85824 h 331093"/>
              <a:gd name="connsiteX35" fmla="*/ 577091 w 671464"/>
              <a:gd name="connsiteY35" fmla="*/ 88205 h 331093"/>
              <a:gd name="connsiteX36" fmla="*/ 588998 w 671464"/>
              <a:gd name="connsiteY36" fmla="*/ 92968 h 331093"/>
              <a:gd name="connsiteX37" fmla="*/ 598523 w 671464"/>
              <a:gd name="connsiteY37" fmla="*/ 95349 h 331093"/>
              <a:gd name="connsiteX38" fmla="*/ 608048 w 671464"/>
              <a:gd name="connsiteY38" fmla="*/ 100111 h 331093"/>
              <a:gd name="connsiteX39" fmla="*/ 622335 w 671464"/>
              <a:gd name="connsiteY39" fmla="*/ 102493 h 331093"/>
              <a:gd name="connsiteX40" fmla="*/ 653291 w 671464"/>
              <a:gd name="connsiteY40" fmla="*/ 114399 h 331093"/>
              <a:gd name="connsiteX41" fmla="*/ 658054 w 671464"/>
              <a:gd name="connsiteY41" fmla="*/ 181074 h 331093"/>
              <a:gd name="connsiteX42" fmla="*/ 660435 w 671464"/>
              <a:gd name="connsiteY42" fmla="*/ 190599 h 331093"/>
              <a:gd name="connsiteX43" fmla="*/ 641385 w 671464"/>
              <a:gd name="connsiteY43" fmla="*/ 319186 h 331093"/>
              <a:gd name="connsiteX44" fmla="*/ 531848 w 671464"/>
              <a:gd name="connsiteY44" fmla="*/ 323949 h 331093"/>
              <a:gd name="connsiteX45" fmla="*/ 508035 w 671464"/>
              <a:gd name="connsiteY45" fmla="*/ 326330 h 331093"/>
              <a:gd name="connsiteX46" fmla="*/ 393735 w 671464"/>
              <a:gd name="connsiteY46" fmla="*/ 328711 h 331093"/>
              <a:gd name="connsiteX47" fmla="*/ 296104 w 671464"/>
              <a:gd name="connsiteY47" fmla="*/ 326330 h 331093"/>
              <a:gd name="connsiteX48" fmla="*/ 255623 w 671464"/>
              <a:gd name="connsiteY48" fmla="*/ 323949 h 331093"/>
              <a:gd name="connsiteX49" fmla="*/ 146085 w 671464"/>
              <a:gd name="connsiteY49" fmla="*/ 326330 h 331093"/>
              <a:gd name="connsiteX50" fmla="*/ 119891 w 671464"/>
              <a:gd name="connsiteY50" fmla="*/ 328711 h 331093"/>
              <a:gd name="connsiteX51" fmla="*/ 96079 w 671464"/>
              <a:gd name="connsiteY51" fmla="*/ 331093 h 331093"/>
              <a:gd name="connsiteX52" fmla="*/ 10354 w 671464"/>
              <a:gd name="connsiteY52" fmla="*/ 328711 h 331093"/>
              <a:gd name="connsiteX53" fmla="*/ 829 w 671464"/>
              <a:gd name="connsiteY53" fmla="*/ 326330 h 331093"/>
              <a:gd name="connsiteX54" fmla="*/ 15116 w 671464"/>
              <a:gd name="connsiteY54" fmla="*/ 126305 h 331093"/>
              <a:gd name="connsiteX55" fmla="*/ 24641 w 671464"/>
              <a:gd name="connsiteY55" fmla="*/ 119161 h 331093"/>
              <a:gd name="connsiteX56" fmla="*/ 41310 w 671464"/>
              <a:gd name="connsiteY56" fmla="*/ 107255 h 331093"/>
              <a:gd name="connsiteX57" fmla="*/ 38929 w 671464"/>
              <a:gd name="connsiteY57" fmla="*/ 97730 h 331093"/>
              <a:gd name="connsiteX0" fmla="*/ 38929 w 662561"/>
              <a:gd name="connsiteY0" fmla="*/ 97730 h 331093"/>
              <a:gd name="connsiteX1" fmla="*/ 38929 w 662561"/>
              <a:gd name="connsiteY1" fmla="*/ 66774 h 331093"/>
              <a:gd name="connsiteX2" fmla="*/ 41310 w 662561"/>
              <a:gd name="connsiteY2" fmla="*/ 54868 h 331093"/>
              <a:gd name="connsiteX3" fmla="*/ 53216 w 662561"/>
              <a:gd name="connsiteY3" fmla="*/ 47724 h 331093"/>
              <a:gd name="connsiteX4" fmla="*/ 134179 w 662561"/>
              <a:gd name="connsiteY4" fmla="*/ 54868 h 331093"/>
              <a:gd name="connsiteX5" fmla="*/ 136560 w 662561"/>
              <a:gd name="connsiteY5" fmla="*/ 64393 h 331093"/>
              <a:gd name="connsiteX6" fmla="*/ 148466 w 662561"/>
              <a:gd name="connsiteY6" fmla="*/ 62011 h 331093"/>
              <a:gd name="connsiteX7" fmla="*/ 162754 w 662561"/>
              <a:gd name="connsiteY7" fmla="*/ 59630 h 331093"/>
              <a:gd name="connsiteX8" fmla="*/ 186566 w 662561"/>
              <a:gd name="connsiteY8" fmla="*/ 47724 h 331093"/>
              <a:gd name="connsiteX9" fmla="*/ 196091 w 662561"/>
              <a:gd name="connsiteY9" fmla="*/ 42961 h 331093"/>
              <a:gd name="connsiteX10" fmla="*/ 205616 w 662561"/>
              <a:gd name="connsiteY10" fmla="*/ 40580 h 331093"/>
              <a:gd name="connsiteX11" fmla="*/ 227048 w 662561"/>
              <a:gd name="connsiteY11" fmla="*/ 31055 h 331093"/>
              <a:gd name="connsiteX12" fmla="*/ 236573 w 662561"/>
              <a:gd name="connsiteY12" fmla="*/ 28674 h 331093"/>
              <a:gd name="connsiteX13" fmla="*/ 260385 w 662561"/>
              <a:gd name="connsiteY13" fmla="*/ 19149 h 331093"/>
              <a:gd name="connsiteX14" fmla="*/ 272291 w 662561"/>
              <a:gd name="connsiteY14" fmla="*/ 16768 h 331093"/>
              <a:gd name="connsiteX15" fmla="*/ 293723 w 662561"/>
              <a:gd name="connsiteY15" fmla="*/ 9624 h 331093"/>
              <a:gd name="connsiteX16" fmla="*/ 300866 w 662561"/>
              <a:gd name="connsiteY16" fmla="*/ 7243 h 331093"/>
              <a:gd name="connsiteX17" fmla="*/ 317535 w 662561"/>
              <a:gd name="connsiteY17" fmla="*/ 99 h 331093"/>
              <a:gd name="connsiteX18" fmla="*/ 343729 w 662561"/>
              <a:gd name="connsiteY18" fmla="*/ 7243 h 331093"/>
              <a:gd name="connsiteX19" fmla="*/ 355635 w 662561"/>
              <a:gd name="connsiteY19" fmla="*/ 9624 h 331093"/>
              <a:gd name="connsiteX20" fmla="*/ 372304 w 662561"/>
              <a:gd name="connsiteY20" fmla="*/ 14386 h 331093"/>
              <a:gd name="connsiteX21" fmla="*/ 381829 w 662561"/>
              <a:gd name="connsiteY21" fmla="*/ 19149 h 331093"/>
              <a:gd name="connsiteX22" fmla="*/ 398498 w 662561"/>
              <a:gd name="connsiteY22" fmla="*/ 23911 h 331093"/>
              <a:gd name="connsiteX23" fmla="*/ 422310 w 662561"/>
              <a:gd name="connsiteY23" fmla="*/ 33436 h 331093"/>
              <a:gd name="connsiteX24" fmla="*/ 436598 w 662561"/>
              <a:gd name="connsiteY24" fmla="*/ 38199 h 331093"/>
              <a:gd name="connsiteX25" fmla="*/ 446123 w 662561"/>
              <a:gd name="connsiteY25" fmla="*/ 42961 h 331093"/>
              <a:gd name="connsiteX26" fmla="*/ 472316 w 662561"/>
              <a:gd name="connsiteY26" fmla="*/ 52486 h 331093"/>
              <a:gd name="connsiteX27" fmla="*/ 484223 w 662561"/>
              <a:gd name="connsiteY27" fmla="*/ 57249 h 331093"/>
              <a:gd name="connsiteX28" fmla="*/ 498510 w 662561"/>
              <a:gd name="connsiteY28" fmla="*/ 59630 h 331093"/>
              <a:gd name="connsiteX29" fmla="*/ 510416 w 662561"/>
              <a:gd name="connsiteY29" fmla="*/ 64393 h 331093"/>
              <a:gd name="connsiteX30" fmla="*/ 519941 w 662561"/>
              <a:gd name="connsiteY30" fmla="*/ 66774 h 331093"/>
              <a:gd name="connsiteX31" fmla="*/ 531848 w 662561"/>
              <a:gd name="connsiteY31" fmla="*/ 73918 h 331093"/>
              <a:gd name="connsiteX32" fmla="*/ 543754 w 662561"/>
              <a:gd name="connsiteY32" fmla="*/ 76299 h 331093"/>
              <a:gd name="connsiteX33" fmla="*/ 558041 w 662561"/>
              <a:gd name="connsiteY33" fmla="*/ 81061 h 331093"/>
              <a:gd name="connsiteX34" fmla="*/ 567566 w 662561"/>
              <a:gd name="connsiteY34" fmla="*/ 85824 h 331093"/>
              <a:gd name="connsiteX35" fmla="*/ 577091 w 662561"/>
              <a:gd name="connsiteY35" fmla="*/ 88205 h 331093"/>
              <a:gd name="connsiteX36" fmla="*/ 588998 w 662561"/>
              <a:gd name="connsiteY36" fmla="*/ 92968 h 331093"/>
              <a:gd name="connsiteX37" fmla="*/ 598523 w 662561"/>
              <a:gd name="connsiteY37" fmla="*/ 95349 h 331093"/>
              <a:gd name="connsiteX38" fmla="*/ 608048 w 662561"/>
              <a:gd name="connsiteY38" fmla="*/ 100111 h 331093"/>
              <a:gd name="connsiteX39" fmla="*/ 622335 w 662561"/>
              <a:gd name="connsiteY39" fmla="*/ 102493 h 331093"/>
              <a:gd name="connsiteX40" fmla="*/ 653291 w 662561"/>
              <a:gd name="connsiteY40" fmla="*/ 114399 h 331093"/>
              <a:gd name="connsiteX41" fmla="*/ 658054 w 662561"/>
              <a:gd name="connsiteY41" fmla="*/ 181074 h 331093"/>
              <a:gd name="connsiteX42" fmla="*/ 660435 w 662561"/>
              <a:gd name="connsiteY42" fmla="*/ 190599 h 331093"/>
              <a:gd name="connsiteX43" fmla="*/ 641385 w 662561"/>
              <a:gd name="connsiteY43" fmla="*/ 319186 h 331093"/>
              <a:gd name="connsiteX44" fmla="*/ 531848 w 662561"/>
              <a:gd name="connsiteY44" fmla="*/ 323949 h 331093"/>
              <a:gd name="connsiteX45" fmla="*/ 508035 w 662561"/>
              <a:gd name="connsiteY45" fmla="*/ 326330 h 331093"/>
              <a:gd name="connsiteX46" fmla="*/ 393735 w 662561"/>
              <a:gd name="connsiteY46" fmla="*/ 328711 h 331093"/>
              <a:gd name="connsiteX47" fmla="*/ 296104 w 662561"/>
              <a:gd name="connsiteY47" fmla="*/ 326330 h 331093"/>
              <a:gd name="connsiteX48" fmla="*/ 255623 w 662561"/>
              <a:gd name="connsiteY48" fmla="*/ 323949 h 331093"/>
              <a:gd name="connsiteX49" fmla="*/ 146085 w 662561"/>
              <a:gd name="connsiteY49" fmla="*/ 326330 h 331093"/>
              <a:gd name="connsiteX50" fmla="*/ 119891 w 662561"/>
              <a:gd name="connsiteY50" fmla="*/ 328711 h 331093"/>
              <a:gd name="connsiteX51" fmla="*/ 96079 w 662561"/>
              <a:gd name="connsiteY51" fmla="*/ 331093 h 331093"/>
              <a:gd name="connsiteX52" fmla="*/ 10354 w 662561"/>
              <a:gd name="connsiteY52" fmla="*/ 328711 h 331093"/>
              <a:gd name="connsiteX53" fmla="*/ 829 w 662561"/>
              <a:gd name="connsiteY53" fmla="*/ 326330 h 331093"/>
              <a:gd name="connsiteX54" fmla="*/ 15116 w 662561"/>
              <a:gd name="connsiteY54" fmla="*/ 126305 h 331093"/>
              <a:gd name="connsiteX55" fmla="*/ 24641 w 662561"/>
              <a:gd name="connsiteY55" fmla="*/ 119161 h 331093"/>
              <a:gd name="connsiteX56" fmla="*/ 41310 w 662561"/>
              <a:gd name="connsiteY56" fmla="*/ 107255 h 331093"/>
              <a:gd name="connsiteX57" fmla="*/ 38929 w 662561"/>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62011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54867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03351 w 653163"/>
              <a:gd name="connsiteY4" fmla="*/ 42961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10495 w 653163"/>
              <a:gd name="connsiteY4" fmla="*/ 45342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53163" h="331093">
                <a:moveTo>
                  <a:pt x="29531" y="97730"/>
                </a:moveTo>
                <a:cubicBezTo>
                  <a:pt x="29134" y="90983"/>
                  <a:pt x="26272" y="87960"/>
                  <a:pt x="29531" y="66774"/>
                </a:cubicBezTo>
                <a:cubicBezTo>
                  <a:pt x="30146" y="62774"/>
                  <a:pt x="29484" y="58106"/>
                  <a:pt x="31912" y="54868"/>
                </a:cubicBezTo>
                <a:cubicBezTo>
                  <a:pt x="34689" y="51165"/>
                  <a:pt x="39849" y="50105"/>
                  <a:pt x="43818" y="47724"/>
                </a:cubicBezTo>
                <a:cubicBezTo>
                  <a:pt x="55327" y="46930"/>
                  <a:pt x="97001" y="44151"/>
                  <a:pt x="110495" y="45342"/>
                </a:cubicBezTo>
                <a:cubicBezTo>
                  <a:pt x="123989" y="46533"/>
                  <a:pt x="122003" y="51693"/>
                  <a:pt x="124781" y="54868"/>
                </a:cubicBezTo>
                <a:cubicBezTo>
                  <a:pt x="127559" y="58043"/>
                  <a:pt x="124781" y="64393"/>
                  <a:pt x="127162" y="64393"/>
                </a:cubicBezTo>
                <a:cubicBezTo>
                  <a:pt x="129543" y="64393"/>
                  <a:pt x="135086" y="55591"/>
                  <a:pt x="139068" y="54867"/>
                </a:cubicBezTo>
                <a:cubicBezTo>
                  <a:pt x="143818" y="54003"/>
                  <a:pt x="148593" y="60424"/>
                  <a:pt x="153356" y="59630"/>
                </a:cubicBezTo>
                <a:cubicBezTo>
                  <a:pt x="173943" y="47277"/>
                  <a:pt x="156332" y="56985"/>
                  <a:pt x="177168" y="47724"/>
                </a:cubicBezTo>
                <a:cubicBezTo>
                  <a:pt x="180412" y="46282"/>
                  <a:pt x="183369" y="44207"/>
                  <a:pt x="186693" y="42961"/>
                </a:cubicBezTo>
                <a:cubicBezTo>
                  <a:pt x="189757" y="41812"/>
                  <a:pt x="193113" y="41615"/>
                  <a:pt x="196218" y="40580"/>
                </a:cubicBezTo>
                <a:cubicBezTo>
                  <a:pt x="235306" y="27553"/>
                  <a:pt x="184467" y="43499"/>
                  <a:pt x="217650" y="31055"/>
                </a:cubicBezTo>
                <a:cubicBezTo>
                  <a:pt x="220714" y="29906"/>
                  <a:pt x="224000" y="29468"/>
                  <a:pt x="227175" y="28674"/>
                </a:cubicBezTo>
                <a:cubicBezTo>
                  <a:pt x="237862" y="23330"/>
                  <a:pt x="238039" y="22680"/>
                  <a:pt x="250987" y="19149"/>
                </a:cubicBezTo>
                <a:cubicBezTo>
                  <a:pt x="254892" y="18084"/>
                  <a:pt x="259001" y="17880"/>
                  <a:pt x="262893" y="16768"/>
                </a:cubicBezTo>
                <a:cubicBezTo>
                  <a:pt x="270134" y="14699"/>
                  <a:pt x="277181" y="12005"/>
                  <a:pt x="284325" y="9624"/>
                </a:cubicBezTo>
                <a:lnTo>
                  <a:pt x="291468" y="7243"/>
                </a:lnTo>
                <a:cubicBezTo>
                  <a:pt x="296181" y="4101"/>
                  <a:pt x="301729" y="-755"/>
                  <a:pt x="308137" y="99"/>
                </a:cubicBezTo>
                <a:cubicBezTo>
                  <a:pt x="317108" y="1295"/>
                  <a:pt x="325551" y="5048"/>
                  <a:pt x="334331" y="7243"/>
                </a:cubicBezTo>
                <a:cubicBezTo>
                  <a:pt x="338257" y="8225"/>
                  <a:pt x="342286" y="8746"/>
                  <a:pt x="346237" y="9624"/>
                </a:cubicBezTo>
                <a:cubicBezTo>
                  <a:pt x="350418" y="10553"/>
                  <a:pt x="358624" y="12551"/>
                  <a:pt x="362906" y="14386"/>
                </a:cubicBezTo>
                <a:cubicBezTo>
                  <a:pt x="366169" y="15784"/>
                  <a:pt x="369095" y="17936"/>
                  <a:pt x="372431" y="19149"/>
                </a:cubicBezTo>
                <a:cubicBezTo>
                  <a:pt x="377862" y="21124"/>
                  <a:pt x="383651" y="21988"/>
                  <a:pt x="389100" y="23911"/>
                </a:cubicBezTo>
                <a:cubicBezTo>
                  <a:pt x="397161" y="26756"/>
                  <a:pt x="404802" y="30732"/>
                  <a:pt x="412912" y="33436"/>
                </a:cubicBezTo>
                <a:cubicBezTo>
                  <a:pt x="417675" y="35024"/>
                  <a:pt x="422539" y="36335"/>
                  <a:pt x="427200" y="38199"/>
                </a:cubicBezTo>
                <a:cubicBezTo>
                  <a:pt x="430496" y="39517"/>
                  <a:pt x="433481" y="41519"/>
                  <a:pt x="436725" y="42961"/>
                </a:cubicBezTo>
                <a:cubicBezTo>
                  <a:pt x="450050" y="48883"/>
                  <a:pt x="448383" y="47200"/>
                  <a:pt x="462918" y="52486"/>
                </a:cubicBezTo>
                <a:cubicBezTo>
                  <a:pt x="466935" y="53947"/>
                  <a:pt x="470701" y="56124"/>
                  <a:pt x="474825" y="57249"/>
                </a:cubicBezTo>
                <a:cubicBezTo>
                  <a:pt x="479483" y="58519"/>
                  <a:pt x="484350" y="58836"/>
                  <a:pt x="489112" y="59630"/>
                </a:cubicBezTo>
                <a:cubicBezTo>
                  <a:pt x="493081" y="61218"/>
                  <a:pt x="496963" y="63041"/>
                  <a:pt x="501018" y="64393"/>
                </a:cubicBezTo>
                <a:cubicBezTo>
                  <a:pt x="504123" y="65428"/>
                  <a:pt x="507552" y="65445"/>
                  <a:pt x="510543" y="66774"/>
                </a:cubicBezTo>
                <a:cubicBezTo>
                  <a:pt x="514773" y="68654"/>
                  <a:pt x="518152" y="72199"/>
                  <a:pt x="522450" y="73918"/>
                </a:cubicBezTo>
                <a:cubicBezTo>
                  <a:pt x="526208" y="75421"/>
                  <a:pt x="530451" y="75234"/>
                  <a:pt x="534356" y="76299"/>
                </a:cubicBezTo>
                <a:cubicBezTo>
                  <a:pt x="539199" y="77620"/>
                  <a:pt x="543982" y="79197"/>
                  <a:pt x="548643" y="81061"/>
                </a:cubicBezTo>
                <a:cubicBezTo>
                  <a:pt x="551939" y="82379"/>
                  <a:pt x="554844" y="84578"/>
                  <a:pt x="558168" y="85824"/>
                </a:cubicBezTo>
                <a:cubicBezTo>
                  <a:pt x="561232" y="86973"/>
                  <a:pt x="564588" y="87170"/>
                  <a:pt x="567693" y="88205"/>
                </a:cubicBezTo>
                <a:cubicBezTo>
                  <a:pt x="571748" y="89557"/>
                  <a:pt x="575545" y="91616"/>
                  <a:pt x="579600" y="92968"/>
                </a:cubicBezTo>
                <a:cubicBezTo>
                  <a:pt x="582705" y="94003"/>
                  <a:pt x="586061" y="94200"/>
                  <a:pt x="589125" y="95349"/>
                </a:cubicBezTo>
                <a:cubicBezTo>
                  <a:pt x="592449" y="96595"/>
                  <a:pt x="595250" y="99091"/>
                  <a:pt x="598650" y="100111"/>
                </a:cubicBezTo>
                <a:cubicBezTo>
                  <a:pt x="603274" y="101498"/>
                  <a:pt x="608233" y="101407"/>
                  <a:pt x="612937" y="102493"/>
                </a:cubicBezTo>
                <a:cubicBezTo>
                  <a:pt x="630283" y="106496"/>
                  <a:pt x="628531" y="106718"/>
                  <a:pt x="643893" y="114399"/>
                </a:cubicBezTo>
                <a:cubicBezTo>
                  <a:pt x="652843" y="141242"/>
                  <a:pt x="643909" y="112241"/>
                  <a:pt x="648656" y="181074"/>
                </a:cubicBezTo>
                <a:cubicBezTo>
                  <a:pt x="648881" y="184339"/>
                  <a:pt x="650243" y="187424"/>
                  <a:pt x="651037" y="190599"/>
                </a:cubicBezTo>
                <a:cubicBezTo>
                  <a:pt x="646100" y="326393"/>
                  <a:pt x="667934" y="331133"/>
                  <a:pt x="631987" y="319186"/>
                </a:cubicBezTo>
                <a:cubicBezTo>
                  <a:pt x="591098" y="320596"/>
                  <a:pt x="561465" y="321059"/>
                  <a:pt x="522450" y="323949"/>
                </a:cubicBezTo>
                <a:cubicBezTo>
                  <a:pt x="514495" y="324538"/>
                  <a:pt x="506610" y="326055"/>
                  <a:pt x="498637" y="326330"/>
                </a:cubicBezTo>
                <a:cubicBezTo>
                  <a:pt x="460551" y="327643"/>
                  <a:pt x="422437" y="327917"/>
                  <a:pt x="384337" y="328711"/>
                </a:cubicBezTo>
                <a:lnTo>
                  <a:pt x="286706" y="326330"/>
                </a:lnTo>
                <a:cubicBezTo>
                  <a:pt x="273197" y="325864"/>
                  <a:pt x="259742" y="323949"/>
                  <a:pt x="246225" y="323949"/>
                </a:cubicBezTo>
                <a:cubicBezTo>
                  <a:pt x="209704" y="323949"/>
                  <a:pt x="173200" y="325536"/>
                  <a:pt x="136687" y="326330"/>
                </a:cubicBezTo>
                <a:lnTo>
                  <a:pt x="110493" y="328711"/>
                </a:lnTo>
                <a:cubicBezTo>
                  <a:pt x="102552" y="329467"/>
                  <a:pt x="94658" y="331093"/>
                  <a:pt x="86681" y="331093"/>
                </a:cubicBezTo>
                <a:cubicBezTo>
                  <a:pt x="58095" y="331093"/>
                  <a:pt x="29531" y="329505"/>
                  <a:pt x="956" y="328711"/>
                </a:cubicBezTo>
                <a:cubicBezTo>
                  <a:pt x="-2219" y="327917"/>
                  <a:pt x="3550" y="331978"/>
                  <a:pt x="3337" y="328712"/>
                </a:cubicBezTo>
                <a:cubicBezTo>
                  <a:pt x="87" y="278874"/>
                  <a:pt x="3734" y="161230"/>
                  <a:pt x="5718" y="126305"/>
                </a:cubicBezTo>
                <a:cubicBezTo>
                  <a:pt x="7702" y="91380"/>
                  <a:pt x="12230" y="121744"/>
                  <a:pt x="15243" y="119161"/>
                </a:cubicBezTo>
                <a:cubicBezTo>
                  <a:pt x="26130" y="109830"/>
                  <a:pt x="18076" y="113185"/>
                  <a:pt x="31912" y="107255"/>
                </a:cubicBezTo>
                <a:cubicBezTo>
                  <a:pt x="39809" y="103871"/>
                  <a:pt x="29928" y="104477"/>
                  <a:pt x="29531" y="9773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A8CC797-B4F3-388E-01A6-531D22A9F04E}"/>
              </a:ext>
            </a:extLst>
          </p:cNvPr>
          <p:cNvSpPr>
            <a:spLocks/>
          </p:cNvSpPr>
          <p:nvPr/>
        </p:nvSpPr>
        <p:spPr>
          <a:xfrm>
            <a:off x="10500415" y="1431608"/>
            <a:ext cx="921416" cy="368193"/>
          </a:xfrm>
          <a:custGeom>
            <a:avLst/>
            <a:gdLst>
              <a:gd name="connsiteX0" fmla="*/ 2381 w 922593"/>
              <a:gd name="connsiteY0" fmla="*/ 138112 h 367398"/>
              <a:gd name="connsiteX1" fmla="*/ 23812 w 922593"/>
              <a:gd name="connsiteY1" fmla="*/ 130968 h 367398"/>
              <a:gd name="connsiteX2" fmla="*/ 28575 w 922593"/>
              <a:gd name="connsiteY2" fmla="*/ 123825 h 367398"/>
              <a:gd name="connsiteX3" fmla="*/ 38100 w 922593"/>
              <a:gd name="connsiteY3" fmla="*/ 119062 h 367398"/>
              <a:gd name="connsiteX4" fmla="*/ 52387 w 922593"/>
              <a:gd name="connsiteY4" fmla="*/ 111918 h 367398"/>
              <a:gd name="connsiteX5" fmla="*/ 61912 w 922593"/>
              <a:gd name="connsiteY5" fmla="*/ 107156 h 367398"/>
              <a:gd name="connsiteX6" fmla="*/ 69056 w 922593"/>
              <a:gd name="connsiteY6" fmla="*/ 102393 h 367398"/>
              <a:gd name="connsiteX7" fmla="*/ 80962 w 922593"/>
              <a:gd name="connsiteY7" fmla="*/ 100012 h 367398"/>
              <a:gd name="connsiteX8" fmla="*/ 92868 w 922593"/>
              <a:gd name="connsiteY8" fmla="*/ 95250 h 367398"/>
              <a:gd name="connsiteX9" fmla="*/ 104775 w 922593"/>
              <a:gd name="connsiteY9" fmla="*/ 92868 h 367398"/>
              <a:gd name="connsiteX10" fmla="*/ 145256 w 922593"/>
              <a:gd name="connsiteY10" fmla="*/ 88106 h 367398"/>
              <a:gd name="connsiteX11" fmla="*/ 159543 w 922593"/>
              <a:gd name="connsiteY11" fmla="*/ 85725 h 367398"/>
              <a:gd name="connsiteX12" fmla="*/ 173831 w 922593"/>
              <a:gd name="connsiteY12" fmla="*/ 80962 h 367398"/>
              <a:gd name="connsiteX13" fmla="*/ 185737 w 922593"/>
              <a:gd name="connsiteY13" fmla="*/ 78581 h 367398"/>
              <a:gd name="connsiteX14" fmla="*/ 214312 w 922593"/>
              <a:gd name="connsiteY14" fmla="*/ 66675 h 367398"/>
              <a:gd name="connsiteX15" fmla="*/ 230981 w 922593"/>
              <a:gd name="connsiteY15" fmla="*/ 59531 h 367398"/>
              <a:gd name="connsiteX16" fmla="*/ 254793 w 922593"/>
              <a:gd name="connsiteY16" fmla="*/ 50006 h 367398"/>
              <a:gd name="connsiteX17" fmla="*/ 271462 w 922593"/>
              <a:gd name="connsiteY17" fmla="*/ 42862 h 367398"/>
              <a:gd name="connsiteX18" fmla="*/ 290512 w 922593"/>
              <a:gd name="connsiteY18" fmla="*/ 40481 h 367398"/>
              <a:gd name="connsiteX19" fmla="*/ 335756 w 922593"/>
              <a:gd name="connsiteY19" fmla="*/ 28575 h 367398"/>
              <a:gd name="connsiteX20" fmla="*/ 354806 w 922593"/>
              <a:gd name="connsiteY20" fmla="*/ 26193 h 367398"/>
              <a:gd name="connsiteX21" fmla="*/ 390525 w 922593"/>
              <a:gd name="connsiteY21" fmla="*/ 16668 h 367398"/>
              <a:gd name="connsiteX22" fmla="*/ 404812 w 922593"/>
              <a:gd name="connsiteY22" fmla="*/ 14287 h 367398"/>
              <a:gd name="connsiteX23" fmla="*/ 419100 w 922593"/>
              <a:gd name="connsiteY23" fmla="*/ 9525 h 367398"/>
              <a:gd name="connsiteX24" fmla="*/ 450056 w 922593"/>
              <a:gd name="connsiteY24" fmla="*/ 4762 h 367398"/>
              <a:gd name="connsiteX25" fmla="*/ 466725 w 922593"/>
              <a:gd name="connsiteY25" fmla="*/ 0 h 367398"/>
              <a:gd name="connsiteX26" fmla="*/ 485775 w 922593"/>
              <a:gd name="connsiteY26" fmla="*/ 2381 h 367398"/>
              <a:gd name="connsiteX27" fmla="*/ 504825 w 922593"/>
              <a:gd name="connsiteY27" fmla="*/ 7143 h 367398"/>
              <a:gd name="connsiteX28" fmla="*/ 554831 w 922593"/>
              <a:gd name="connsiteY28" fmla="*/ 21431 h 367398"/>
              <a:gd name="connsiteX29" fmla="*/ 578643 w 922593"/>
              <a:gd name="connsiteY29" fmla="*/ 28575 h 367398"/>
              <a:gd name="connsiteX30" fmla="*/ 607218 w 922593"/>
              <a:gd name="connsiteY30" fmla="*/ 35718 h 367398"/>
              <a:gd name="connsiteX31" fmla="*/ 650081 w 922593"/>
              <a:gd name="connsiteY31" fmla="*/ 45243 h 367398"/>
              <a:gd name="connsiteX32" fmla="*/ 688181 w 922593"/>
              <a:gd name="connsiteY32" fmla="*/ 57150 h 367398"/>
              <a:gd name="connsiteX33" fmla="*/ 707231 w 922593"/>
              <a:gd name="connsiteY33" fmla="*/ 59531 h 367398"/>
              <a:gd name="connsiteX34" fmla="*/ 742950 w 922593"/>
              <a:gd name="connsiteY34" fmla="*/ 66675 h 367398"/>
              <a:gd name="connsiteX35" fmla="*/ 783431 w 922593"/>
              <a:gd name="connsiteY35" fmla="*/ 76200 h 367398"/>
              <a:gd name="connsiteX36" fmla="*/ 807243 w 922593"/>
              <a:gd name="connsiteY36" fmla="*/ 83343 h 367398"/>
              <a:gd name="connsiteX37" fmla="*/ 828675 w 922593"/>
              <a:gd name="connsiteY37" fmla="*/ 88106 h 367398"/>
              <a:gd name="connsiteX38" fmla="*/ 845343 w 922593"/>
              <a:gd name="connsiteY38" fmla="*/ 92868 h 367398"/>
              <a:gd name="connsiteX39" fmla="*/ 857250 w 922593"/>
              <a:gd name="connsiteY39" fmla="*/ 95250 h 367398"/>
              <a:gd name="connsiteX40" fmla="*/ 881062 w 922593"/>
              <a:gd name="connsiteY40" fmla="*/ 102393 h 367398"/>
              <a:gd name="connsiteX41" fmla="*/ 892968 w 922593"/>
              <a:gd name="connsiteY41" fmla="*/ 107156 h 367398"/>
              <a:gd name="connsiteX42" fmla="*/ 900112 w 922593"/>
              <a:gd name="connsiteY42" fmla="*/ 111918 h 367398"/>
              <a:gd name="connsiteX43" fmla="*/ 904875 w 922593"/>
              <a:gd name="connsiteY43" fmla="*/ 130968 h 367398"/>
              <a:gd name="connsiteX44" fmla="*/ 909637 w 922593"/>
              <a:gd name="connsiteY44" fmla="*/ 157162 h 367398"/>
              <a:gd name="connsiteX45" fmla="*/ 914400 w 922593"/>
              <a:gd name="connsiteY45" fmla="*/ 183356 h 367398"/>
              <a:gd name="connsiteX46" fmla="*/ 912018 w 922593"/>
              <a:gd name="connsiteY46" fmla="*/ 307181 h 367398"/>
              <a:gd name="connsiteX47" fmla="*/ 921543 w 922593"/>
              <a:gd name="connsiteY47" fmla="*/ 364331 h 367398"/>
              <a:gd name="connsiteX48" fmla="*/ 897731 w 922593"/>
              <a:gd name="connsiteY48" fmla="*/ 361950 h 367398"/>
              <a:gd name="connsiteX49" fmla="*/ 857250 w 922593"/>
              <a:gd name="connsiteY49" fmla="*/ 357187 h 367398"/>
              <a:gd name="connsiteX50" fmla="*/ 709612 w 922593"/>
              <a:gd name="connsiteY50" fmla="*/ 352425 h 367398"/>
              <a:gd name="connsiteX51" fmla="*/ 576262 w 922593"/>
              <a:gd name="connsiteY51" fmla="*/ 357187 h 367398"/>
              <a:gd name="connsiteX52" fmla="*/ 561975 w 922593"/>
              <a:gd name="connsiteY52" fmla="*/ 359568 h 367398"/>
              <a:gd name="connsiteX53" fmla="*/ 435768 w 922593"/>
              <a:gd name="connsiteY53" fmla="*/ 357187 h 367398"/>
              <a:gd name="connsiteX54" fmla="*/ 364331 w 922593"/>
              <a:gd name="connsiteY54" fmla="*/ 354806 h 367398"/>
              <a:gd name="connsiteX55" fmla="*/ 316706 w 922593"/>
              <a:gd name="connsiteY55" fmla="*/ 352425 h 367398"/>
              <a:gd name="connsiteX56" fmla="*/ 38100 w 922593"/>
              <a:gd name="connsiteY56" fmla="*/ 347662 h 367398"/>
              <a:gd name="connsiteX57" fmla="*/ 19050 w 922593"/>
              <a:gd name="connsiteY57" fmla="*/ 345281 h 367398"/>
              <a:gd name="connsiteX58" fmla="*/ 16668 w 922593"/>
              <a:gd name="connsiteY58" fmla="*/ 333375 h 367398"/>
              <a:gd name="connsiteX59" fmla="*/ 9525 w 922593"/>
              <a:gd name="connsiteY59" fmla="*/ 321468 h 367398"/>
              <a:gd name="connsiteX60" fmla="*/ 7143 w 922593"/>
              <a:gd name="connsiteY60" fmla="*/ 302418 h 367398"/>
              <a:gd name="connsiteX61" fmla="*/ 0 w 922593"/>
              <a:gd name="connsiteY61" fmla="*/ 269081 h 367398"/>
              <a:gd name="connsiteX62" fmla="*/ 7143 w 922593"/>
              <a:gd name="connsiteY62" fmla="*/ 202406 h 367398"/>
              <a:gd name="connsiteX63" fmla="*/ 9525 w 922593"/>
              <a:gd name="connsiteY63" fmla="*/ 195262 h 367398"/>
              <a:gd name="connsiteX64" fmla="*/ 2381 w 922593"/>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95262 h 367398"/>
              <a:gd name="connsiteX64" fmla="*/ 309 w 920521"/>
              <a:gd name="connsiteY64" fmla="*/ 138112 h 367398"/>
              <a:gd name="connsiteX0" fmla="*/ 56 w 920268"/>
              <a:gd name="connsiteY0" fmla="*/ 138112 h 367398"/>
              <a:gd name="connsiteX1" fmla="*/ 21487 w 920268"/>
              <a:gd name="connsiteY1" fmla="*/ 130968 h 367398"/>
              <a:gd name="connsiteX2" fmla="*/ 26250 w 920268"/>
              <a:gd name="connsiteY2" fmla="*/ 123825 h 367398"/>
              <a:gd name="connsiteX3" fmla="*/ 35775 w 920268"/>
              <a:gd name="connsiteY3" fmla="*/ 119062 h 367398"/>
              <a:gd name="connsiteX4" fmla="*/ 50062 w 920268"/>
              <a:gd name="connsiteY4" fmla="*/ 111918 h 367398"/>
              <a:gd name="connsiteX5" fmla="*/ 59587 w 920268"/>
              <a:gd name="connsiteY5" fmla="*/ 107156 h 367398"/>
              <a:gd name="connsiteX6" fmla="*/ 66731 w 920268"/>
              <a:gd name="connsiteY6" fmla="*/ 102393 h 367398"/>
              <a:gd name="connsiteX7" fmla="*/ 78637 w 920268"/>
              <a:gd name="connsiteY7" fmla="*/ 100012 h 367398"/>
              <a:gd name="connsiteX8" fmla="*/ 90543 w 920268"/>
              <a:gd name="connsiteY8" fmla="*/ 95250 h 367398"/>
              <a:gd name="connsiteX9" fmla="*/ 102450 w 920268"/>
              <a:gd name="connsiteY9" fmla="*/ 92868 h 367398"/>
              <a:gd name="connsiteX10" fmla="*/ 142931 w 920268"/>
              <a:gd name="connsiteY10" fmla="*/ 88106 h 367398"/>
              <a:gd name="connsiteX11" fmla="*/ 157218 w 920268"/>
              <a:gd name="connsiteY11" fmla="*/ 85725 h 367398"/>
              <a:gd name="connsiteX12" fmla="*/ 171506 w 920268"/>
              <a:gd name="connsiteY12" fmla="*/ 80962 h 367398"/>
              <a:gd name="connsiteX13" fmla="*/ 183412 w 920268"/>
              <a:gd name="connsiteY13" fmla="*/ 78581 h 367398"/>
              <a:gd name="connsiteX14" fmla="*/ 211987 w 920268"/>
              <a:gd name="connsiteY14" fmla="*/ 66675 h 367398"/>
              <a:gd name="connsiteX15" fmla="*/ 228656 w 920268"/>
              <a:gd name="connsiteY15" fmla="*/ 59531 h 367398"/>
              <a:gd name="connsiteX16" fmla="*/ 252468 w 920268"/>
              <a:gd name="connsiteY16" fmla="*/ 50006 h 367398"/>
              <a:gd name="connsiteX17" fmla="*/ 269137 w 920268"/>
              <a:gd name="connsiteY17" fmla="*/ 42862 h 367398"/>
              <a:gd name="connsiteX18" fmla="*/ 288187 w 920268"/>
              <a:gd name="connsiteY18" fmla="*/ 40481 h 367398"/>
              <a:gd name="connsiteX19" fmla="*/ 333431 w 920268"/>
              <a:gd name="connsiteY19" fmla="*/ 28575 h 367398"/>
              <a:gd name="connsiteX20" fmla="*/ 352481 w 920268"/>
              <a:gd name="connsiteY20" fmla="*/ 26193 h 367398"/>
              <a:gd name="connsiteX21" fmla="*/ 388200 w 920268"/>
              <a:gd name="connsiteY21" fmla="*/ 16668 h 367398"/>
              <a:gd name="connsiteX22" fmla="*/ 402487 w 920268"/>
              <a:gd name="connsiteY22" fmla="*/ 14287 h 367398"/>
              <a:gd name="connsiteX23" fmla="*/ 416775 w 920268"/>
              <a:gd name="connsiteY23" fmla="*/ 9525 h 367398"/>
              <a:gd name="connsiteX24" fmla="*/ 447731 w 920268"/>
              <a:gd name="connsiteY24" fmla="*/ 4762 h 367398"/>
              <a:gd name="connsiteX25" fmla="*/ 464400 w 920268"/>
              <a:gd name="connsiteY25" fmla="*/ 0 h 367398"/>
              <a:gd name="connsiteX26" fmla="*/ 483450 w 920268"/>
              <a:gd name="connsiteY26" fmla="*/ 2381 h 367398"/>
              <a:gd name="connsiteX27" fmla="*/ 502500 w 920268"/>
              <a:gd name="connsiteY27" fmla="*/ 7143 h 367398"/>
              <a:gd name="connsiteX28" fmla="*/ 552506 w 920268"/>
              <a:gd name="connsiteY28" fmla="*/ 21431 h 367398"/>
              <a:gd name="connsiteX29" fmla="*/ 576318 w 920268"/>
              <a:gd name="connsiteY29" fmla="*/ 28575 h 367398"/>
              <a:gd name="connsiteX30" fmla="*/ 604893 w 920268"/>
              <a:gd name="connsiteY30" fmla="*/ 35718 h 367398"/>
              <a:gd name="connsiteX31" fmla="*/ 647756 w 920268"/>
              <a:gd name="connsiteY31" fmla="*/ 45243 h 367398"/>
              <a:gd name="connsiteX32" fmla="*/ 685856 w 920268"/>
              <a:gd name="connsiteY32" fmla="*/ 57150 h 367398"/>
              <a:gd name="connsiteX33" fmla="*/ 704906 w 920268"/>
              <a:gd name="connsiteY33" fmla="*/ 59531 h 367398"/>
              <a:gd name="connsiteX34" fmla="*/ 740625 w 920268"/>
              <a:gd name="connsiteY34" fmla="*/ 66675 h 367398"/>
              <a:gd name="connsiteX35" fmla="*/ 781106 w 920268"/>
              <a:gd name="connsiteY35" fmla="*/ 76200 h 367398"/>
              <a:gd name="connsiteX36" fmla="*/ 804918 w 920268"/>
              <a:gd name="connsiteY36" fmla="*/ 83343 h 367398"/>
              <a:gd name="connsiteX37" fmla="*/ 826350 w 920268"/>
              <a:gd name="connsiteY37" fmla="*/ 88106 h 367398"/>
              <a:gd name="connsiteX38" fmla="*/ 843018 w 920268"/>
              <a:gd name="connsiteY38" fmla="*/ 92868 h 367398"/>
              <a:gd name="connsiteX39" fmla="*/ 854925 w 920268"/>
              <a:gd name="connsiteY39" fmla="*/ 95250 h 367398"/>
              <a:gd name="connsiteX40" fmla="*/ 878737 w 920268"/>
              <a:gd name="connsiteY40" fmla="*/ 102393 h 367398"/>
              <a:gd name="connsiteX41" fmla="*/ 890643 w 920268"/>
              <a:gd name="connsiteY41" fmla="*/ 107156 h 367398"/>
              <a:gd name="connsiteX42" fmla="*/ 897787 w 920268"/>
              <a:gd name="connsiteY42" fmla="*/ 111918 h 367398"/>
              <a:gd name="connsiteX43" fmla="*/ 902550 w 920268"/>
              <a:gd name="connsiteY43" fmla="*/ 130968 h 367398"/>
              <a:gd name="connsiteX44" fmla="*/ 907312 w 920268"/>
              <a:gd name="connsiteY44" fmla="*/ 157162 h 367398"/>
              <a:gd name="connsiteX45" fmla="*/ 912075 w 920268"/>
              <a:gd name="connsiteY45" fmla="*/ 183356 h 367398"/>
              <a:gd name="connsiteX46" fmla="*/ 909693 w 920268"/>
              <a:gd name="connsiteY46" fmla="*/ 307181 h 367398"/>
              <a:gd name="connsiteX47" fmla="*/ 919218 w 920268"/>
              <a:gd name="connsiteY47" fmla="*/ 364331 h 367398"/>
              <a:gd name="connsiteX48" fmla="*/ 895406 w 920268"/>
              <a:gd name="connsiteY48" fmla="*/ 361950 h 367398"/>
              <a:gd name="connsiteX49" fmla="*/ 854925 w 920268"/>
              <a:gd name="connsiteY49" fmla="*/ 357187 h 367398"/>
              <a:gd name="connsiteX50" fmla="*/ 707287 w 920268"/>
              <a:gd name="connsiteY50" fmla="*/ 352425 h 367398"/>
              <a:gd name="connsiteX51" fmla="*/ 573937 w 920268"/>
              <a:gd name="connsiteY51" fmla="*/ 357187 h 367398"/>
              <a:gd name="connsiteX52" fmla="*/ 559650 w 920268"/>
              <a:gd name="connsiteY52" fmla="*/ 359568 h 367398"/>
              <a:gd name="connsiteX53" fmla="*/ 433443 w 920268"/>
              <a:gd name="connsiteY53" fmla="*/ 357187 h 367398"/>
              <a:gd name="connsiteX54" fmla="*/ 362006 w 920268"/>
              <a:gd name="connsiteY54" fmla="*/ 354806 h 367398"/>
              <a:gd name="connsiteX55" fmla="*/ 314381 w 920268"/>
              <a:gd name="connsiteY55" fmla="*/ 352425 h 367398"/>
              <a:gd name="connsiteX56" fmla="*/ 35775 w 920268"/>
              <a:gd name="connsiteY56" fmla="*/ 347662 h 367398"/>
              <a:gd name="connsiteX57" fmla="*/ 16725 w 920268"/>
              <a:gd name="connsiteY57" fmla="*/ 345281 h 367398"/>
              <a:gd name="connsiteX58" fmla="*/ 14343 w 920268"/>
              <a:gd name="connsiteY58" fmla="*/ 333375 h 367398"/>
              <a:gd name="connsiteX59" fmla="*/ 7200 w 920268"/>
              <a:gd name="connsiteY59" fmla="*/ 321468 h 367398"/>
              <a:gd name="connsiteX60" fmla="*/ 4818 w 920268"/>
              <a:gd name="connsiteY60" fmla="*/ 302418 h 367398"/>
              <a:gd name="connsiteX61" fmla="*/ 7200 w 920268"/>
              <a:gd name="connsiteY61" fmla="*/ 269081 h 367398"/>
              <a:gd name="connsiteX62" fmla="*/ 4818 w 920268"/>
              <a:gd name="connsiteY62" fmla="*/ 202406 h 367398"/>
              <a:gd name="connsiteX63" fmla="*/ 14344 w 920268"/>
              <a:gd name="connsiteY63" fmla="*/ 195262 h 367398"/>
              <a:gd name="connsiteX64" fmla="*/ 56 w 920268"/>
              <a:gd name="connsiteY64" fmla="*/ 138112 h 367398"/>
              <a:gd name="connsiteX0" fmla="*/ 480 w 920692"/>
              <a:gd name="connsiteY0" fmla="*/ 138112 h 367398"/>
              <a:gd name="connsiteX1" fmla="*/ 21911 w 920692"/>
              <a:gd name="connsiteY1" fmla="*/ 130968 h 367398"/>
              <a:gd name="connsiteX2" fmla="*/ 26674 w 920692"/>
              <a:gd name="connsiteY2" fmla="*/ 123825 h 367398"/>
              <a:gd name="connsiteX3" fmla="*/ 36199 w 920692"/>
              <a:gd name="connsiteY3" fmla="*/ 119062 h 367398"/>
              <a:gd name="connsiteX4" fmla="*/ 50486 w 920692"/>
              <a:gd name="connsiteY4" fmla="*/ 111918 h 367398"/>
              <a:gd name="connsiteX5" fmla="*/ 60011 w 920692"/>
              <a:gd name="connsiteY5" fmla="*/ 107156 h 367398"/>
              <a:gd name="connsiteX6" fmla="*/ 67155 w 920692"/>
              <a:gd name="connsiteY6" fmla="*/ 102393 h 367398"/>
              <a:gd name="connsiteX7" fmla="*/ 79061 w 920692"/>
              <a:gd name="connsiteY7" fmla="*/ 100012 h 367398"/>
              <a:gd name="connsiteX8" fmla="*/ 90967 w 920692"/>
              <a:gd name="connsiteY8" fmla="*/ 95250 h 367398"/>
              <a:gd name="connsiteX9" fmla="*/ 102874 w 920692"/>
              <a:gd name="connsiteY9" fmla="*/ 92868 h 367398"/>
              <a:gd name="connsiteX10" fmla="*/ 143355 w 920692"/>
              <a:gd name="connsiteY10" fmla="*/ 88106 h 367398"/>
              <a:gd name="connsiteX11" fmla="*/ 157642 w 920692"/>
              <a:gd name="connsiteY11" fmla="*/ 85725 h 367398"/>
              <a:gd name="connsiteX12" fmla="*/ 171930 w 920692"/>
              <a:gd name="connsiteY12" fmla="*/ 80962 h 367398"/>
              <a:gd name="connsiteX13" fmla="*/ 183836 w 920692"/>
              <a:gd name="connsiteY13" fmla="*/ 78581 h 367398"/>
              <a:gd name="connsiteX14" fmla="*/ 212411 w 920692"/>
              <a:gd name="connsiteY14" fmla="*/ 66675 h 367398"/>
              <a:gd name="connsiteX15" fmla="*/ 229080 w 920692"/>
              <a:gd name="connsiteY15" fmla="*/ 59531 h 367398"/>
              <a:gd name="connsiteX16" fmla="*/ 252892 w 920692"/>
              <a:gd name="connsiteY16" fmla="*/ 50006 h 367398"/>
              <a:gd name="connsiteX17" fmla="*/ 269561 w 920692"/>
              <a:gd name="connsiteY17" fmla="*/ 42862 h 367398"/>
              <a:gd name="connsiteX18" fmla="*/ 288611 w 920692"/>
              <a:gd name="connsiteY18" fmla="*/ 40481 h 367398"/>
              <a:gd name="connsiteX19" fmla="*/ 333855 w 920692"/>
              <a:gd name="connsiteY19" fmla="*/ 28575 h 367398"/>
              <a:gd name="connsiteX20" fmla="*/ 352905 w 920692"/>
              <a:gd name="connsiteY20" fmla="*/ 26193 h 367398"/>
              <a:gd name="connsiteX21" fmla="*/ 388624 w 920692"/>
              <a:gd name="connsiteY21" fmla="*/ 16668 h 367398"/>
              <a:gd name="connsiteX22" fmla="*/ 402911 w 920692"/>
              <a:gd name="connsiteY22" fmla="*/ 14287 h 367398"/>
              <a:gd name="connsiteX23" fmla="*/ 417199 w 920692"/>
              <a:gd name="connsiteY23" fmla="*/ 9525 h 367398"/>
              <a:gd name="connsiteX24" fmla="*/ 448155 w 920692"/>
              <a:gd name="connsiteY24" fmla="*/ 4762 h 367398"/>
              <a:gd name="connsiteX25" fmla="*/ 464824 w 920692"/>
              <a:gd name="connsiteY25" fmla="*/ 0 h 367398"/>
              <a:gd name="connsiteX26" fmla="*/ 483874 w 920692"/>
              <a:gd name="connsiteY26" fmla="*/ 2381 h 367398"/>
              <a:gd name="connsiteX27" fmla="*/ 502924 w 920692"/>
              <a:gd name="connsiteY27" fmla="*/ 7143 h 367398"/>
              <a:gd name="connsiteX28" fmla="*/ 552930 w 920692"/>
              <a:gd name="connsiteY28" fmla="*/ 21431 h 367398"/>
              <a:gd name="connsiteX29" fmla="*/ 576742 w 920692"/>
              <a:gd name="connsiteY29" fmla="*/ 28575 h 367398"/>
              <a:gd name="connsiteX30" fmla="*/ 605317 w 920692"/>
              <a:gd name="connsiteY30" fmla="*/ 35718 h 367398"/>
              <a:gd name="connsiteX31" fmla="*/ 648180 w 920692"/>
              <a:gd name="connsiteY31" fmla="*/ 45243 h 367398"/>
              <a:gd name="connsiteX32" fmla="*/ 686280 w 920692"/>
              <a:gd name="connsiteY32" fmla="*/ 57150 h 367398"/>
              <a:gd name="connsiteX33" fmla="*/ 705330 w 920692"/>
              <a:gd name="connsiteY33" fmla="*/ 59531 h 367398"/>
              <a:gd name="connsiteX34" fmla="*/ 741049 w 920692"/>
              <a:gd name="connsiteY34" fmla="*/ 66675 h 367398"/>
              <a:gd name="connsiteX35" fmla="*/ 781530 w 920692"/>
              <a:gd name="connsiteY35" fmla="*/ 76200 h 367398"/>
              <a:gd name="connsiteX36" fmla="*/ 805342 w 920692"/>
              <a:gd name="connsiteY36" fmla="*/ 83343 h 367398"/>
              <a:gd name="connsiteX37" fmla="*/ 826774 w 920692"/>
              <a:gd name="connsiteY37" fmla="*/ 88106 h 367398"/>
              <a:gd name="connsiteX38" fmla="*/ 843442 w 920692"/>
              <a:gd name="connsiteY38" fmla="*/ 92868 h 367398"/>
              <a:gd name="connsiteX39" fmla="*/ 855349 w 920692"/>
              <a:gd name="connsiteY39" fmla="*/ 95250 h 367398"/>
              <a:gd name="connsiteX40" fmla="*/ 879161 w 920692"/>
              <a:gd name="connsiteY40" fmla="*/ 102393 h 367398"/>
              <a:gd name="connsiteX41" fmla="*/ 891067 w 920692"/>
              <a:gd name="connsiteY41" fmla="*/ 107156 h 367398"/>
              <a:gd name="connsiteX42" fmla="*/ 898211 w 920692"/>
              <a:gd name="connsiteY42" fmla="*/ 111918 h 367398"/>
              <a:gd name="connsiteX43" fmla="*/ 902974 w 920692"/>
              <a:gd name="connsiteY43" fmla="*/ 130968 h 367398"/>
              <a:gd name="connsiteX44" fmla="*/ 907736 w 920692"/>
              <a:gd name="connsiteY44" fmla="*/ 157162 h 367398"/>
              <a:gd name="connsiteX45" fmla="*/ 912499 w 920692"/>
              <a:gd name="connsiteY45" fmla="*/ 183356 h 367398"/>
              <a:gd name="connsiteX46" fmla="*/ 910117 w 920692"/>
              <a:gd name="connsiteY46" fmla="*/ 307181 h 367398"/>
              <a:gd name="connsiteX47" fmla="*/ 919642 w 920692"/>
              <a:gd name="connsiteY47" fmla="*/ 364331 h 367398"/>
              <a:gd name="connsiteX48" fmla="*/ 895830 w 920692"/>
              <a:gd name="connsiteY48" fmla="*/ 361950 h 367398"/>
              <a:gd name="connsiteX49" fmla="*/ 855349 w 920692"/>
              <a:gd name="connsiteY49" fmla="*/ 357187 h 367398"/>
              <a:gd name="connsiteX50" fmla="*/ 707711 w 920692"/>
              <a:gd name="connsiteY50" fmla="*/ 352425 h 367398"/>
              <a:gd name="connsiteX51" fmla="*/ 574361 w 920692"/>
              <a:gd name="connsiteY51" fmla="*/ 357187 h 367398"/>
              <a:gd name="connsiteX52" fmla="*/ 560074 w 920692"/>
              <a:gd name="connsiteY52" fmla="*/ 359568 h 367398"/>
              <a:gd name="connsiteX53" fmla="*/ 433867 w 920692"/>
              <a:gd name="connsiteY53" fmla="*/ 357187 h 367398"/>
              <a:gd name="connsiteX54" fmla="*/ 362430 w 920692"/>
              <a:gd name="connsiteY54" fmla="*/ 354806 h 367398"/>
              <a:gd name="connsiteX55" fmla="*/ 314805 w 920692"/>
              <a:gd name="connsiteY55" fmla="*/ 352425 h 367398"/>
              <a:gd name="connsiteX56" fmla="*/ 36199 w 920692"/>
              <a:gd name="connsiteY56" fmla="*/ 347662 h 367398"/>
              <a:gd name="connsiteX57" fmla="*/ 17149 w 920692"/>
              <a:gd name="connsiteY57" fmla="*/ 345281 h 367398"/>
              <a:gd name="connsiteX58" fmla="*/ 14767 w 920692"/>
              <a:gd name="connsiteY58" fmla="*/ 333375 h 367398"/>
              <a:gd name="connsiteX59" fmla="*/ 7624 w 920692"/>
              <a:gd name="connsiteY59" fmla="*/ 321468 h 367398"/>
              <a:gd name="connsiteX60" fmla="*/ 5242 w 920692"/>
              <a:gd name="connsiteY60" fmla="*/ 302418 h 367398"/>
              <a:gd name="connsiteX61" fmla="*/ 7624 w 920692"/>
              <a:gd name="connsiteY61" fmla="*/ 269081 h 367398"/>
              <a:gd name="connsiteX62" fmla="*/ 5242 w 920692"/>
              <a:gd name="connsiteY62" fmla="*/ 202406 h 367398"/>
              <a:gd name="connsiteX63" fmla="*/ 5243 w 920692"/>
              <a:gd name="connsiteY63" fmla="*/ 192881 h 367398"/>
              <a:gd name="connsiteX64" fmla="*/ 480 w 920692"/>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21741 w 920521"/>
              <a:gd name="connsiteY59" fmla="*/ 328612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1416"/>
              <a:gd name="connsiteY0" fmla="*/ 138112 h 368193"/>
              <a:gd name="connsiteX1" fmla="*/ 21740 w 921416"/>
              <a:gd name="connsiteY1" fmla="*/ 130968 h 368193"/>
              <a:gd name="connsiteX2" fmla="*/ 26503 w 921416"/>
              <a:gd name="connsiteY2" fmla="*/ 123825 h 368193"/>
              <a:gd name="connsiteX3" fmla="*/ 36028 w 921416"/>
              <a:gd name="connsiteY3" fmla="*/ 119062 h 368193"/>
              <a:gd name="connsiteX4" fmla="*/ 50315 w 921416"/>
              <a:gd name="connsiteY4" fmla="*/ 111918 h 368193"/>
              <a:gd name="connsiteX5" fmla="*/ 59840 w 921416"/>
              <a:gd name="connsiteY5" fmla="*/ 107156 h 368193"/>
              <a:gd name="connsiteX6" fmla="*/ 66984 w 921416"/>
              <a:gd name="connsiteY6" fmla="*/ 102393 h 368193"/>
              <a:gd name="connsiteX7" fmla="*/ 78890 w 921416"/>
              <a:gd name="connsiteY7" fmla="*/ 100012 h 368193"/>
              <a:gd name="connsiteX8" fmla="*/ 90796 w 921416"/>
              <a:gd name="connsiteY8" fmla="*/ 95250 h 368193"/>
              <a:gd name="connsiteX9" fmla="*/ 102703 w 921416"/>
              <a:gd name="connsiteY9" fmla="*/ 92868 h 368193"/>
              <a:gd name="connsiteX10" fmla="*/ 143184 w 921416"/>
              <a:gd name="connsiteY10" fmla="*/ 88106 h 368193"/>
              <a:gd name="connsiteX11" fmla="*/ 157471 w 921416"/>
              <a:gd name="connsiteY11" fmla="*/ 85725 h 368193"/>
              <a:gd name="connsiteX12" fmla="*/ 171759 w 921416"/>
              <a:gd name="connsiteY12" fmla="*/ 80962 h 368193"/>
              <a:gd name="connsiteX13" fmla="*/ 183665 w 921416"/>
              <a:gd name="connsiteY13" fmla="*/ 78581 h 368193"/>
              <a:gd name="connsiteX14" fmla="*/ 212240 w 921416"/>
              <a:gd name="connsiteY14" fmla="*/ 66675 h 368193"/>
              <a:gd name="connsiteX15" fmla="*/ 228909 w 921416"/>
              <a:gd name="connsiteY15" fmla="*/ 59531 h 368193"/>
              <a:gd name="connsiteX16" fmla="*/ 252721 w 921416"/>
              <a:gd name="connsiteY16" fmla="*/ 50006 h 368193"/>
              <a:gd name="connsiteX17" fmla="*/ 269390 w 921416"/>
              <a:gd name="connsiteY17" fmla="*/ 42862 h 368193"/>
              <a:gd name="connsiteX18" fmla="*/ 288440 w 921416"/>
              <a:gd name="connsiteY18" fmla="*/ 40481 h 368193"/>
              <a:gd name="connsiteX19" fmla="*/ 333684 w 921416"/>
              <a:gd name="connsiteY19" fmla="*/ 28575 h 368193"/>
              <a:gd name="connsiteX20" fmla="*/ 352734 w 921416"/>
              <a:gd name="connsiteY20" fmla="*/ 26193 h 368193"/>
              <a:gd name="connsiteX21" fmla="*/ 388453 w 921416"/>
              <a:gd name="connsiteY21" fmla="*/ 16668 h 368193"/>
              <a:gd name="connsiteX22" fmla="*/ 402740 w 921416"/>
              <a:gd name="connsiteY22" fmla="*/ 14287 h 368193"/>
              <a:gd name="connsiteX23" fmla="*/ 417028 w 921416"/>
              <a:gd name="connsiteY23" fmla="*/ 9525 h 368193"/>
              <a:gd name="connsiteX24" fmla="*/ 447984 w 921416"/>
              <a:gd name="connsiteY24" fmla="*/ 4762 h 368193"/>
              <a:gd name="connsiteX25" fmla="*/ 464653 w 921416"/>
              <a:gd name="connsiteY25" fmla="*/ 0 h 368193"/>
              <a:gd name="connsiteX26" fmla="*/ 483703 w 921416"/>
              <a:gd name="connsiteY26" fmla="*/ 2381 h 368193"/>
              <a:gd name="connsiteX27" fmla="*/ 502753 w 921416"/>
              <a:gd name="connsiteY27" fmla="*/ 7143 h 368193"/>
              <a:gd name="connsiteX28" fmla="*/ 552759 w 921416"/>
              <a:gd name="connsiteY28" fmla="*/ 21431 h 368193"/>
              <a:gd name="connsiteX29" fmla="*/ 576571 w 921416"/>
              <a:gd name="connsiteY29" fmla="*/ 28575 h 368193"/>
              <a:gd name="connsiteX30" fmla="*/ 605146 w 921416"/>
              <a:gd name="connsiteY30" fmla="*/ 35718 h 368193"/>
              <a:gd name="connsiteX31" fmla="*/ 648009 w 921416"/>
              <a:gd name="connsiteY31" fmla="*/ 45243 h 368193"/>
              <a:gd name="connsiteX32" fmla="*/ 686109 w 921416"/>
              <a:gd name="connsiteY32" fmla="*/ 57150 h 368193"/>
              <a:gd name="connsiteX33" fmla="*/ 705159 w 921416"/>
              <a:gd name="connsiteY33" fmla="*/ 59531 h 368193"/>
              <a:gd name="connsiteX34" fmla="*/ 740878 w 921416"/>
              <a:gd name="connsiteY34" fmla="*/ 66675 h 368193"/>
              <a:gd name="connsiteX35" fmla="*/ 781359 w 921416"/>
              <a:gd name="connsiteY35" fmla="*/ 76200 h 368193"/>
              <a:gd name="connsiteX36" fmla="*/ 805171 w 921416"/>
              <a:gd name="connsiteY36" fmla="*/ 83343 h 368193"/>
              <a:gd name="connsiteX37" fmla="*/ 826603 w 921416"/>
              <a:gd name="connsiteY37" fmla="*/ 88106 h 368193"/>
              <a:gd name="connsiteX38" fmla="*/ 843271 w 921416"/>
              <a:gd name="connsiteY38" fmla="*/ 92868 h 368193"/>
              <a:gd name="connsiteX39" fmla="*/ 855178 w 921416"/>
              <a:gd name="connsiteY39" fmla="*/ 95250 h 368193"/>
              <a:gd name="connsiteX40" fmla="*/ 878990 w 921416"/>
              <a:gd name="connsiteY40" fmla="*/ 102393 h 368193"/>
              <a:gd name="connsiteX41" fmla="*/ 890896 w 921416"/>
              <a:gd name="connsiteY41" fmla="*/ 107156 h 368193"/>
              <a:gd name="connsiteX42" fmla="*/ 898040 w 921416"/>
              <a:gd name="connsiteY42" fmla="*/ 111918 h 368193"/>
              <a:gd name="connsiteX43" fmla="*/ 902803 w 921416"/>
              <a:gd name="connsiteY43" fmla="*/ 130968 h 368193"/>
              <a:gd name="connsiteX44" fmla="*/ 907565 w 921416"/>
              <a:gd name="connsiteY44" fmla="*/ 157162 h 368193"/>
              <a:gd name="connsiteX45" fmla="*/ 912328 w 921416"/>
              <a:gd name="connsiteY45" fmla="*/ 183356 h 368193"/>
              <a:gd name="connsiteX46" fmla="*/ 919471 w 921416"/>
              <a:gd name="connsiteY46" fmla="*/ 304799 h 368193"/>
              <a:gd name="connsiteX47" fmla="*/ 919471 w 921416"/>
              <a:gd name="connsiteY47" fmla="*/ 364331 h 368193"/>
              <a:gd name="connsiteX48" fmla="*/ 895659 w 921416"/>
              <a:gd name="connsiteY48" fmla="*/ 361950 h 368193"/>
              <a:gd name="connsiteX49" fmla="*/ 855178 w 921416"/>
              <a:gd name="connsiteY49" fmla="*/ 357187 h 368193"/>
              <a:gd name="connsiteX50" fmla="*/ 707540 w 921416"/>
              <a:gd name="connsiteY50" fmla="*/ 352425 h 368193"/>
              <a:gd name="connsiteX51" fmla="*/ 574190 w 921416"/>
              <a:gd name="connsiteY51" fmla="*/ 357187 h 368193"/>
              <a:gd name="connsiteX52" fmla="*/ 559903 w 921416"/>
              <a:gd name="connsiteY52" fmla="*/ 359568 h 368193"/>
              <a:gd name="connsiteX53" fmla="*/ 433696 w 921416"/>
              <a:gd name="connsiteY53" fmla="*/ 357187 h 368193"/>
              <a:gd name="connsiteX54" fmla="*/ 362259 w 921416"/>
              <a:gd name="connsiteY54" fmla="*/ 354806 h 368193"/>
              <a:gd name="connsiteX55" fmla="*/ 314634 w 921416"/>
              <a:gd name="connsiteY55" fmla="*/ 352425 h 368193"/>
              <a:gd name="connsiteX56" fmla="*/ 36028 w 921416"/>
              <a:gd name="connsiteY56" fmla="*/ 347662 h 368193"/>
              <a:gd name="connsiteX57" fmla="*/ 16978 w 921416"/>
              <a:gd name="connsiteY57" fmla="*/ 345281 h 368193"/>
              <a:gd name="connsiteX58" fmla="*/ 14596 w 921416"/>
              <a:gd name="connsiteY58" fmla="*/ 333375 h 368193"/>
              <a:gd name="connsiteX59" fmla="*/ 21741 w 921416"/>
              <a:gd name="connsiteY59" fmla="*/ 328612 h 368193"/>
              <a:gd name="connsiteX60" fmla="*/ 24122 w 921416"/>
              <a:gd name="connsiteY60" fmla="*/ 304799 h 368193"/>
              <a:gd name="connsiteX61" fmla="*/ 14597 w 921416"/>
              <a:gd name="connsiteY61" fmla="*/ 266700 h 368193"/>
              <a:gd name="connsiteX62" fmla="*/ 5071 w 921416"/>
              <a:gd name="connsiteY62" fmla="*/ 202406 h 368193"/>
              <a:gd name="connsiteX63" fmla="*/ 7453 w 921416"/>
              <a:gd name="connsiteY63" fmla="*/ 180975 h 368193"/>
              <a:gd name="connsiteX64" fmla="*/ 309 w 921416"/>
              <a:gd name="connsiteY64" fmla="*/ 138112 h 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1416" h="368193">
                <a:moveTo>
                  <a:pt x="309" y="138112"/>
                </a:moveTo>
                <a:cubicBezTo>
                  <a:pt x="2690" y="129778"/>
                  <a:pt x="15512" y="136158"/>
                  <a:pt x="21740" y="130968"/>
                </a:cubicBezTo>
                <a:cubicBezTo>
                  <a:pt x="23939" y="129136"/>
                  <a:pt x="24304" y="125657"/>
                  <a:pt x="26503" y="123825"/>
                </a:cubicBezTo>
                <a:cubicBezTo>
                  <a:pt x="29230" y="121553"/>
                  <a:pt x="32946" y="120823"/>
                  <a:pt x="36028" y="119062"/>
                </a:cubicBezTo>
                <a:cubicBezTo>
                  <a:pt x="58897" y="105994"/>
                  <a:pt x="28494" y="121270"/>
                  <a:pt x="50315" y="111918"/>
                </a:cubicBezTo>
                <a:cubicBezTo>
                  <a:pt x="53578" y="110520"/>
                  <a:pt x="56758" y="108917"/>
                  <a:pt x="59840" y="107156"/>
                </a:cubicBezTo>
                <a:cubicBezTo>
                  <a:pt x="62325" y="105736"/>
                  <a:pt x="64304" y="103398"/>
                  <a:pt x="66984" y="102393"/>
                </a:cubicBezTo>
                <a:cubicBezTo>
                  <a:pt x="70774" y="100972"/>
                  <a:pt x="75013" y="101175"/>
                  <a:pt x="78890" y="100012"/>
                </a:cubicBezTo>
                <a:cubicBezTo>
                  <a:pt x="82984" y="98784"/>
                  <a:pt x="86702" y="96478"/>
                  <a:pt x="90796" y="95250"/>
                </a:cubicBezTo>
                <a:cubicBezTo>
                  <a:pt x="94673" y="94087"/>
                  <a:pt x="98721" y="93592"/>
                  <a:pt x="102703" y="92868"/>
                </a:cubicBezTo>
                <a:cubicBezTo>
                  <a:pt x="127325" y="88391"/>
                  <a:pt x="109119" y="92113"/>
                  <a:pt x="143184" y="88106"/>
                </a:cubicBezTo>
                <a:cubicBezTo>
                  <a:pt x="147979" y="87542"/>
                  <a:pt x="152709" y="86519"/>
                  <a:pt x="157471" y="85725"/>
                </a:cubicBezTo>
                <a:cubicBezTo>
                  <a:pt x="162234" y="84137"/>
                  <a:pt x="166916" y="82283"/>
                  <a:pt x="171759" y="80962"/>
                </a:cubicBezTo>
                <a:cubicBezTo>
                  <a:pt x="175664" y="79897"/>
                  <a:pt x="179848" y="79928"/>
                  <a:pt x="183665" y="78581"/>
                </a:cubicBezTo>
                <a:cubicBezTo>
                  <a:pt x="193395" y="75147"/>
                  <a:pt x="202730" y="70679"/>
                  <a:pt x="212240" y="66675"/>
                </a:cubicBezTo>
                <a:lnTo>
                  <a:pt x="228909" y="59531"/>
                </a:lnTo>
                <a:cubicBezTo>
                  <a:pt x="236800" y="56243"/>
                  <a:pt x="244830" y="53294"/>
                  <a:pt x="252721" y="50006"/>
                </a:cubicBezTo>
                <a:cubicBezTo>
                  <a:pt x="258301" y="47681"/>
                  <a:pt x="263392" y="43612"/>
                  <a:pt x="269390" y="42862"/>
                </a:cubicBezTo>
                <a:lnTo>
                  <a:pt x="288440" y="40481"/>
                </a:lnTo>
                <a:cubicBezTo>
                  <a:pt x="306888" y="34947"/>
                  <a:pt x="315090" y="31856"/>
                  <a:pt x="333684" y="28575"/>
                </a:cubicBezTo>
                <a:cubicBezTo>
                  <a:pt x="339986" y="27463"/>
                  <a:pt x="346384" y="26987"/>
                  <a:pt x="352734" y="26193"/>
                </a:cubicBezTo>
                <a:cubicBezTo>
                  <a:pt x="364801" y="22746"/>
                  <a:pt x="376138" y="19307"/>
                  <a:pt x="388453" y="16668"/>
                </a:cubicBezTo>
                <a:cubicBezTo>
                  <a:pt x="393174" y="15656"/>
                  <a:pt x="398056" y="15458"/>
                  <a:pt x="402740" y="14287"/>
                </a:cubicBezTo>
                <a:cubicBezTo>
                  <a:pt x="407610" y="13070"/>
                  <a:pt x="412158" y="10743"/>
                  <a:pt x="417028" y="9525"/>
                </a:cubicBezTo>
                <a:cubicBezTo>
                  <a:pt x="423185" y="7986"/>
                  <a:pt x="442423" y="5773"/>
                  <a:pt x="447984" y="4762"/>
                </a:cubicBezTo>
                <a:cubicBezTo>
                  <a:pt x="454562" y="3566"/>
                  <a:pt x="458533" y="2040"/>
                  <a:pt x="464653" y="0"/>
                </a:cubicBezTo>
                <a:cubicBezTo>
                  <a:pt x="471003" y="794"/>
                  <a:pt x="477413" y="1202"/>
                  <a:pt x="483703" y="2381"/>
                </a:cubicBezTo>
                <a:cubicBezTo>
                  <a:pt x="490136" y="3587"/>
                  <a:pt x="496443" y="5402"/>
                  <a:pt x="502753" y="7143"/>
                </a:cubicBezTo>
                <a:lnTo>
                  <a:pt x="552759" y="21431"/>
                </a:lnTo>
                <a:cubicBezTo>
                  <a:pt x="560696" y="23812"/>
                  <a:pt x="568576" y="26395"/>
                  <a:pt x="576571" y="28575"/>
                </a:cubicBezTo>
                <a:cubicBezTo>
                  <a:pt x="586043" y="31158"/>
                  <a:pt x="595572" y="33542"/>
                  <a:pt x="605146" y="35718"/>
                </a:cubicBezTo>
                <a:cubicBezTo>
                  <a:pt x="625731" y="40396"/>
                  <a:pt x="628906" y="39624"/>
                  <a:pt x="648009" y="45243"/>
                </a:cubicBezTo>
                <a:cubicBezTo>
                  <a:pt x="657759" y="48111"/>
                  <a:pt x="675371" y="55002"/>
                  <a:pt x="686109" y="57150"/>
                </a:cubicBezTo>
                <a:cubicBezTo>
                  <a:pt x="692384" y="58405"/>
                  <a:pt x="698869" y="58352"/>
                  <a:pt x="705159" y="59531"/>
                </a:cubicBezTo>
                <a:cubicBezTo>
                  <a:pt x="763992" y="70561"/>
                  <a:pt x="688284" y="59159"/>
                  <a:pt x="740878" y="66675"/>
                </a:cubicBezTo>
                <a:cubicBezTo>
                  <a:pt x="795684" y="84942"/>
                  <a:pt x="731632" y="65149"/>
                  <a:pt x="781359" y="76200"/>
                </a:cubicBezTo>
                <a:cubicBezTo>
                  <a:pt x="789448" y="77998"/>
                  <a:pt x="797157" y="81234"/>
                  <a:pt x="805171" y="83343"/>
                </a:cubicBezTo>
                <a:cubicBezTo>
                  <a:pt x="812248" y="85205"/>
                  <a:pt x="819503" y="86331"/>
                  <a:pt x="826603" y="88106"/>
                </a:cubicBezTo>
                <a:cubicBezTo>
                  <a:pt x="832209" y="89507"/>
                  <a:pt x="837665" y="91467"/>
                  <a:pt x="843271" y="92868"/>
                </a:cubicBezTo>
                <a:cubicBezTo>
                  <a:pt x="847198" y="93850"/>
                  <a:pt x="851227" y="94372"/>
                  <a:pt x="855178" y="95250"/>
                </a:cubicBezTo>
                <a:cubicBezTo>
                  <a:pt x="863072" y="97004"/>
                  <a:pt x="871570" y="99425"/>
                  <a:pt x="878990" y="102393"/>
                </a:cubicBezTo>
                <a:cubicBezTo>
                  <a:pt x="882959" y="103981"/>
                  <a:pt x="887073" y="105244"/>
                  <a:pt x="890896" y="107156"/>
                </a:cubicBezTo>
                <a:cubicBezTo>
                  <a:pt x="893456" y="108436"/>
                  <a:pt x="895659" y="110331"/>
                  <a:pt x="898040" y="111918"/>
                </a:cubicBezTo>
                <a:cubicBezTo>
                  <a:pt x="899628" y="118268"/>
                  <a:pt x="901727" y="124512"/>
                  <a:pt x="902803" y="130968"/>
                </a:cubicBezTo>
                <a:cubicBezTo>
                  <a:pt x="909819" y="173072"/>
                  <a:pt x="900909" y="120552"/>
                  <a:pt x="907565" y="157162"/>
                </a:cubicBezTo>
                <a:cubicBezTo>
                  <a:pt x="913645" y="190605"/>
                  <a:pt x="906456" y="154006"/>
                  <a:pt x="912328" y="183356"/>
                </a:cubicBezTo>
                <a:cubicBezTo>
                  <a:pt x="911534" y="224631"/>
                  <a:pt x="917843" y="263548"/>
                  <a:pt x="919471" y="304799"/>
                </a:cubicBezTo>
                <a:cubicBezTo>
                  <a:pt x="920233" y="324097"/>
                  <a:pt x="923440" y="354806"/>
                  <a:pt x="919471" y="364331"/>
                </a:cubicBezTo>
                <a:cubicBezTo>
                  <a:pt x="915502" y="373856"/>
                  <a:pt x="903581" y="362882"/>
                  <a:pt x="895659" y="361950"/>
                </a:cubicBezTo>
                <a:cubicBezTo>
                  <a:pt x="863076" y="358116"/>
                  <a:pt x="895969" y="360586"/>
                  <a:pt x="855178" y="357187"/>
                </a:cubicBezTo>
                <a:cubicBezTo>
                  <a:pt x="797420" y="352374"/>
                  <a:pt x="786488" y="354070"/>
                  <a:pt x="707540" y="352425"/>
                </a:cubicBezTo>
                <a:cubicBezTo>
                  <a:pt x="666026" y="353368"/>
                  <a:pt x="617656" y="352358"/>
                  <a:pt x="574190" y="357187"/>
                </a:cubicBezTo>
                <a:cubicBezTo>
                  <a:pt x="569392" y="357720"/>
                  <a:pt x="564665" y="358774"/>
                  <a:pt x="559903" y="359568"/>
                </a:cubicBezTo>
                <a:lnTo>
                  <a:pt x="433696" y="357187"/>
                </a:lnTo>
                <a:lnTo>
                  <a:pt x="362259" y="354806"/>
                </a:lnTo>
                <a:cubicBezTo>
                  <a:pt x="346377" y="354171"/>
                  <a:pt x="330522" y="352886"/>
                  <a:pt x="314634" y="352425"/>
                </a:cubicBezTo>
                <a:cubicBezTo>
                  <a:pt x="246414" y="350447"/>
                  <a:pt x="94715" y="348525"/>
                  <a:pt x="36028" y="347662"/>
                </a:cubicBezTo>
                <a:cubicBezTo>
                  <a:pt x="29678" y="346868"/>
                  <a:pt x="22303" y="348831"/>
                  <a:pt x="16978" y="345281"/>
                </a:cubicBezTo>
                <a:cubicBezTo>
                  <a:pt x="13610" y="343036"/>
                  <a:pt x="13802" y="336153"/>
                  <a:pt x="14596" y="333375"/>
                </a:cubicBezTo>
                <a:cubicBezTo>
                  <a:pt x="15390" y="330597"/>
                  <a:pt x="24122" y="332581"/>
                  <a:pt x="21741" y="328612"/>
                </a:cubicBezTo>
                <a:cubicBezTo>
                  <a:pt x="20947" y="322262"/>
                  <a:pt x="25313" y="315118"/>
                  <a:pt x="24122" y="304799"/>
                </a:cubicBezTo>
                <a:cubicBezTo>
                  <a:pt x="22931" y="294480"/>
                  <a:pt x="22383" y="321212"/>
                  <a:pt x="14597" y="266700"/>
                </a:cubicBezTo>
                <a:cubicBezTo>
                  <a:pt x="14738" y="265222"/>
                  <a:pt x="2050" y="217511"/>
                  <a:pt x="5071" y="202406"/>
                </a:cubicBezTo>
                <a:cubicBezTo>
                  <a:pt x="5563" y="199945"/>
                  <a:pt x="6763" y="183389"/>
                  <a:pt x="7453" y="180975"/>
                </a:cubicBezTo>
                <a:cubicBezTo>
                  <a:pt x="10219" y="171295"/>
                  <a:pt x="-2072" y="146446"/>
                  <a:pt x="309" y="138112"/>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3" name="TextBox 52">
            <a:extLst>
              <a:ext uri="{FF2B5EF4-FFF2-40B4-BE49-F238E27FC236}">
                <a16:creationId xmlns:a16="http://schemas.microsoft.com/office/drawing/2014/main" id="{64277742-1E1D-EBB3-DB22-C5339A6CA254}"/>
              </a:ext>
            </a:extLst>
          </p:cNvPr>
          <p:cNvSpPr txBox="1">
            <a:spLocks/>
          </p:cNvSpPr>
          <p:nvPr/>
        </p:nvSpPr>
        <p:spPr>
          <a:xfrm>
            <a:off x="4432136" y="140602"/>
            <a:ext cx="3610295" cy="369332"/>
          </a:xfrm>
          <a:prstGeom prst="rect">
            <a:avLst/>
          </a:prstGeom>
          <a:noFill/>
        </p:spPr>
        <p:txBody>
          <a:bodyPr wrap="square" rtlCol="0">
            <a:spAutoFit/>
          </a:bodyPr>
          <a:lstStyle/>
          <a:p>
            <a:r>
              <a:rPr lang="en-US" dirty="0"/>
              <a:t>Solar Responders</a:t>
            </a:r>
          </a:p>
        </p:txBody>
      </p:sp>
      <p:grpSp>
        <p:nvGrpSpPr>
          <p:cNvPr id="69" name="Group 68">
            <a:extLst>
              <a:ext uri="{FF2B5EF4-FFF2-40B4-BE49-F238E27FC236}">
                <a16:creationId xmlns:a16="http://schemas.microsoft.com/office/drawing/2014/main" id="{1956FAB0-1073-FB28-6A08-60BDA56175F6}"/>
              </a:ext>
            </a:extLst>
          </p:cNvPr>
          <p:cNvGrpSpPr>
            <a:grpSpLocks noGrp="1" noUngrp="1" noRot="1" noMove="1" noResize="1"/>
          </p:cNvGrpSpPr>
          <p:nvPr/>
        </p:nvGrpSpPr>
        <p:grpSpPr>
          <a:xfrm>
            <a:off x="70349" y="4753012"/>
            <a:ext cx="1297556" cy="2050105"/>
            <a:chOff x="70349" y="4753012"/>
            <a:chExt cx="1297556" cy="2050105"/>
          </a:xfrm>
        </p:grpSpPr>
        <p:sp>
          <p:nvSpPr>
            <p:cNvPr id="54" name="Rectangle 53">
              <a:extLst>
                <a:ext uri="{FF2B5EF4-FFF2-40B4-BE49-F238E27FC236}">
                  <a16:creationId xmlns:a16="http://schemas.microsoft.com/office/drawing/2014/main" id="{45B250E2-6FDC-1744-6B54-A3C66DBBFF66}"/>
                </a:ext>
              </a:extLst>
            </p:cNvPr>
            <p:cNvSpPr>
              <a:spLocks noGrp="1" noRot="1" noMove="1" noResize="1" noEditPoints="1" noAdjustHandles="1" noChangeArrowheads="1" noChangeShapeType="1"/>
            </p:cNvSpPr>
            <p:nvPr/>
          </p:nvSpPr>
          <p:spPr>
            <a:xfrm>
              <a:off x="70349" y="4753012"/>
              <a:ext cx="1297556" cy="2050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Legend:</a:t>
              </a:r>
            </a:p>
          </p:txBody>
        </p:sp>
        <p:sp>
          <p:nvSpPr>
            <p:cNvPr id="55" name="Rectangle 54">
              <a:extLst>
                <a:ext uri="{FF2B5EF4-FFF2-40B4-BE49-F238E27FC236}">
                  <a16:creationId xmlns:a16="http://schemas.microsoft.com/office/drawing/2014/main" id="{ACAFF3FC-C287-67F5-C246-8C8AEFBFE878}"/>
                </a:ext>
              </a:extLst>
            </p:cNvPr>
            <p:cNvSpPr>
              <a:spLocks noGrp="1" noRot="1" noMove="1" noResize="1" noEditPoints="1" noAdjustHandles="1" noChangeArrowheads="1" noChangeShapeType="1"/>
            </p:cNvSpPr>
            <p:nvPr/>
          </p:nvSpPr>
          <p:spPr>
            <a:xfrm>
              <a:off x="142955" y="5200979"/>
              <a:ext cx="251030" cy="228709"/>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08EBFEB-8E44-EF11-C5BB-B731050DFF07}"/>
                </a:ext>
              </a:extLst>
            </p:cNvPr>
            <p:cNvSpPr>
              <a:spLocks noGrp="1" noRot="1" noMove="1" noResize="1" noEditPoints="1" noAdjustHandles="1" noChangeArrowheads="1" noChangeShapeType="1"/>
            </p:cNvSpPr>
            <p:nvPr/>
          </p:nvSpPr>
          <p:spPr>
            <a:xfrm>
              <a:off x="143803" y="5765205"/>
              <a:ext cx="251030" cy="228709"/>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A8422D-3166-AE91-AC9C-E0B43A55B5EB}"/>
                </a:ext>
              </a:extLst>
            </p:cNvPr>
            <p:cNvSpPr>
              <a:spLocks noGrp="1" noRot="1" noMove="1" noResize="1" noEditPoints="1" noAdjustHandles="1" noChangeArrowheads="1" noChangeShapeType="1"/>
            </p:cNvSpPr>
            <p:nvPr/>
          </p:nvSpPr>
          <p:spPr>
            <a:xfrm>
              <a:off x="142955" y="6355714"/>
              <a:ext cx="251030" cy="2287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8607A5C-4F71-E0D1-6150-42C8D29F6360}"/>
                </a:ext>
              </a:extLst>
            </p:cNvPr>
            <p:cNvSpPr txBox="1">
              <a:spLocks noGrp="1" noRot="1" noMove="1" noResize="1" noEditPoints="1" noAdjustHandles="1" noChangeArrowheads="1" noChangeShapeType="1"/>
            </p:cNvSpPr>
            <p:nvPr/>
          </p:nvSpPr>
          <p:spPr>
            <a:xfrm>
              <a:off x="373679" y="5084282"/>
              <a:ext cx="947211" cy="461665"/>
            </a:xfrm>
            <a:prstGeom prst="rect">
              <a:avLst/>
            </a:prstGeom>
            <a:noFill/>
          </p:spPr>
          <p:txBody>
            <a:bodyPr wrap="square" rtlCol="0">
              <a:spAutoFit/>
            </a:bodyPr>
            <a:lstStyle/>
            <a:p>
              <a:r>
                <a:rPr lang="en-US" sz="1200" dirty="0"/>
                <a:t>Solar info available</a:t>
              </a:r>
            </a:p>
          </p:txBody>
        </p:sp>
        <p:sp>
          <p:nvSpPr>
            <p:cNvPr id="59" name="TextBox 58">
              <a:extLst>
                <a:ext uri="{FF2B5EF4-FFF2-40B4-BE49-F238E27FC236}">
                  <a16:creationId xmlns:a16="http://schemas.microsoft.com/office/drawing/2014/main" id="{ECA33195-D875-8FCF-8080-7499CEA24883}"/>
                </a:ext>
              </a:extLst>
            </p:cNvPr>
            <p:cNvSpPr txBox="1">
              <a:spLocks noGrp="1" noRot="1" noMove="1" noResize="1" noEditPoints="1" noAdjustHandles="1" noChangeArrowheads="1" noChangeShapeType="1"/>
            </p:cNvSpPr>
            <p:nvPr/>
          </p:nvSpPr>
          <p:spPr>
            <a:xfrm>
              <a:off x="381419" y="5542357"/>
              <a:ext cx="939471" cy="646331"/>
            </a:xfrm>
            <a:prstGeom prst="rect">
              <a:avLst/>
            </a:prstGeom>
            <a:noFill/>
          </p:spPr>
          <p:txBody>
            <a:bodyPr wrap="square" rtlCol="0">
              <a:spAutoFit/>
            </a:bodyPr>
            <a:lstStyle/>
            <a:p>
              <a:r>
                <a:rPr lang="en-US" sz="1200" dirty="0"/>
                <a:t>Confirmed no solar panels</a:t>
              </a:r>
            </a:p>
          </p:txBody>
        </p:sp>
        <p:sp>
          <p:nvSpPr>
            <p:cNvPr id="60" name="TextBox 59">
              <a:extLst>
                <a:ext uri="{FF2B5EF4-FFF2-40B4-BE49-F238E27FC236}">
                  <a16:creationId xmlns:a16="http://schemas.microsoft.com/office/drawing/2014/main" id="{E80BF4D7-17BA-0EB3-D6BF-E07E00166103}"/>
                </a:ext>
              </a:extLst>
            </p:cNvPr>
            <p:cNvSpPr txBox="1">
              <a:spLocks noGrp="1" noRot="1" noMove="1" noResize="1" noEditPoints="1" noAdjustHandles="1" noChangeArrowheads="1" noChangeShapeType="1"/>
            </p:cNvSpPr>
            <p:nvPr/>
          </p:nvSpPr>
          <p:spPr>
            <a:xfrm>
              <a:off x="381419" y="6146904"/>
              <a:ext cx="939470" cy="646331"/>
            </a:xfrm>
            <a:prstGeom prst="rect">
              <a:avLst/>
            </a:prstGeom>
            <a:noFill/>
          </p:spPr>
          <p:txBody>
            <a:bodyPr wrap="square" rtlCol="0">
              <a:spAutoFit/>
            </a:bodyPr>
            <a:lstStyle/>
            <a:p>
              <a:r>
                <a:rPr lang="en-US" sz="1200" dirty="0"/>
                <a:t>Solar information unknown</a:t>
              </a:r>
            </a:p>
          </p:txBody>
        </p:sp>
      </p:grpSp>
      <p:pic>
        <p:nvPicPr>
          <p:cNvPr id="62" name="Picture 61" descr="A compass with a red needle&#10;&#10;Description automatically generated">
            <a:extLst>
              <a:ext uri="{FF2B5EF4-FFF2-40B4-BE49-F238E27FC236}">
                <a16:creationId xmlns:a16="http://schemas.microsoft.com/office/drawing/2014/main" id="{0AFAD332-0BDF-878A-5809-DB9B551D1EDC}"/>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9610"/>
          <a:stretch/>
        </p:blipFill>
        <p:spPr>
          <a:xfrm>
            <a:off x="11359652" y="735935"/>
            <a:ext cx="762000" cy="757201"/>
          </a:xfrm>
          <a:prstGeom prst="rect">
            <a:avLst/>
          </a:prstGeom>
        </p:spPr>
      </p:pic>
      <p:grpSp>
        <p:nvGrpSpPr>
          <p:cNvPr id="68" name="Group 67">
            <a:extLst>
              <a:ext uri="{FF2B5EF4-FFF2-40B4-BE49-F238E27FC236}">
                <a16:creationId xmlns:a16="http://schemas.microsoft.com/office/drawing/2014/main" id="{D8FC1249-6C6F-D7D7-E383-AFEADD81BDFD}"/>
              </a:ext>
            </a:extLst>
          </p:cNvPr>
          <p:cNvGrpSpPr/>
          <p:nvPr/>
        </p:nvGrpSpPr>
        <p:grpSpPr>
          <a:xfrm>
            <a:off x="11483322" y="1494059"/>
            <a:ext cx="514660" cy="1243394"/>
            <a:chOff x="6277273" y="2369320"/>
            <a:chExt cx="890344" cy="1852727"/>
          </a:xfrm>
        </p:grpSpPr>
        <p:pic>
          <p:nvPicPr>
            <p:cNvPr id="64" name="Picture 63" descr="A screenshot of a map&#10;&#10;Description automatically generated">
              <a:extLst>
                <a:ext uri="{FF2B5EF4-FFF2-40B4-BE49-F238E27FC236}">
                  <a16:creationId xmlns:a16="http://schemas.microsoft.com/office/drawing/2014/main" id="{1D236987-8CB9-7A77-3CD1-75DA4CAAE6AE}"/>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76299" t="44140" r="8219" b="29374"/>
            <a:stretch/>
          </p:blipFill>
          <p:spPr>
            <a:xfrm>
              <a:off x="6277274" y="2369320"/>
              <a:ext cx="890343" cy="1852727"/>
            </a:xfrm>
            <a:prstGeom prst="rect">
              <a:avLst/>
            </a:prstGeom>
          </p:spPr>
        </p:pic>
        <p:sp>
          <p:nvSpPr>
            <p:cNvPr id="67" name="Isosceles Triangle 66">
              <a:extLst>
                <a:ext uri="{FF2B5EF4-FFF2-40B4-BE49-F238E27FC236}">
                  <a16:creationId xmlns:a16="http://schemas.microsoft.com/office/drawing/2014/main" id="{A335C65C-4292-C79D-9E11-7F2C6B4B2CB9}"/>
                </a:ext>
              </a:extLst>
            </p:cNvPr>
            <p:cNvSpPr/>
            <p:nvPr/>
          </p:nvSpPr>
          <p:spPr>
            <a:xfrm rot="5400000">
              <a:off x="6191400" y="3162453"/>
              <a:ext cx="352423" cy="180677"/>
            </a:xfrm>
            <a:prstGeom prst="triangle">
              <a:avLst>
                <a:gd name="adj" fmla="val 5202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3" name="Rectangle 2">
            <a:extLst>
              <a:ext uri="{FF2B5EF4-FFF2-40B4-BE49-F238E27FC236}">
                <a16:creationId xmlns:a16="http://schemas.microsoft.com/office/drawing/2014/main" id="{6942D6A9-6BDB-6EEB-ED18-916572D73AB6}"/>
              </a:ext>
            </a:extLst>
          </p:cNvPr>
          <p:cNvSpPr/>
          <p:nvPr/>
        </p:nvSpPr>
        <p:spPr>
          <a:xfrm>
            <a:off x="7372741" y="2036697"/>
            <a:ext cx="1757947" cy="525692"/>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Solar Info:</a:t>
            </a:r>
          </a:p>
          <a:p>
            <a:pPr algn="ctr"/>
            <a:endParaRPr lang="en-US" sz="900" u="sng" dirty="0">
              <a:solidFill>
                <a:schemeClr val="tx1"/>
              </a:solidFill>
            </a:endParaRPr>
          </a:p>
          <a:p>
            <a:r>
              <a:rPr lang="en-US" sz="900" dirty="0">
                <a:solidFill>
                  <a:schemeClr val="tx1"/>
                </a:solidFill>
              </a:rPr>
              <a:t>Confirmed no solar panels on site</a:t>
            </a:r>
          </a:p>
          <a:p>
            <a:pPr algn="ctr"/>
            <a:endParaRPr lang="en-US" sz="900" u="sng" dirty="0">
              <a:solidFill>
                <a:schemeClr val="tx1"/>
              </a:solidFill>
            </a:endParaRPr>
          </a:p>
        </p:txBody>
      </p:sp>
      <p:pic>
        <p:nvPicPr>
          <p:cNvPr id="5" name="Content Placeholder 10" descr="A black and white symbol&#10;&#10;Description automatically generated">
            <a:hlinkClick r:id="rId9" action="ppaction://hlinksldjump"/>
            <a:extLst>
              <a:ext uri="{FF2B5EF4-FFF2-40B4-BE49-F238E27FC236}">
                <a16:creationId xmlns:a16="http://schemas.microsoft.com/office/drawing/2014/main" id="{85B06DC0-DD67-40CC-7741-1FF0D0C197D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pic>
        <p:nvPicPr>
          <p:cNvPr id="6" name="Picture 5" descr="A black background with a black square&#10;&#10;Description automatically generated with medium confidence">
            <a:hlinkClick r:id="rId11" action="ppaction://hlinksldjump"/>
            <a:extLst>
              <a:ext uri="{FF2B5EF4-FFF2-40B4-BE49-F238E27FC236}">
                <a16:creationId xmlns:a16="http://schemas.microsoft.com/office/drawing/2014/main" id="{9ED78B0C-C977-6CF7-DF46-3E67CA62FBAC}"/>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61123" y="58033"/>
            <a:ext cx="526915" cy="526915"/>
          </a:xfrm>
          <a:prstGeom prst="rect">
            <a:avLst/>
          </a:prstGeom>
        </p:spPr>
      </p:pic>
      <p:sp>
        <p:nvSpPr>
          <p:cNvPr id="7" name="Rectangle 6">
            <a:hlinkHover r:id="rId9" action="ppaction://hlinksldjump"/>
            <a:extLst>
              <a:ext uri="{FF2B5EF4-FFF2-40B4-BE49-F238E27FC236}">
                <a16:creationId xmlns:a16="http://schemas.microsoft.com/office/drawing/2014/main" id="{D0AAEB1F-DC12-6A2B-2386-426A825F6F61}"/>
              </a:ext>
            </a:extLst>
          </p:cNvPr>
          <p:cNvSpPr>
            <a:spLocks/>
          </p:cNvSpPr>
          <p:nvPr/>
        </p:nvSpPr>
        <p:spPr>
          <a:xfrm>
            <a:off x="0" y="0"/>
            <a:ext cx="12185163"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hlinkClick r:id="rId14" action="ppaction://hlinksldjump"/>
            <a:extLst>
              <a:ext uri="{FF2B5EF4-FFF2-40B4-BE49-F238E27FC236}">
                <a16:creationId xmlns:a16="http://schemas.microsoft.com/office/drawing/2014/main" id="{5159F0F2-7D33-E6F5-5C63-ACFAC6F6A270}"/>
              </a:ext>
            </a:extLst>
          </p:cNvPr>
          <p:cNvSpPr>
            <a:spLocks/>
          </p:cNvSpPr>
          <p:nvPr/>
        </p:nvSpPr>
        <p:spPr>
          <a:xfrm>
            <a:off x="7548617" y="2597216"/>
            <a:ext cx="952500" cy="353776"/>
          </a:xfrm>
          <a:custGeom>
            <a:avLst/>
            <a:gdLst>
              <a:gd name="connsiteX0" fmla="*/ 492919 w 952500"/>
              <a:gd name="connsiteY0" fmla="*/ 71438 h 353776"/>
              <a:gd name="connsiteX1" fmla="*/ 504825 w 952500"/>
              <a:gd name="connsiteY1" fmla="*/ 78582 h 353776"/>
              <a:gd name="connsiteX2" fmla="*/ 542925 w 952500"/>
              <a:gd name="connsiteY2" fmla="*/ 85725 h 353776"/>
              <a:gd name="connsiteX3" fmla="*/ 542925 w 952500"/>
              <a:gd name="connsiteY3" fmla="*/ 57150 h 353776"/>
              <a:gd name="connsiteX4" fmla="*/ 535781 w 952500"/>
              <a:gd name="connsiteY4" fmla="*/ 54769 h 353776"/>
              <a:gd name="connsiteX5" fmla="*/ 528638 w 952500"/>
              <a:gd name="connsiteY5" fmla="*/ 50007 h 353776"/>
              <a:gd name="connsiteX6" fmla="*/ 516731 w 952500"/>
              <a:gd name="connsiteY6" fmla="*/ 47625 h 353776"/>
              <a:gd name="connsiteX7" fmla="*/ 531019 w 952500"/>
              <a:gd name="connsiteY7" fmla="*/ 42863 h 353776"/>
              <a:gd name="connsiteX8" fmla="*/ 550069 w 952500"/>
              <a:gd name="connsiteY8" fmla="*/ 40482 h 353776"/>
              <a:gd name="connsiteX9" fmla="*/ 559594 w 952500"/>
              <a:gd name="connsiteY9" fmla="*/ 38100 h 353776"/>
              <a:gd name="connsiteX10" fmla="*/ 566738 w 952500"/>
              <a:gd name="connsiteY10" fmla="*/ 35719 h 353776"/>
              <a:gd name="connsiteX11" fmla="*/ 578644 w 952500"/>
              <a:gd name="connsiteY11" fmla="*/ 33338 h 353776"/>
              <a:gd name="connsiteX12" fmla="*/ 588169 w 952500"/>
              <a:gd name="connsiteY12" fmla="*/ 28575 h 353776"/>
              <a:gd name="connsiteX13" fmla="*/ 621506 w 952500"/>
              <a:gd name="connsiteY13" fmla="*/ 23813 h 353776"/>
              <a:gd name="connsiteX14" fmla="*/ 647700 w 952500"/>
              <a:gd name="connsiteY14" fmla="*/ 16669 h 353776"/>
              <a:gd name="connsiteX15" fmla="*/ 657225 w 952500"/>
              <a:gd name="connsiteY15" fmla="*/ 11907 h 353776"/>
              <a:gd name="connsiteX16" fmla="*/ 664369 w 952500"/>
              <a:gd name="connsiteY16" fmla="*/ 7144 h 353776"/>
              <a:gd name="connsiteX17" fmla="*/ 673894 w 952500"/>
              <a:gd name="connsiteY17" fmla="*/ 4763 h 353776"/>
              <a:gd name="connsiteX18" fmla="*/ 692944 w 952500"/>
              <a:gd name="connsiteY18" fmla="*/ 0 h 353776"/>
              <a:gd name="connsiteX19" fmla="*/ 711994 w 952500"/>
              <a:gd name="connsiteY19" fmla="*/ 4763 h 353776"/>
              <a:gd name="connsiteX20" fmla="*/ 723900 w 952500"/>
              <a:gd name="connsiteY20" fmla="*/ 7144 h 353776"/>
              <a:gd name="connsiteX21" fmla="*/ 752475 w 952500"/>
              <a:gd name="connsiteY21" fmla="*/ 16669 h 353776"/>
              <a:gd name="connsiteX22" fmla="*/ 766763 w 952500"/>
              <a:gd name="connsiteY22" fmla="*/ 19050 h 353776"/>
              <a:gd name="connsiteX23" fmla="*/ 788194 w 952500"/>
              <a:gd name="connsiteY23" fmla="*/ 28575 h 353776"/>
              <a:gd name="connsiteX24" fmla="*/ 809625 w 952500"/>
              <a:gd name="connsiteY24" fmla="*/ 33338 h 353776"/>
              <a:gd name="connsiteX25" fmla="*/ 823913 w 952500"/>
              <a:gd name="connsiteY25" fmla="*/ 38100 h 353776"/>
              <a:gd name="connsiteX26" fmla="*/ 852488 w 952500"/>
              <a:gd name="connsiteY26" fmla="*/ 42863 h 353776"/>
              <a:gd name="connsiteX27" fmla="*/ 873919 w 952500"/>
              <a:gd name="connsiteY27" fmla="*/ 47625 h 353776"/>
              <a:gd name="connsiteX28" fmla="*/ 881063 w 952500"/>
              <a:gd name="connsiteY28" fmla="*/ 50007 h 353776"/>
              <a:gd name="connsiteX29" fmla="*/ 873919 w 952500"/>
              <a:gd name="connsiteY29" fmla="*/ 57150 h 353776"/>
              <a:gd name="connsiteX30" fmla="*/ 859631 w 952500"/>
              <a:gd name="connsiteY30" fmla="*/ 66675 h 353776"/>
              <a:gd name="connsiteX31" fmla="*/ 864394 w 952500"/>
              <a:gd name="connsiteY31" fmla="*/ 133350 h 353776"/>
              <a:gd name="connsiteX32" fmla="*/ 871538 w 952500"/>
              <a:gd name="connsiteY32" fmla="*/ 138113 h 353776"/>
              <a:gd name="connsiteX33" fmla="*/ 883444 w 952500"/>
              <a:gd name="connsiteY33" fmla="*/ 140494 h 353776"/>
              <a:gd name="connsiteX34" fmla="*/ 897731 w 952500"/>
              <a:gd name="connsiteY34" fmla="*/ 147638 h 353776"/>
              <a:gd name="connsiteX35" fmla="*/ 912019 w 952500"/>
              <a:gd name="connsiteY35" fmla="*/ 152400 h 353776"/>
              <a:gd name="connsiteX36" fmla="*/ 921544 w 952500"/>
              <a:gd name="connsiteY36" fmla="*/ 157163 h 353776"/>
              <a:gd name="connsiteX37" fmla="*/ 933450 w 952500"/>
              <a:gd name="connsiteY37" fmla="*/ 161925 h 353776"/>
              <a:gd name="connsiteX38" fmla="*/ 952500 w 952500"/>
              <a:gd name="connsiteY38" fmla="*/ 173832 h 353776"/>
              <a:gd name="connsiteX39" fmla="*/ 950119 w 952500"/>
              <a:gd name="connsiteY39" fmla="*/ 180975 h 353776"/>
              <a:gd name="connsiteX40" fmla="*/ 942975 w 952500"/>
              <a:gd name="connsiteY40" fmla="*/ 183357 h 353776"/>
              <a:gd name="connsiteX41" fmla="*/ 931069 w 952500"/>
              <a:gd name="connsiteY41" fmla="*/ 188119 h 353776"/>
              <a:gd name="connsiteX42" fmla="*/ 916781 w 952500"/>
              <a:gd name="connsiteY42" fmla="*/ 192882 h 353776"/>
              <a:gd name="connsiteX43" fmla="*/ 919163 w 952500"/>
              <a:gd name="connsiteY43" fmla="*/ 216694 h 353776"/>
              <a:gd name="connsiteX44" fmla="*/ 921544 w 952500"/>
              <a:gd name="connsiteY44" fmla="*/ 223838 h 353776"/>
              <a:gd name="connsiteX45" fmla="*/ 919163 w 952500"/>
              <a:gd name="connsiteY45" fmla="*/ 335757 h 353776"/>
              <a:gd name="connsiteX46" fmla="*/ 900113 w 952500"/>
              <a:gd name="connsiteY46" fmla="*/ 352425 h 353776"/>
              <a:gd name="connsiteX47" fmla="*/ 540544 w 952500"/>
              <a:gd name="connsiteY47" fmla="*/ 350044 h 353776"/>
              <a:gd name="connsiteX48" fmla="*/ 409575 w 952500"/>
              <a:gd name="connsiteY48" fmla="*/ 350044 h 353776"/>
              <a:gd name="connsiteX49" fmla="*/ 283369 w 952500"/>
              <a:gd name="connsiteY49" fmla="*/ 352425 h 353776"/>
              <a:gd name="connsiteX50" fmla="*/ 23813 w 952500"/>
              <a:gd name="connsiteY50" fmla="*/ 347663 h 353776"/>
              <a:gd name="connsiteX51" fmla="*/ 14288 w 952500"/>
              <a:gd name="connsiteY51" fmla="*/ 345282 h 353776"/>
              <a:gd name="connsiteX52" fmla="*/ 11906 w 952500"/>
              <a:gd name="connsiteY52" fmla="*/ 338138 h 353776"/>
              <a:gd name="connsiteX53" fmla="*/ 16669 w 952500"/>
              <a:gd name="connsiteY53" fmla="*/ 295275 h 353776"/>
              <a:gd name="connsiteX54" fmla="*/ 14288 w 952500"/>
              <a:gd name="connsiteY54" fmla="*/ 266700 h 353776"/>
              <a:gd name="connsiteX55" fmla="*/ 11906 w 952500"/>
              <a:gd name="connsiteY55" fmla="*/ 254794 h 353776"/>
              <a:gd name="connsiteX56" fmla="*/ 7144 w 952500"/>
              <a:gd name="connsiteY56" fmla="*/ 185738 h 353776"/>
              <a:gd name="connsiteX57" fmla="*/ 0 w 952500"/>
              <a:gd name="connsiteY57" fmla="*/ 180975 h 353776"/>
              <a:gd name="connsiteX58" fmla="*/ 2381 w 952500"/>
              <a:gd name="connsiteY58" fmla="*/ 171450 h 353776"/>
              <a:gd name="connsiteX59" fmla="*/ 11906 w 952500"/>
              <a:gd name="connsiteY59" fmla="*/ 169069 h 353776"/>
              <a:gd name="connsiteX60" fmla="*/ 33338 w 952500"/>
              <a:gd name="connsiteY60" fmla="*/ 157163 h 353776"/>
              <a:gd name="connsiteX61" fmla="*/ 40481 w 952500"/>
              <a:gd name="connsiteY61" fmla="*/ 154782 h 353776"/>
              <a:gd name="connsiteX62" fmla="*/ 59531 w 952500"/>
              <a:gd name="connsiteY62" fmla="*/ 145257 h 353776"/>
              <a:gd name="connsiteX63" fmla="*/ 80963 w 952500"/>
              <a:gd name="connsiteY63" fmla="*/ 138113 h 353776"/>
              <a:gd name="connsiteX64" fmla="*/ 88106 w 952500"/>
              <a:gd name="connsiteY64" fmla="*/ 135732 h 353776"/>
              <a:gd name="connsiteX65" fmla="*/ 116681 w 952500"/>
              <a:gd name="connsiteY65" fmla="*/ 128588 h 353776"/>
              <a:gd name="connsiteX66" fmla="*/ 126206 w 952500"/>
              <a:gd name="connsiteY66" fmla="*/ 126207 h 353776"/>
              <a:gd name="connsiteX67" fmla="*/ 133350 w 952500"/>
              <a:gd name="connsiteY67" fmla="*/ 123825 h 353776"/>
              <a:gd name="connsiteX68" fmla="*/ 152400 w 952500"/>
              <a:gd name="connsiteY68" fmla="*/ 121444 h 353776"/>
              <a:gd name="connsiteX69" fmla="*/ 161925 w 952500"/>
              <a:gd name="connsiteY69" fmla="*/ 119063 h 353776"/>
              <a:gd name="connsiteX70" fmla="*/ 197644 w 952500"/>
              <a:gd name="connsiteY70" fmla="*/ 114300 h 353776"/>
              <a:gd name="connsiteX71" fmla="*/ 209550 w 952500"/>
              <a:gd name="connsiteY71" fmla="*/ 111919 h 353776"/>
              <a:gd name="connsiteX72" fmla="*/ 223838 w 952500"/>
              <a:gd name="connsiteY72" fmla="*/ 109538 h 353776"/>
              <a:gd name="connsiteX73" fmla="*/ 230981 w 952500"/>
              <a:gd name="connsiteY73" fmla="*/ 104775 h 353776"/>
              <a:gd name="connsiteX74" fmla="*/ 266700 w 952500"/>
              <a:gd name="connsiteY74" fmla="*/ 100013 h 353776"/>
              <a:gd name="connsiteX75" fmla="*/ 292894 w 952500"/>
              <a:gd name="connsiteY75" fmla="*/ 97632 h 353776"/>
              <a:gd name="connsiteX76" fmla="*/ 307181 w 952500"/>
              <a:gd name="connsiteY76" fmla="*/ 95250 h 353776"/>
              <a:gd name="connsiteX77" fmla="*/ 352425 w 952500"/>
              <a:gd name="connsiteY77" fmla="*/ 88107 h 353776"/>
              <a:gd name="connsiteX78" fmla="*/ 366713 w 952500"/>
              <a:gd name="connsiteY78" fmla="*/ 85725 h 353776"/>
              <a:gd name="connsiteX79" fmla="*/ 376238 w 952500"/>
              <a:gd name="connsiteY79" fmla="*/ 83344 h 353776"/>
              <a:gd name="connsiteX80" fmla="*/ 404813 w 952500"/>
              <a:gd name="connsiteY80" fmla="*/ 78582 h 353776"/>
              <a:gd name="connsiteX81" fmla="*/ 423863 w 952500"/>
              <a:gd name="connsiteY81" fmla="*/ 73819 h 353776"/>
              <a:gd name="connsiteX82" fmla="*/ 431006 w 952500"/>
              <a:gd name="connsiteY82" fmla="*/ 71438 h 353776"/>
              <a:gd name="connsiteX83" fmla="*/ 440531 w 952500"/>
              <a:gd name="connsiteY83" fmla="*/ 69057 h 353776"/>
              <a:gd name="connsiteX84" fmla="*/ 492919 w 952500"/>
              <a:gd name="connsiteY84" fmla="*/ 71438 h 35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52500" h="353776">
                <a:moveTo>
                  <a:pt x="492919" y="71438"/>
                </a:moveTo>
                <a:cubicBezTo>
                  <a:pt x="503635" y="73025"/>
                  <a:pt x="500505" y="76921"/>
                  <a:pt x="504825" y="78582"/>
                </a:cubicBezTo>
                <a:cubicBezTo>
                  <a:pt x="516985" y="83259"/>
                  <a:pt x="530187" y="84133"/>
                  <a:pt x="542925" y="85725"/>
                </a:cubicBezTo>
                <a:cubicBezTo>
                  <a:pt x="548850" y="73877"/>
                  <a:pt x="551805" y="73133"/>
                  <a:pt x="542925" y="57150"/>
                </a:cubicBezTo>
                <a:cubicBezTo>
                  <a:pt x="541706" y="54956"/>
                  <a:pt x="538162" y="55563"/>
                  <a:pt x="535781" y="54769"/>
                </a:cubicBezTo>
                <a:cubicBezTo>
                  <a:pt x="533400" y="53182"/>
                  <a:pt x="531317" y="51012"/>
                  <a:pt x="528638" y="50007"/>
                </a:cubicBezTo>
                <a:cubicBezTo>
                  <a:pt x="524848" y="48586"/>
                  <a:pt x="515451" y="51465"/>
                  <a:pt x="516731" y="47625"/>
                </a:cubicBezTo>
                <a:cubicBezTo>
                  <a:pt x="518318" y="42862"/>
                  <a:pt x="526038" y="43486"/>
                  <a:pt x="531019" y="42863"/>
                </a:cubicBezTo>
                <a:lnTo>
                  <a:pt x="550069" y="40482"/>
                </a:lnTo>
                <a:cubicBezTo>
                  <a:pt x="553244" y="39688"/>
                  <a:pt x="556447" y="38999"/>
                  <a:pt x="559594" y="38100"/>
                </a:cubicBezTo>
                <a:cubicBezTo>
                  <a:pt x="562008" y="37410"/>
                  <a:pt x="564303" y="36328"/>
                  <a:pt x="566738" y="35719"/>
                </a:cubicBezTo>
                <a:cubicBezTo>
                  <a:pt x="570664" y="34737"/>
                  <a:pt x="574675" y="34132"/>
                  <a:pt x="578644" y="33338"/>
                </a:cubicBezTo>
                <a:cubicBezTo>
                  <a:pt x="581819" y="31750"/>
                  <a:pt x="584801" y="29698"/>
                  <a:pt x="588169" y="28575"/>
                </a:cubicBezTo>
                <a:cubicBezTo>
                  <a:pt x="595749" y="26048"/>
                  <a:pt x="616252" y="24397"/>
                  <a:pt x="621506" y="23813"/>
                </a:cubicBezTo>
                <a:cubicBezTo>
                  <a:pt x="639634" y="17770"/>
                  <a:pt x="630871" y="20034"/>
                  <a:pt x="647700" y="16669"/>
                </a:cubicBezTo>
                <a:cubicBezTo>
                  <a:pt x="650875" y="15082"/>
                  <a:pt x="654143" y="13668"/>
                  <a:pt x="657225" y="11907"/>
                </a:cubicBezTo>
                <a:cubicBezTo>
                  <a:pt x="659710" y="10487"/>
                  <a:pt x="661738" y="8271"/>
                  <a:pt x="664369" y="7144"/>
                </a:cubicBezTo>
                <a:cubicBezTo>
                  <a:pt x="667377" y="5855"/>
                  <a:pt x="670747" y="5662"/>
                  <a:pt x="673894" y="4763"/>
                </a:cubicBezTo>
                <a:cubicBezTo>
                  <a:pt x="690985" y="-120"/>
                  <a:pt x="668729" y="4845"/>
                  <a:pt x="692944" y="0"/>
                </a:cubicBezTo>
                <a:lnTo>
                  <a:pt x="711994" y="4763"/>
                </a:lnTo>
                <a:cubicBezTo>
                  <a:pt x="715938" y="5673"/>
                  <a:pt x="719995" y="6079"/>
                  <a:pt x="723900" y="7144"/>
                </a:cubicBezTo>
                <a:cubicBezTo>
                  <a:pt x="723907" y="7146"/>
                  <a:pt x="752467" y="16668"/>
                  <a:pt x="752475" y="16669"/>
                </a:cubicBezTo>
                <a:lnTo>
                  <a:pt x="766763" y="19050"/>
                </a:lnTo>
                <a:cubicBezTo>
                  <a:pt x="803618" y="31337"/>
                  <a:pt x="765555" y="17256"/>
                  <a:pt x="788194" y="28575"/>
                </a:cubicBezTo>
                <a:cubicBezTo>
                  <a:pt x="795012" y="31984"/>
                  <a:pt x="802299" y="31507"/>
                  <a:pt x="809625" y="33338"/>
                </a:cubicBezTo>
                <a:cubicBezTo>
                  <a:pt x="814495" y="34555"/>
                  <a:pt x="818961" y="37275"/>
                  <a:pt x="823913" y="38100"/>
                </a:cubicBezTo>
                <a:lnTo>
                  <a:pt x="852488" y="42863"/>
                </a:lnTo>
                <a:cubicBezTo>
                  <a:pt x="868572" y="48224"/>
                  <a:pt x="848766" y="42035"/>
                  <a:pt x="873919" y="47625"/>
                </a:cubicBezTo>
                <a:cubicBezTo>
                  <a:pt x="876369" y="48170"/>
                  <a:pt x="878682" y="49213"/>
                  <a:pt x="881063" y="50007"/>
                </a:cubicBezTo>
                <a:cubicBezTo>
                  <a:pt x="878682" y="52388"/>
                  <a:pt x="876931" y="55644"/>
                  <a:pt x="873919" y="57150"/>
                </a:cubicBezTo>
                <a:cubicBezTo>
                  <a:pt x="857827" y="65196"/>
                  <a:pt x="864363" y="52486"/>
                  <a:pt x="859631" y="66675"/>
                </a:cubicBezTo>
                <a:cubicBezTo>
                  <a:pt x="858365" y="93268"/>
                  <a:pt x="850168" y="112012"/>
                  <a:pt x="864394" y="133350"/>
                </a:cubicBezTo>
                <a:cubicBezTo>
                  <a:pt x="865982" y="135731"/>
                  <a:pt x="868858" y="137108"/>
                  <a:pt x="871538" y="138113"/>
                </a:cubicBezTo>
                <a:cubicBezTo>
                  <a:pt x="875328" y="139534"/>
                  <a:pt x="879475" y="139700"/>
                  <a:pt x="883444" y="140494"/>
                </a:cubicBezTo>
                <a:cubicBezTo>
                  <a:pt x="888206" y="142875"/>
                  <a:pt x="892816" y="145590"/>
                  <a:pt x="897731" y="147638"/>
                </a:cubicBezTo>
                <a:cubicBezTo>
                  <a:pt x="902365" y="149569"/>
                  <a:pt x="907529" y="150155"/>
                  <a:pt x="912019" y="152400"/>
                </a:cubicBezTo>
                <a:cubicBezTo>
                  <a:pt x="915194" y="153988"/>
                  <a:pt x="918300" y="155721"/>
                  <a:pt x="921544" y="157163"/>
                </a:cubicBezTo>
                <a:cubicBezTo>
                  <a:pt x="925450" y="158899"/>
                  <a:pt x="929627" y="160013"/>
                  <a:pt x="933450" y="161925"/>
                </a:cubicBezTo>
                <a:cubicBezTo>
                  <a:pt x="939194" y="164797"/>
                  <a:pt x="946833" y="170054"/>
                  <a:pt x="952500" y="173832"/>
                </a:cubicBezTo>
                <a:cubicBezTo>
                  <a:pt x="951706" y="176213"/>
                  <a:pt x="951894" y="179200"/>
                  <a:pt x="950119" y="180975"/>
                </a:cubicBezTo>
                <a:cubicBezTo>
                  <a:pt x="948344" y="182750"/>
                  <a:pt x="945325" y="182476"/>
                  <a:pt x="942975" y="183357"/>
                </a:cubicBezTo>
                <a:cubicBezTo>
                  <a:pt x="938973" y="184858"/>
                  <a:pt x="935086" y="186658"/>
                  <a:pt x="931069" y="188119"/>
                </a:cubicBezTo>
                <a:cubicBezTo>
                  <a:pt x="926351" y="189835"/>
                  <a:pt x="916781" y="192882"/>
                  <a:pt x="916781" y="192882"/>
                </a:cubicBezTo>
                <a:cubicBezTo>
                  <a:pt x="917575" y="200819"/>
                  <a:pt x="917950" y="208810"/>
                  <a:pt x="919163" y="216694"/>
                </a:cubicBezTo>
                <a:cubicBezTo>
                  <a:pt x="919545" y="219175"/>
                  <a:pt x="921544" y="221328"/>
                  <a:pt x="921544" y="223838"/>
                </a:cubicBezTo>
                <a:cubicBezTo>
                  <a:pt x="921544" y="261153"/>
                  <a:pt x="920570" y="298469"/>
                  <a:pt x="919163" y="335757"/>
                </a:cubicBezTo>
                <a:cubicBezTo>
                  <a:pt x="918429" y="355213"/>
                  <a:pt x="918572" y="349788"/>
                  <a:pt x="900113" y="352425"/>
                </a:cubicBezTo>
                <a:lnTo>
                  <a:pt x="540544" y="350044"/>
                </a:lnTo>
                <a:cubicBezTo>
                  <a:pt x="388311" y="350044"/>
                  <a:pt x="506039" y="355402"/>
                  <a:pt x="409575" y="350044"/>
                </a:cubicBezTo>
                <a:lnTo>
                  <a:pt x="283369" y="352425"/>
                </a:lnTo>
                <a:cubicBezTo>
                  <a:pt x="64266" y="352425"/>
                  <a:pt x="123322" y="357613"/>
                  <a:pt x="23813" y="347663"/>
                </a:cubicBezTo>
                <a:cubicBezTo>
                  <a:pt x="20638" y="346869"/>
                  <a:pt x="16844" y="347326"/>
                  <a:pt x="14288" y="345282"/>
                </a:cubicBezTo>
                <a:cubicBezTo>
                  <a:pt x="12328" y="343714"/>
                  <a:pt x="11906" y="340648"/>
                  <a:pt x="11906" y="338138"/>
                </a:cubicBezTo>
                <a:cubicBezTo>
                  <a:pt x="11906" y="316611"/>
                  <a:pt x="13312" y="312064"/>
                  <a:pt x="16669" y="295275"/>
                </a:cubicBezTo>
                <a:cubicBezTo>
                  <a:pt x="15875" y="285750"/>
                  <a:pt x="15405" y="276193"/>
                  <a:pt x="14288" y="266700"/>
                </a:cubicBezTo>
                <a:cubicBezTo>
                  <a:pt x="13815" y="262680"/>
                  <a:pt x="12262" y="258826"/>
                  <a:pt x="11906" y="254794"/>
                </a:cubicBezTo>
                <a:cubicBezTo>
                  <a:pt x="9878" y="231810"/>
                  <a:pt x="10818" y="208517"/>
                  <a:pt x="7144" y="185738"/>
                </a:cubicBezTo>
                <a:cubicBezTo>
                  <a:pt x="6688" y="182912"/>
                  <a:pt x="2381" y="182563"/>
                  <a:pt x="0" y="180975"/>
                </a:cubicBezTo>
                <a:cubicBezTo>
                  <a:pt x="794" y="177800"/>
                  <a:pt x="67" y="173764"/>
                  <a:pt x="2381" y="171450"/>
                </a:cubicBezTo>
                <a:cubicBezTo>
                  <a:pt x="4695" y="169136"/>
                  <a:pt x="8842" y="170218"/>
                  <a:pt x="11906" y="169069"/>
                </a:cubicBezTo>
                <a:cubicBezTo>
                  <a:pt x="21080" y="165629"/>
                  <a:pt x="24243" y="161710"/>
                  <a:pt x="33338" y="157163"/>
                </a:cubicBezTo>
                <a:cubicBezTo>
                  <a:pt x="35583" y="156041"/>
                  <a:pt x="38196" y="155821"/>
                  <a:pt x="40481" y="154782"/>
                </a:cubicBezTo>
                <a:cubicBezTo>
                  <a:pt x="46944" y="151844"/>
                  <a:pt x="52796" y="147502"/>
                  <a:pt x="59531" y="145257"/>
                </a:cubicBezTo>
                <a:lnTo>
                  <a:pt x="80963" y="138113"/>
                </a:lnTo>
                <a:cubicBezTo>
                  <a:pt x="83344" y="137319"/>
                  <a:pt x="85671" y="136341"/>
                  <a:pt x="88106" y="135732"/>
                </a:cubicBezTo>
                <a:lnTo>
                  <a:pt x="116681" y="128588"/>
                </a:lnTo>
                <a:cubicBezTo>
                  <a:pt x="119856" y="127794"/>
                  <a:pt x="123101" y="127242"/>
                  <a:pt x="126206" y="126207"/>
                </a:cubicBezTo>
                <a:cubicBezTo>
                  <a:pt x="128587" y="125413"/>
                  <a:pt x="130880" y="124274"/>
                  <a:pt x="133350" y="123825"/>
                </a:cubicBezTo>
                <a:cubicBezTo>
                  <a:pt x="139646" y="122680"/>
                  <a:pt x="146088" y="122496"/>
                  <a:pt x="152400" y="121444"/>
                </a:cubicBezTo>
                <a:cubicBezTo>
                  <a:pt x="155628" y="120906"/>
                  <a:pt x="158716" y="119705"/>
                  <a:pt x="161925" y="119063"/>
                </a:cubicBezTo>
                <a:cubicBezTo>
                  <a:pt x="180614" y="115326"/>
                  <a:pt x="175417" y="117476"/>
                  <a:pt x="197644" y="114300"/>
                </a:cubicBezTo>
                <a:cubicBezTo>
                  <a:pt x="201651" y="113728"/>
                  <a:pt x="205568" y="112643"/>
                  <a:pt x="209550" y="111919"/>
                </a:cubicBezTo>
                <a:cubicBezTo>
                  <a:pt x="214300" y="111055"/>
                  <a:pt x="219075" y="110332"/>
                  <a:pt x="223838" y="109538"/>
                </a:cubicBezTo>
                <a:cubicBezTo>
                  <a:pt x="226219" y="107950"/>
                  <a:pt x="228266" y="105680"/>
                  <a:pt x="230981" y="104775"/>
                </a:cubicBezTo>
                <a:cubicBezTo>
                  <a:pt x="236248" y="103019"/>
                  <a:pt x="264453" y="100238"/>
                  <a:pt x="266700" y="100013"/>
                </a:cubicBezTo>
                <a:cubicBezTo>
                  <a:pt x="275424" y="99141"/>
                  <a:pt x="284187" y="98656"/>
                  <a:pt x="292894" y="97632"/>
                </a:cubicBezTo>
                <a:cubicBezTo>
                  <a:pt x="297689" y="97068"/>
                  <a:pt x="302409" y="95984"/>
                  <a:pt x="307181" y="95250"/>
                </a:cubicBezTo>
                <a:cubicBezTo>
                  <a:pt x="355952" y="87746"/>
                  <a:pt x="279530" y="100256"/>
                  <a:pt x="352425" y="88107"/>
                </a:cubicBezTo>
                <a:cubicBezTo>
                  <a:pt x="357188" y="87313"/>
                  <a:pt x="362029" y="86896"/>
                  <a:pt x="366713" y="85725"/>
                </a:cubicBezTo>
                <a:cubicBezTo>
                  <a:pt x="369888" y="84931"/>
                  <a:pt x="373021" y="83947"/>
                  <a:pt x="376238" y="83344"/>
                </a:cubicBezTo>
                <a:cubicBezTo>
                  <a:pt x="385729" y="81565"/>
                  <a:pt x="404813" y="78582"/>
                  <a:pt x="404813" y="78582"/>
                </a:cubicBezTo>
                <a:cubicBezTo>
                  <a:pt x="421132" y="73140"/>
                  <a:pt x="400890" y="79562"/>
                  <a:pt x="423863" y="73819"/>
                </a:cubicBezTo>
                <a:cubicBezTo>
                  <a:pt x="426298" y="73210"/>
                  <a:pt x="428593" y="72127"/>
                  <a:pt x="431006" y="71438"/>
                </a:cubicBezTo>
                <a:cubicBezTo>
                  <a:pt x="434153" y="70539"/>
                  <a:pt x="437396" y="69997"/>
                  <a:pt x="440531" y="69057"/>
                </a:cubicBezTo>
                <a:cubicBezTo>
                  <a:pt x="445340" y="67614"/>
                  <a:pt x="482203" y="69851"/>
                  <a:pt x="492919" y="71438"/>
                </a:cubicBezTo>
                <a:close/>
              </a:path>
            </a:pathLst>
          </a:custGeom>
          <a:solidFill>
            <a:srgbClr val="FF00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984548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black and white symbol&#10;&#10;Description automatically generated">
            <a:hlinkClick r:id="rId2" action="ppaction://hlinksldjump"/>
            <a:extLst>
              <a:ext uri="{FF2B5EF4-FFF2-40B4-BE49-F238E27FC236}">
                <a16:creationId xmlns:a16="http://schemas.microsoft.com/office/drawing/2014/main" id="{25EC7A5E-E7E1-135F-E008-5465EA5B12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7" y="0"/>
            <a:ext cx="642983" cy="642983"/>
          </a:xfrm>
        </p:spPr>
      </p:pic>
      <p:grpSp>
        <p:nvGrpSpPr>
          <p:cNvPr id="26" name="Group 25">
            <a:extLst>
              <a:ext uri="{FF2B5EF4-FFF2-40B4-BE49-F238E27FC236}">
                <a16:creationId xmlns:a16="http://schemas.microsoft.com/office/drawing/2014/main" id="{C7171E47-7D37-52ED-C9F3-EC892EE90BE6}"/>
              </a:ext>
            </a:extLst>
          </p:cNvPr>
          <p:cNvGrpSpPr/>
          <p:nvPr/>
        </p:nvGrpSpPr>
        <p:grpSpPr>
          <a:xfrm>
            <a:off x="688135" y="54883"/>
            <a:ext cx="3626122" cy="570754"/>
            <a:chOff x="1943787" y="14125"/>
            <a:chExt cx="3673634" cy="614589"/>
          </a:xfrm>
        </p:grpSpPr>
        <p:sp>
          <p:nvSpPr>
            <p:cNvPr id="12" name="Rectangle 11">
              <a:extLst>
                <a:ext uri="{FF2B5EF4-FFF2-40B4-BE49-F238E27FC236}">
                  <a16:creationId xmlns:a16="http://schemas.microsoft.com/office/drawing/2014/main" id="{9FF238A7-8524-A2BA-7BE7-2B4E7276BCEC}"/>
                </a:ext>
              </a:extLst>
            </p:cNvPr>
            <p:cNvSpPr/>
            <p:nvPr/>
          </p:nvSpPr>
          <p:spPr>
            <a:xfrm>
              <a:off x="1959821" y="14125"/>
              <a:ext cx="3657600" cy="6145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955929-E551-5688-6D51-F5A302C14072}"/>
                </a:ext>
              </a:extLst>
            </p:cNvPr>
            <p:cNvSpPr txBox="1">
              <a:spLocks/>
            </p:cNvSpPr>
            <p:nvPr/>
          </p:nvSpPr>
          <p:spPr>
            <a:xfrm>
              <a:off x="1943787" y="116466"/>
              <a:ext cx="3657600" cy="369332"/>
            </a:xfrm>
            <a:prstGeom prst="rect">
              <a:avLst/>
            </a:prstGeom>
            <a:noFill/>
          </p:spPr>
          <p:txBody>
            <a:bodyPr wrap="square" rtlCol="0">
              <a:spAutoFit/>
            </a:bodyPr>
            <a:lstStyle/>
            <a:p>
              <a:r>
                <a:rPr lang="en-US" dirty="0"/>
                <a:t>Search…</a:t>
              </a:r>
            </a:p>
          </p:txBody>
        </p:sp>
      </p:grpSp>
      <p:pic>
        <p:nvPicPr>
          <p:cNvPr id="16" name="Picture 15" descr="A map of a town&#10;&#10;Description automatically generated">
            <a:extLst>
              <a:ext uri="{FF2B5EF4-FFF2-40B4-BE49-F238E27FC236}">
                <a16:creationId xmlns:a16="http://schemas.microsoft.com/office/drawing/2014/main" id="{F72C2293-F7C0-60E3-32C6-8C6E4E2CC17E}"/>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14183" t="545" r="14243"/>
          <a:stretch/>
        </p:blipFill>
        <p:spPr>
          <a:xfrm>
            <a:off x="832349" y="756722"/>
            <a:ext cx="11289302" cy="6025608"/>
          </a:xfrm>
          <a:prstGeom prst="rect">
            <a:avLst/>
          </a:prstGeom>
          <a:ln>
            <a:noFill/>
          </a:ln>
        </p:spPr>
      </p:pic>
      <p:pic>
        <p:nvPicPr>
          <p:cNvPr id="18" name="Picture 17" descr="A black and white gear&#10;&#10;Description automatically generated">
            <a:extLst>
              <a:ext uri="{FF2B5EF4-FFF2-40B4-BE49-F238E27FC236}">
                <a16:creationId xmlns:a16="http://schemas.microsoft.com/office/drawing/2014/main" id="{1ACD4927-5981-6786-056A-8595152342A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557333" y="36043"/>
            <a:ext cx="627830" cy="570754"/>
          </a:xfrm>
          <a:prstGeom prst="rect">
            <a:avLst/>
          </a:prstGeom>
        </p:spPr>
      </p:pic>
      <p:sp>
        <p:nvSpPr>
          <p:cNvPr id="25" name="Rectangle 24">
            <a:extLst>
              <a:ext uri="{FF2B5EF4-FFF2-40B4-BE49-F238E27FC236}">
                <a16:creationId xmlns:a16="http://schemas.microsoft.com/office/drawing/2014/main" id="{C33B4081-E6FC-2751-2168-48CBF05DB259}"/>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9A96B70-B16F-6AC8-5CEB-949F89286AD9}"/>
              </a:ext>
            </a:extLst>
          </p:cNvPr>
          <p:cNvSpPr/>
          <p:nvPr/>
        </p:nvSpPr>
        <p:spPr>
          <a:xfrm>
            <a:off x="7411453" y="2616868"/>
            <a:ext cx="981134" cy="360948"/>
          </a:xfrm>
          <a:custGeom>
            <a:avLst/>
            <a:gdLst>
              <a:gd name="connsiteX0" fmla="*/ 878305 w 981134"/>
              <a:gd name="connsiteY0" fmla="*/ 126332 h 360948"/>
              <a:gd name="connsiteX1" fmla="*/ 944479 w 981134"/>
              <a:gd name="connsiteY1" fmla="*/ 144379 h 360948"/>
              <a:gd name="connsiteX2" fmla="*/ 962526 w 981134"/>
              <a:gd name="connsiteY2" fmla="*/ 150395 h 360948"/>
              <a:gd name="connsiteX3" fmla="*/ 974558 w 981134"/>
              <a:gd name="connsiteY3" fmla="*/ 168443 h 360948"/>
              <a:gd name="connsiteX4" fmla="*/ 974558 w 981134"/>
              <a:gd name="connsiteY4" fmla="*/ 264695 h 360948"/>
              <a:gd name="connsiteX5" fmla="*/ 968542 w 981134"/>
              <a:gd name="connsiteY5" fmla="*/ 312821 h 360948"/>
              <a:gd name="connsiteX6" fmla="*/ 944479 w 981134"/>
              <a:gd name="connsiteY6" fmla="*/ 354932 h 360948"/>
              <a:gd name="connsiteX7" fmla="*/ 914400 w 981134"/>
              <a:gd name="connsiteY7" fmla="*/ 348916 h 360948"/>
              <a:gd name="connsiteX8" fmla="*/ 764005 w 981134"/>
              <a:gd name="connsiteY8" fmla="*/ 360948 h 360948"/>
              <a:gd name="connsiteX9" fmla="*/ 120315 w 981134"/>
              <a:gd name="connsiteY9" fmla="*/ 354932 h 360948"/>
              <a:gd name="connsiteX10" fmla="*/ 24063 w 981134"/>
              <a:gd name="connsiteY10" fmla="*/ 348916 h 360948"/>
              <a:gd name="connsiteX11" fmla="*/ 18047 w 981134"/>
              <a:gd name="connsiteY11" fmla="*/ 330869 h 360948"/>
              <a:gd name="connsiteX12" fmla="*/ 0 w 981134"/>
              <a:gd name="connsiteY12" fmla="*/ 288758 h 360948"/>
              <a:gd name="connsiteX13" fmla="*/ 12031 w 981134"/>
              <a:gd name="connsiteY13" fmla="*/ 180474 h 360948"/>
              <a:gd name="connsiteX14" fmla="*/ 60158 w 981134"/>
              <a:gd name="connsiteY14" fmla="*/ 168443 h 360948"/>
              <a:gd name="connsiteX15" fmla="*/ 84221 w 981134"/>
              <a:gd name="connsiteY15" fmla="*/ 162427 h 360948"/>
              <a:gd name="connsiteX16" fmla="*/ 120315 w 981134"/>
              <a:gd name="connsiteY16" fmla="*/ 150395 h 360948"/>
              <a:gd name="connsiteX17" fmla="*/ 174458 w 981134"/>
              <a:gd name="connsiteY17" fmla="*/ 138364 h 360948"/>
              <a:gd name="connsiteX18" fmla="*/ 204536 w 981134"/>
              <a:gd name="connsiteY18" fmla="*/ 132348 h 360948"/>
              <a:gd name="connsiteX19" fmla="*/ 222584 w 981134"/>
              <a:gd name="connsiteY19" fmla="*/ 126332 h 360948"/>
              <a:gd name="connsiteX20" fmla="*/ 246647 w 981134"/>
              <a:gd name="connsiteY20" fmla="*/ 120316 h 360948"/>
              <a:gd name="connsiteX21" fmla="*/ 300789 w 981134"/>
              <a:gd name="connsiteY21" fmla="*/ 102269 h 360948"/>
              <a:gd name="connsiteX22" fmla="*/ 318836 w 981134"/>
              <a:gd name="connsiteY22" fmla="*/ 96253 h 360948"/>
              <a:gd name="connsiteX23" fmla="*/ 360947 w 981134"/>
              <a:gd name="connsiteY23" fmla="*/ 90237 h 360948"/>
              <a:gd name="connsiteX24" fmla="*/ 403058 w 981134"/>
              <a:gd name="connsiteY24" fmla="*/ 78206 h 360948"/>
              <a:gd name="connsiteX25" fmla="*/ 433136 w 981134"/>
              <a:gd name="connsiteY25" fmla="*/ 72190 h 360948"/>
              <a:gd name="connsiteX26" fmla="*/ 475247 w 981134"/>
              <a:gd name="connsiteY26" fmla="*/ 60158 h 360948"/>
              <a:gd name="connsiteX27" fmla="*/ 541421 w 981134"/>
              <a:gd name="connsiteY27" fmla="*/ 66174 h 360948"/>
              <a:gd name="connsiteX28" fmla="*/ 547436 w 981134"/>
              <a:gd name="connsiteY28" fmla="*/ 30079 h 360948"/>
              <a:gd name="connsiteX29" fmla="*/ 607594 w 981134"/>
              <a:gd name="connsiteY29" fmla="*/ 24064 h 360948"/>
              <a:gd name="connsiteX30" fmla="*/ 649705 w 981134"/>
              <a:gd name="connsiteY30" fmla="*/ 18048 h 360948"/>
              <a:gd name="connsiteX31" fmla="*/ 667752 w 981134"/>
              <a:gd name="connsiteY31" fmla="*/ 12032 h 360948"/>
              <a:gd name="connsiteX32" fmla="*/ 709863 w 981134"/>
              <a:gd name="connsiteY32" fmla="*/ 0 h 360948"/>
              <a:gd name="connsiteX33" fmla="*/ 764005 w 981134"/>
              <a:gd name="connsiteY33" fmla="*/ 6016 h 360948"/>
              <a:gd name="connsiteX34" fmla="*/ 830179 w 981134"/>
              <a:gd name="connsiteY34" fmla="*/ 24064 h 360948"/>
              <a:gd name="connsiteX35" fmla="*/ 884321 w 981134"/>
              <a:gd name="connsiteY35" fmla="*/ 36095 h 360948"/>
              <a:gd name="connsiteX36" fmla="*/ 902368 w 981134"/>
              <a:gd name="connsiteY36" fmla="*/ 42111 h 360948"/>
              <a:gd name="connsiteX37" fmla="*/ 872289 w 981134"/>
              <a:gd name="connsiteY37" fmla="*/ 66174 h 360948"/>
              <a:gd name="connsiteX38" fmla="*/ 878305 w 981134"/>
              <a:gd name="connsiteY38" fmla="*/ 12633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81134" h="360948">
                <a:moveTo>
                  <a:pt x="878305" y="126332"/>
                </a:moveTo>
                <a:cubicBezTo>
                  <a:pt x="920817" y="134835"/>
                  <a:pt x="898688" y="129116"/>
                  <a:pt x="944479" y="144379"/>
                </a:cubicBezTo>
                <a:lnTo>
                  <a:pt x="962526" y="150395"/>
                </a:lnTo>
                <a:cubicBezTo>
                  <a:pt x="966537" y="156411"/>
                  <a:pt x="971710" y="161797"/>
                  <a:pt x="974558" y="168443"/>
                </a:cubicBezTo>
                <a:cubicBezTo>
                  <a:pt x="987661" y="199017"/>
                  <a:pt x="977661" y="233665"/>
                  <a:pt x="974558" y="264695"/>
                </a:cubicBezTo>
                <a:cubicBezTo>
                  <a:pt x="972949" y="280782"/>
                  <a:pt x="970828" y="296817"/>
                  <a:pt x="968542" y="312821"/>
                </a:cubicBezTo>
                <a:cubicBezTo>
                  <a:pt x="962542" y="354818"/>
                  <a:pt x="973547" y="345242"/>
                  <a:pt x="944479" y="354932"/>
                </a:cubicBezTo>
                <a:cubicBezTo>
                  <a:pt x="934453" y="352927"/>
                  <a:pt x="924625" y="348916"/>
                  <a:pt x="914400" y="348916"/>
                </a:cubicBezTo>
                <a:cubicBezTo>
                  <a:pt x="891619" y="348916"/>
                  <a:pt x="792472" y="358360"/>
                  <a:pt x="764005" y="360948"/>
                </a:cubicBezTo>
                <a:lnTo>
                  <a:pt x="120315" y="354932"/>
                </a:lnTo>
                <a:cubicBezTo>
                  <a:pt x="88173" y="354409"/>
                  <a:pt x="55355" y="356279"/>
                  <a:pt x="24063" y="348916"/>
                </a:cubicBezTo>
                <a:cubicBezTo>
                  <a:pt x="17890" y="347464"/>
                  <a:pt x="20545" y="336697"/>
                  <a:pt x="18047" y="330869"/>
                </a:cubicBezTo>
                <a:cubicBezTo>
                  <a:pt x="-4248" y="278851"/>
                  <a:pt x="14102" y="331071"/>
                  <a:pt x="0" y="288758"/>
                </a:cubicBezTo>
                <a:cubicBezTo>
                  <a:pt x="4010" y="252663"/>
                  <a:pt x="-4210" y="212957"/>
                  <a:pt x="12031" y="180474"/>
                </a:cubicBezTo>
                <a:cubicBezTo>
                  <a:pt x="19426" y="165684"/>
                  <a:pt x="44116" y="172453"/>
                  <a:pt x="60158" y="168443"/>
                </a:cubicBezTo>
                <a:cubicBezTo>
                  <a:pt x="68179" y="166438"/>
                  <a:pt x="76377" y="165042"/>
                  <a:pt x="84221" y="162427"/>
                </a:cubicBezTo>
                <a:cubicBezTo>
                  <a:pt x="96252" y="158416"/>
                  <a:pt x="107805" y="152480"/>
                  <a:pt x="120315" y="150395"/>
                </a:cubicBezTo>
                <a:cubicBezTo>
                  <a:pt x="219619" y="133844"/>
                  <a:pt x="115229" y="153171"/>
                  <a:pt x="174458" y="138364"/>
                </a:cubicBezTo>
                <a:cubicBezTo>
                  <a:pt x="184377" y="135884"/>
                  <a:pt x="194617" y="134828"/>
                  <a:pt x="204536" y="132348"/>
                </a:cubicBezTo>
                <a:cubicBezTo>
                  <a:pt x="210688" y="130810"/>
                  <a:pt x="216487" y="128074"/>
                  <a:pt x="222584" y="126332"/>
                </a:cubicBezTo>
                <a:cubicBezTo>
                  <a:pt x="230534" y="124061"/>
                  <a:pt x="238728" y="122692"/>
                  <a:pt x="246647" y="120316"/>
                </a:cubicBezTo>
                <a:cubicBezTo>
                  <a:pt x="246694" y="120302"/>
                  <a:pt x="291742" y="105285"/>
                  <a:pt x="300789" y="102269"/>
                </a:cubicBezTo>
                <a:cubicBezTo>
                  <a:pt x="306805" y="100264"/>
                  <a:pt x="312559" y="97150"/>
                  <a:pt x="318836" y="96253"/>
                </a:cubicBezTo>
                <a:cubicBezTo>
                  <a:pt x="332873" y="94248"/>
                  <a:pt x="346996" y="92774"/>
                  <a:pt x="360947" y="90237"/>
                </a:cubicBezTo>
                <a:cubicBezTo>
                  <a:pt x="402185" y="82739"/>
                  <a:pt x="368712" y="86792"/>
                  <a:pt x="403058" y="78206"/>
                </a:cubicBezTo>
                <a:cubicBezTo>
                  <a:pt x="412977" y="75726"/>
                  <a:pt x="423155" y="74408"/>
                  <a:pt x="433136" y="72190"/>
                </a:cubicBezTo>
                <a:cubicBezTo>
                  <a:pt x="455801" y="67153"/>
                  <a:pt x="455147" y="66858"/>
                  <a:pt x="475247" y="60158"/>
                </a:cubicBezTo>
                <a:cubicBezTo>
                  <a:pt x="497305" y="62163"/>
                  <a:pt x="520976" y="74693"/>
                  <a:pt x="541421" y="66174"/>
                </a:cubicBezTo>
                <a:cubicBezTo>
                  <a:pt x="552680" y="61483"/>
                  <a:pt x="537145" y="36628"/>
                  <a:pt x="547436" y="30079"/>
                </a:cubicBezTo>
                <a:cubicBezTo>
                  <a:pt x="564438" y="19260"/>
                  <a:pt x="587579" y="26419"/>
                  <a:pt x="607594" y="24064"/>
                </a:cubicBezTo>
                <a:cubicBezTo>
                  <a:pt x="621676" y="22407"/>
                  <a:pt x="635668" y="20053"/>
                  <a:pt x="649705" y="18048"/>
                </a:cubicBezTo>
                <a:cubicBezTo>
                  <a:pt x="655721" y="16043"/>
                  <a:pt x="661655" y="13774"/>
                  <a:pt x="667752" y="12032"/>
                </a:cubicBezTo>
                <a:cubicBezTo>
                  <a:pt x="720637" y="-3079"/>
                  <a:pt x="666584" y="14426"/>
                  <a:pt x="709863" y="0"/>
                </a:cubicBezTo>
                <a:cubicBezTo>
                  <a:pt x="727910" y="2005"/>
                  <a:pt x="746123" y="2860"/>
                  <a:pt x="764005" y="6016"/>
                </a:cubicBezTo>
                <a:cubicBezTo>
                  <a:pt x="820107" y="15917"/>
                  <a:pt x="795744" y="14226"/>
                  <a:pt x="830179" y="24064"/>
                </a:cubicBezTo>
                <a:cubicBezTo>
                  <a:pt x="873404" y="36413"/>
                  <a:pt x="834705" y="23690"/>
                  <a:pt x="884321" y="36095"/>
                </a:cubicBezTo>
                <a:cubicBezTo>
                  <a:pt x="890473" y="37633"/>
                  <a:pt x="896352" y="40106"/>
                  <a:pt x="902368" y="42111"/>
                </a:cubicBezTo>
                <a:cubicBezTo>
                  <a:pt x="926752" y="78685"/>
                  <a:pt x="912759" y="45939"/>
                  <a:pt x="872289" y="66174"/>
                </a:cubicBezTo>
                <a:cubicBezTo>
                  <a:pt x="865639" y="69499"/>
                  <a:pt x="866273" y="83137"/>
                  <a:pt x="878305" y="126332"/>
                </a:cubicBez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nvGrpSpPr>
          <p:cNvPr id="52" name="Group 51">
            <a:extLst>
              <a:ext uri="{FF2B5EF4-FFF2-40B4-BE49-F238E27FC236}">
                <a16:creationId xmlns:a16="http://schemas.microsoft.com/office/drawing/2014/main" id="{0B9F0EC7-C9CE-5EA1-8F65-B75F75E25CD7}"/>
              </a:ext>
            </a:extLst>
          </p:cNvPr>
          <p:cNvGrpSpPr>
            <a:grpSpLocks noGrp="1" noUngrp="1" noRot="1" noMove="1" noResize="1"/>
          </p:cNvGrpSpPr>
          <p:nvPr/>
        </p:nvGrpSpPr>
        <p:grpSpPr>
          <a:xfrm>
            <a:off x="886736" y="785370"/>
            <a:ext cx="10535095" cy="5813072"/>
            <a:chOff x="886736" y="785370"/>
            <a:chExt cx="10535095" cy="5813072"/>
          </a:xfrm>
          <a:solidFill>
            <a:schemeClr val="bg2">
              <a:alpha val="50000"/>
            </a:schemeClr>
          </a:solidFill>
        </p:grpSpPr>
        <p:sp>
          <p:nvSpPr>
            <p:cNvPr id="29" name="Freeform: Shape 28">
              <a:hlinkHover r:id="rId7" action="ppaction://hlinksldjump"/>
              <a:extLst>
                <a:ext uri="{FF2B5EF4-FFF2-40B4-BE49-F238E27FC236}">
                  <a16:creationId xmlns:a16="http://schemas.microsoft.com/office/drawing/2014/main" id="{5159F0F2-7D33-E6F5-5C63-ACFAC6F6A270}"/>
                </a:ext>
              </a:extLst>
            </p:cNvPr>
            <p:cNvSpPr>
              <a:spLocks noGrp="1" noRot="1" noMove="1" noResize="1" noEditPoints="1" noAdjustHandles="1" noChangeArrowheads="1" noChangeShapeType="1"/>
            </p:cNvSpPr>
            <p:nvPr/>
          </p:nvSpPr>
          <p:spPr>
            <a:xfrm>
              <a:off x="7548617" y="2597216"/>
              <a:ext cx="952500" cy="353776"/>
            </a:xfrm>
            <a:custGeom>
              <a:avLst/>
              <a:gdLst>
                <a:gd name="connsiteX0" fmla="*/ 492919 w 952500"/>
                <a:gd name="connsiteY0" fmla="*/ 71438 h 353776"/>
                <a:gd name="connsiteX1" fmla="*/ 504825 w 952500"/>
                <a:gd name="connsiteY1" fmla="*/ 78582 h 353776"/>
                <a:gd name="connsiteX2" fmla="*/ 542925 w 952500"/>
                <a:gd name="connsiteY2" fmla="*/ 85725 h 353776"/>
                <a:gd name="connsiteX3" fmla="*/ 542925 w 952500"/>
                <a:gd name="connsiteY3" fmla="*/ 57150 h 353776"/>
                <a:gd name="connsiteX4" fmla="*/ 535781 w 952500"/>
                <a:gd name="connsiteY4" fmla="*/ 54769 h 353776"/>
                <a:gd name="connsiteX5" fmla="*/ 528638 w 952500"/>
                <a:gd name="connsiteY5" fmla="*/ 50007 h 353776"/>
                <a:gd name="connsiteX6" fmla="*/ 516731 w 952500"/>
                <a:gd name="connsiteY6" fmla="*/ 47625 h 353776"/>
                <a:gd name="connsiteX7" fmla="*/ 531019 w 952500"/>
                <a:gd name="connsiteY7" fmla="*/ 42863 h 353776"/>
                <a:gd name="connsiteX8" fmla="*/ 550069 w 952500"/>
                <a:gd name="connsiteY8" fmla="*/ 40482 h 353776"/>
                <a:gd name="connsiteX9" fmla="*/ 559594 w 952500"/>
                <a:gd name="connsiteY9" fmla="*/ 38100 h 353776"/>
                <a:gd name="connsiteX10" fmla="*/ 566738 w 952500"/>
                <a:gd name="connsiteY10" fmla="*/ 35719 h 353776"/>
                <a:gd name="connsiteX11" fmla="*/ 578644 w 952500"/>
                <a:gd name="connsiteY11" fmla="*/ 33338 h 353776"/>
                <a:gd name="connsiteX12" fmla="*/ 588169 w 952500"/>
                <a:gd name="connsiteY12" fmla="*/ 28575 h 353776"/>
                <a:gd name="connsiteX13" fmla="*/ 621506 w 952500"/>
                <a:gd name="connsiteY13" fmla="*/ 23813 h 353776"/>
                <a:gd name="connsiteX14" fmla="*/ 647700 w 952500"/>
                <a:gd name="connsiteY14" fmla="*/ 16669 h 353776"/>
                <a:gd name="connsiteX15" fmla="*/ 657225 w 952500"/>
                <a:gd name="connsiteY15" fmla="*/ 11907 h 353776"/>
                <a:gd name="connsiteX16" fmla="*/ 664369 w 952500"/>
                <a:gd name="connsiteY16" fmla="*/ 7144 h 353776"/>
                <a:gd name="connsiteX17" fmla="*/ 673894 w 952500"/>
                <a:gd name="connsiteY17" fmla="*/ 4763 h 353776"/>
                <a:gd name="connsiteX18" fmla="*/ 692944 w 952500"/>
                <a:gd name="connsiteY18" fmla="*/ 0 h 353776"/>
                <a:gd name="connsiteX19" fmla="*/ 711994 w 952500"/>
                <a:gd name="connsiteY19" fmla="*/ 4763 h 353776"/>
                <a:gd name="connsiteX20" fmla="*/ 723900 w 952500"/>
                <a:gd name="connsiteY20" fmla="*/ 7144 h 353776"/>
                <a:gd name="connsiteX21" fmla="*/ 752475 w 952500"/>
                <a:gd name="connsiteY21" fmla="*/ 16669 h 353776"/>
                <a:gd name="connsiteX22" fmla="*/ 766763 w 952500"/>
                <a:gd name="connsiteY22" fmla="*/ 19050 h 353776"/>
                <a:gd name="connsiteX23" fmla="*/ 788194 w 952500"/>
                <a:gd name="connsiteY23" fmla="*/ 28575 h 353776"/>
                <a:gd name="connsiteX24" fmla="*/ 809625 w 952500"/>
                <a:gd name="connsiteY24" fmla="*/ 33338 h 353776"/>
                <a:gd name="connsiteX25" fmla="*/ 823913 w 952500"/>
                <a:gd name="connsiteY25" fmla="*/ 38100 h 353776"/>
                <a:gd name="connsiteX26" fmla="*/ 852488 w 952500"/>
                <a:gd name="connsiteY26" fmla="*/ 42863 h 353776"/>
                <a:gd name="connsiteX27" fmla="*/ 873919 w 952500"/>
                <a:gd name="connsiteY27" fmla="*/ 47625 h 353776"/>
                <a:gd name="connsiteX28" fmla="*/ 881063 w 952500"/>
                <a:gd name="connsiteY28" fmla="*/ 50007 h 353776"/>
                <a:gd name="connsiteX29" fmla="*/ 873919 w 952500"/>
                <a:gd name="connsiteY29" fmla="*/ 57150 h 353776"/>
                <a:gd name="connsiteX30" fmla="*/ 859631 w 952500"/>
                <a:gd name="connsiteY30" fmla="*/ 66675 h 353776"/>
                <a:gd name="connsiteX31" fmla="*/ 864394 w 952500"/>
                <a:gd name="connsiteY31" fmla="*/ 133350 h 353776"/>
                <a:gd name="connsiteX32" fmla="*/ 871538 w 952500"/>
                <a:gd name="connsiteY32" fmla="*/ 138113 h 353776"/>
                <a:gd name="connsiteX33" fmla="*/ 883444 w 952500"/>
                <a:gd name="connsiteY33" fmla="*/ 140494 h 353776"/>
                <a:gd name="connsiteX34" fmla="*/ 897731 w 952500"/>
                <a:gd name="connsiteY34" fmla="*/ 147638 h 353776"/>
                <a:gd name="connsiteX35" fmla="*/ 912019 w 952500"/>
                <a:gd name="connsiteY35" fmla="*/ 152400 h 353776"/>
                <a:gd name="connsiteX36" fmla="*/ 921544 w 952500"/>
                <a:gd name="connsiteY36" fmla="*/ 157163 h 353776"/>
                <a:gd name="connsiteX37" fmla="*/ 933450 w 952500"/>
                <a:gd name="connsiteY37" fmla="*/ 161925 h 353776"/>
                <a:gd name="connsiteX38" fmla="*/ 952500 w 952500"/>
                <a:gd name="connsiteY38" fmla="*/ 173832 h 353776"/>
                <a:gd name="connsiteX39" fmla="*/ 950119 w 952500"/>
                <a:gd name="connsiteY39" fmla="*/ 180975 h 353776"/>
                <a:gd name="connsiteX40" fmla="*/ 942975 w 952500"/>
                <a:gd name="connsiteY40" fmla="*/ 183357 h 353776"/>
                <a:gd name="connsiteX41" fmla="*/ 931069 w 952500"/>
                <a:gd name="connsiteY41" fmla="*/ 188119 h 353776"/>
                <a:gd name="connsiteX42" fmla="*/ 916781 w 952500"/>
                <a:gd name="connsiteY42" fmla="*/ 192882 h 353776"/>
                <a:gd name="connsiteX43" fmla="*/ 919163 w 952500"/>
                <a:gd name="connsiteY43" fmla="*/ 216694 h 353776"/>
                <a:gd name="connsiteX44" fmla="*/ 921544 w 952500"/>
                <a:gd name="connsiteY44" fmla="*/ 223838 h 353776"/>
                <a:gd name="connsiteX45" fmla="*/ 919163 w 952500"/>
                <a:gd name="connsiteY45" fmla="*/ 335757 h 353776"/>
                <a:gd name="connsiteX46" fmla="*/ 900113 w 952500"/>
                <a:gd name="connsiteY46" fmla="*/ 352425 h 353776"/>
                <a:gd name="connsiteX47" fmla="*/ 540544 w 952500"/>
                <a:gd name="connsiteY47" fmla="*/ 350044 h 353776"/>
                <a:gd name="connsiteX48" fmla="*/ 409575 w 952500"/>
                <a:gd name="connsiteY48" fmla="*/ 350044 h 353776"/>
                <a:gd name="connsiteX49" fmla="*/ 283369 w 952500"/>
                <a:gd name="connsiteY49" fmla="*/ 352425 h 353776"/>
                <a:gd name="connsiteX50" fmla="*/ 23813 w 952500"/>
                <a:gd name="connsiteY50" fmla="*/ 347663 h 353776"/>
                <a:gd name="connsiteX51" fmla="*/ 14288 w 952500"/>
                <a:gd name="connsiteY51" fmla="*/ 345282 h 353776"/>
                <a:gd name="connsiteX52" fmla="*/ 11906 w 952500"/>
                <a:gd name="connsiteY52" fmla="*/ 338138 h 353776"/>
                <a:gd name="connsiteX53" fmla="*/ 16669 w 952500"/>
                <a:gd name="connsiteY53" fmla="*/ 295275 h 353776"/>
                <a:gd name="connsiteX54" fmla="*/ 14288 w 952500"/>
                <a:gd name="connsiteY54" fmla="*/ 266700 h 353776"/>
                <a:gd name="connsiteX55" fmla="*/ 11906 w 952500"/>
                <a:gd name="connsiteY55" fmla="*/ 254794 h 353776"/>
                <a:gd name="connsiteX56" fmla="*/ 7144 w 952500"/>
                <a:gd name="connsiteY56" fmla="*/ 185738 h 353776"/>
                <a:gd name="connsiteX57" fmla="*/ 0 w 952500"/>
                <a:gd name="connsiteY57" fmla="*/ 180975 h 353776"/>
                <a:gd name="connsiteX58" fmla="*/ 2381 w 952500"/>
                <a:gd name="connsiteY58" fmla="*/ 171450 h 353776"/>
                <a:gd name="connsiteX59" fmla="*/ 11906 w 952500"/>
                <a:gd name="connsiteY59" fmla="*/ 169069 h 353776"/>
                <a:gd name="connsiteX60" fmla="*/ 33338 w 952500"/>
                <a:gd name="connsiteY60" fmla="*/ 157163 h 353776"/>
                <a:gd name="connsiteX61" fmla="*/ 40481 w 952500"/>
                <a:gd name="connsiteY61" fmla="*/ 154782 h 353776"/>
                <a:gd name="connsiteX62" fmla="*/ 59531 w 952500"/>
                <a:gd name="connsiteY62" fmla="*/ 145257 h 353776"/>
                <a:gd name="connsiteX63" fmla="*/ 80963 w 952500"/>
                <a:gd name="connsiteY63" fmla="*/ 138113 h 353776"/>
                <a:gd name="connsiteX64" fmla="*/ 88106 w 952500"/>
                <a:gd name="connsiteY64" fmla="*/ 135732 h 353776"/>
                <a:gd name="connsiteX65" fmla="*/ 116681 w 952500"/>
                <a:gd name="connsiteY65" fmla="*/ 128588 h 353776"/>
                <a:gd name="connsiteX66" fmla="*/ 126206 w 952500"/>
                <a:gd name="connsiteY66" fmla="*/ 126207 h 353776"/>
                <a:gd name="connsiteX67" fmla="*/ 133350 w 952500"/>
                <a:gd name="connsiteY67" fmla="*/ 123825 h 353776"/>
                <a:gd name="connsiteX68" fmla="*/ 152400 w 952500"/>
                <a:gd name="connsiteY68" fmla="*/ 121444 h 353776"/>
                <a:gd name="connsiteX69" fmla="*/ 161925 w 952500"/>
                <a:gd name="connsiteY69" fmla="*/ 119063 h 353776"/>
                <a:gd name="connsiteX70" fmla="*/ 197644 w 952500"/>
                <a:gd name="connsiteY70" fmla="*/ 114300 h 353776"/>
                <a:gd name="connsiteX71" fmla="*/ 209550 w 952500"/>
                <a:gd name="connsiteY71" fmla="*/ 111919 h 353776"/>
                <a:gd name="connsiteX72" fmla="*/ 223838 w 952500"/>
                <a:gd name="connsiteY72" fmla="*/ 109538 h 353776"/>
                <a:gd name="connsiteX73" fmla="*/ 230981 w 952500"/>
                <a:gd name="connsiteY73" fmla="*/ 104775 h 353776"/>
                <a:gd name="connsiteX74" fmla="*/ 266700 w 952500"/>
                <a:gd name="connsiteY74" fmla="*/ 100013 h 353776"/>
                <a:gd name="connsiteX75" fmla="*/ 292894 w 952500"/>
                <a:gd name="connsiteY75" fmla="*/ 97632 h 353776"/>
                <a:gd name="connsiteX76" fmla="*/ 307181 w 952500"/>
                <a:gd name="connsiteY76" fmla="*/ 95250 h 353776"/>
                <a:gd name="connsiteX77" fmla="*/ 352425 w 952500"/>
                <a:gd name="connsiteY77" fmla="*/ 88107 h 353776"/>
                <a:gd name="connsiteX78" fmla="*/ 366713 w 952500"/>
                <a:gd name="connsiteY78" fmla="*/ 85725 h 353776"/>
                <a:gd name="connsiteX79" fmla="*/ 376238 w 952500"/>
                <a:gd name="connsiteY79" fmla="*/ 83344 h 353776"/>
                <a:gd name="connsiteX80" fmla="*/ 404813 w 952500"/>
                <a:gd name="connsiteY80" fmla="*/ 78582 h 353776"/>
                <a:gd name="connsiteX81" fmla="*/ 423863 w 952500"/>
                <a:gd name="connsiteY81" fmla="*/ 73819 h 353776"/>
                <a:gd name="connsiteX82" fmla="*/ 431006 w 952500"/>
                <a:gd name="connsiteY82" fmla="*/ 71438 h 353776"/>
                <a:gd name="connsiteX83" fmla="*/ 440531 w 952500"/>
                <a:gd name="connsiteY83" fmla="*/ 69057 h 353776"/>
                <a:gd name="connsiteX84" fmla="*/ 492919 w 952500"/>
                <a:gd name="connsiteY84" fmla="*/ 71438 h 35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52500" h="353776">
                  <a:moveTo>
                    <a:pt x="492919" y="71438"/>
                  </a:moveTo>
                  <a:cubicBezTo>
                    <a:pt x="503635" y="73025"/>
                    <a:pt x="500505" y="76921"/>
                    <a:pt x="504825" y="78582"/>
                  </a:cubicBezTo>
                  <a:cubicBezTo>
                    <a:pt x="516985" y="83259"/>
                    <a:pt x="530187" y="84133"/>
                    <a:pt x="542925" y="85725"/>
                  </a:cubicBezTo>
                  <a:cubicBezTo>
                    <a:pt x="548850" y="73877"/>
                    <a:pt x="551805" y="73133"/>
                    <a:pt x="542925" y="57150"/>
                  </a:cubicBezTo>
                  <a:cubicBezTo>
                    <a:pt x="541706" y="54956"/>
                    <a:pt x="538162" y="55563"/>
                    <a:pt x="535781" y="54769"/>
                  </a:cubicBezTo>
                  <a:cubicBezTo>
                    <a:pt x="533400" y="53182"/>
                    <a:pt x="531317" y="51012"/>
                    <a:pt x="528638" y="50007"/>
                  </a:cubicBezTo>
                  <a:cubicBezTo>
                    <a:pt x="524848" y="48586"/>
                    <a:pt x="515451" y="51465"/>
                    <a:pt x="516731" y="47625"/>
                  </a:cubicBezTo>
                  <a:cubicBezTo>
                    <a:pt x="518318" y="42862"/>
                    <a:pt x="526038" y="43486"/>
                    <a:pt x="531019" y="42863"/>
                  </a:cubicBezTo>
                  <a:lnTo>
                    <a:pt x="550069" y="40482"/>
                  </a:lnTo>
                  <a:cubicBezTo>
                    <a:pt x="553244" y="39688"/>
                    <a:pt x="556447" y="38999"/>
                    <a:pt x="559594" y="38100"/>
                  </a:cubicBezTo>
                  <a:cubicBezTo>
                    <a:pt x="562008" y="37410"/>
                    <a:pt x="564303" y="36328"/>
                    <a:pt x="566738" y="35719"/>
                  </a:cubicBezTo>
                  <a:cubicBezTo>
                    <a:pt x="570664" y="34737"/>
                    <a:pt x="574675" y="34132"/>
                    <a:pt x="578644" y="33338"/>
                  </a:cubicBezTo>
                  <a:cubicBezTo>
                    <a:pt x="581819" y="31750"/>
                    <a:pt x="584801" y="29698"/>
                    <a:pt x="588169" y="28575"/>
                  </a:cubicBezTo>
                  <a:cubicBezTo>
                    <a:pt x="595749" y="26048"/>
                    <a:pt x="616252" y="24397"/>
                    <a:pt x="621506" y="23813"/>
                  </a:cubicBezTo>
                  <a:cubicBezTo>
                    <a:pt x="639634" y="17770"/>
                    <a:pt x="630871" y="20034"/>
                    <a:pt x="647700" y="16669"/>
                  </a:cubicBezTo>
                  <a:cubicBezTo>
                    <a:pt x="650875" y="15082"/>
                    <a:pt x="654143" y="13668"/>
                    <a:pt x="657225" y="11907"/>
                  </a:cubicBezTo>
                  <a:cubicBezTo>
                    <a:pt x="659710" y="10487"/>
                    <a:pt x="661738" y="8271"/>
                    <a:pt x="664369" y="7144"/>
                  </a:cubicBezTo>
                  <a:cubicBezTo>
                    <a:pt x="667377" y="5855"/>
                    <a:pt x="670747" y="5662"/>
                    <a:pt x="673894" y="4763"/>
                  </a:cubicBezTo>
                  <a:cubicBezTo>
                    <a:pt x="690985" y="-120"/>
                    <a:pt x="668729" y="4845"/>
                    <a:pt x="692944" y="0"/>
                  </a:cubicBezTo>
                  <a:lnTo>
                    <a:pt x="711994" y="4763"/>
                  </a:lnTo>
                  <a:cubicBezTo>
                    <a:pt x="715938" y="5673"/>
                    <a:pt x="719995" y="6079"/>
                    <a:pt x="723900" y="7144"/>
                  </a:cubicBezTo>
                  <a:cubicBezTo>
                    <a:pt x="723907" y="7146"/>
                    <a:pt x="752467" y="16668"/>
                    <a:pt x="752475" y="16669"/>
                  </a:cubicBezTo>
                  <a:lnTo>
                    <a:pt x="766763" y="19050"/>
                  </a:lnTo>
                  <a:cubicBezTo>
                    <a:pt x="803618" y="31337"/>
                    <a:pt x="765555" y="17256"/>
                    <a:pt x="788194" y="28575"/>
                  </a:cubicBezTo>
                  <a:cubicBezTo>
                    <a:pt x="795012" y="31984"/>
                    <a:pt x="802299" y="31507"/>
                    <a:pt x="809625" y="33338"/>
                  </a:cubicBezTo>
                  <a:cubicBezTo>
                    <a:pt x="814495" y="34555"/>
                    <a:pt x="818961" y="37275"/>
                    <a:pt x="823913" y="38100"/>
                  </a:cubicBezTo>
                  <a:lnTo>
                    <a:pt x="852488" y="42863"/>
                  </a:lnTo>
                  <a:cubicBezTo>
                    <a:pt x="868572" y="48224"/>
                    <a:pt x="848766" y="42035"/>
                    <a:pt x="873919" y="47625"/>
                  </a:cubicBezTo>
                  <a:cubicBezTo>
                    <a:pt x="876369" y="48170"/>
                    <a:pt x="878682" y="49213"/>
                    <a:pt x="881063" y="50007"/>
                  </a:cubicBezTo>
                  <a:cubicBezTo>
                    <a:pt x="878682" y="52388"/>
                    <a:pt x="876931" y="55644"/>
                    <a:pt x="873919" y="57150"/>
                  </a:cubicBezTo>
                  <a:cubicBezTo>
                    <a:pt x="857827" y="65196"/>
                    <a:pt x="864363" y="52486"/>
                    <a:pt x="859631" y="66675"/>
                  </a:cubicBezTo>
                  <a:cubicBezTo>
                    <a:pt x="858365" y="93268"/>
                    <a:pt x="850168" y="112012"/>
                    <a:pt x="864394" y="133350"/>
                  </a:cubicBezTo>
                  <a:cubicBezTo>
                    <a:pt x="865982" y="135731"/>
                    <a:pt x="868858" y="137108"/>
                    <a:pt x="871538" y="138113"/>
                  </a:cubicBezTo>
                  <a:cubicBezTo>
                    <a:pt x="875328" y="139534"/>
                    <a:pt x="879475" y="139700"/>
                    <a:pt x="883444" y="140494"/>
                  </a:cubicBezTo>
                  <a:cubicBezTo>
                    <a:pt x="888206" y="142875"/>
                    <a:pt x="892816" y="145590"/>
                    <a:pt x="897731" y="147638"/>
                  </a:cubicBezTo>
                  <a:cubicBezTo>
                    <a:pt x="902365" y="149569"/>
                    <a:pt x="907529" y="150155"/>
                    <a:pt x="912019" y="152400"/>
                  </a:cubicBezTo>
                  <a:cubicBezTo>
                    <a:pt x="915194" y="153988"/>
                    <a:pt x="918300" y="155721"/>
                    <a:pt x="921544" y="157163"/>
                  </a:cubicBezTo>
                  <a:cubicBezTo>
                    <a:pt x="925450" y="158899"/>
                    <a:pt x="929627" y="160013"/>
                    <a:pt x="933450" y="161925"/>
                  </a:cubicBezTo>
                  <a:cubicBezTo>
                    <a:pt x="939194" y="164797"/>
                    <a:pt x="946833" y="170054"/>
                    <a:pt x="952500" y="173832"/>
                  </a:cubicBezTo>
                  <a:cubicBezTo>
                    <a:pt x="951706" y="176213"/>
                    <a:pt x="951894" y="179200"/>
                    <a:pt x="950119" y="180975"/>
                  </a:cubicBezTo>
                  <a:cubicBezTo>
                    <a:pt x="948344" y="182750"/>
                    <a:pt x="945325" y="182476"/>
                    <a:pt x="942975" y="183357"/>
                  </a:cubicBezTo>
                  <a:cubicBezTo>
                    <a:pt x="938973" y="184858"/>
                    <a:pt x="935086" y="186658"/>
                    <a:pt x="931069" y="188119"/>
                  </a:cubicBezTo>
                  <a:cubicBezTo>
                    <a:pt x="926351" y="189835"/>
                    <a:pt x="916781" y="192882"/>
                    <a:pt x="916781" y="192882"/>
                  </a:cubicBezTo>
                  <a:cubicBezTo>
                    <a:pt x="917575" y="200819"/>
                    <a:pt x="917950" y="208810"/>
                    <a:pt x="919163" y="216694"/>
                  </a:cubicBezTo>
                  <a:cubicBezTo>
                    <a:pt x="919545" y="219175"/>
                    <a:pt x="921544" y="221328"/>
                    <a:pt x="921544" y="223838"/>
                  </a:cubicBezTo>
                  <a:cubicBezTo>
                    <a:pt x="921544" y="261153"/>
                    <a:pt x="920570" y="298469"/>
                    <a:pt x="919163" y="335757"/>
                  </a:cubicBezTo>
                  <a:cubicBezTo>
                    <a:pt x="918429" y="355213"/>
                    <a:pt x="918572" y="349788"/>
                    <a:pt x="900113" y="352425"/>
                  </a:cubicBezTo>
                  <a:lnTo>
                    <a:pt x="540544" y="350044"/>
                  </a:lnTo>
                  <a:cubicBezTo>
                    <a:pt x="388311" y="350044"/>
                    <a:pt x="506039" y="355402"/>
                    <a:pt x="409575" y="350044"/>
                  </a:cubicBezTo>
                  <a:lnTo>
                    <a:pt x="283369" y="352425"/>
                  </a:lnTo>
                  <a:cubicBezTo>
                    <a:pt x="64266" y="352425"/>
                    <a:pt x="123322" y="357613"/>
                    <a:pt x="23813" y="347663"/>
                  </a:cubicBezTo>
                  <a:cubicBezTo>
                    <a:pt x="20638" y="346869"/>
                    <a:pt x="16844" y="347326"/>
                    <a:pt x="14288" y="345282"/>
                  </a:cubicBezTo>
                  <a:cubicBezTo>
                    <a:pt x="12328" y="343714"/>
                    <a:pt x="11906" y="340648"/>
                    <a:pt x="11906" y="338138"/>
                  </a:cubicBezTo>
                  <a:cubicBezTo>
                    <a:pt x="11906" y="316611"/>
                    <a:pt x="13312" y="312064"/>
                    <a:pt x="16669" y="295275"/>
                  </a:cubicBezTo>
                  <a:cubicBezTo>
                    <a:pt x="15875" y="285750"/>
                    <a:pt x="15405" y="276193"/>
                    <a:pt x="14288" y="266700"/>
                  </a:cubicBezTo>
                  <a:cubicBezTo>
                    <a:pt x="13815" y="262680"/>
                    <a:pt x="12262" y="258826"/>
                    <a:pt x="11906" y="254794"/>
                  </a:cubicBezTo>
                  <a:cubicBezTo>
                    <a:pt x="9878" y="231810"/>
                    <a:pt x="10818" y="208517"/>
                    <a:pt x="7144" y="185738"/>
                  </a:cubicBezTo>
                  <a:cubicBezTo>
                    <a:pt x="6688" y="182912"/>
                    <a:pt x="2381" y="182563"/>
                    <a:pt x="0" y="180975"/>
                  </a:cubicBezTo>
                  <a:cubicBezTo>
                    <a:pt x="794" y="177800"/>
                    <a:pt x="67" y="173764"/>
                    <a:pt x="2381" y="171450"/>
                  </a:cubicBezTo>
                  <a:cubicBezTo>
                    <a:pt x="4695" y="169136"/>
                    <a:pt x="8842" y="170218"/>
                    <a:pt x="11906" y="169069"/>
                  </a:cubicBezTo>
                  <a:cubicBezTo>
                    <a:pt x="21080" y="165629"/>
                    <a:pt x="24243" y="161710"/>
                    <a:pt x="33338" y="157163"/>
                  </a:cubicBezTo>
                  <a:cubicBezTo>
                    <a:pt x="35583" y="156041"/>
                    <a:pt x="38196" y="155821"/>
                    <a:pt x="40481" y="154782"/>
                  </a:cubicBezTo>
                  <a:cubicBezTo>
                    <a:pt x="46944" y="151844"/>
                    <a:pt x="52796" y="147502"/>
                    <a:pt x="59531" y="145257"/>
                  </a:cubicBezTo>
                  <a:lnTo>
                    <a:pt x="80963" y="138113"/>
                  </a:lnTo>
                  <a:cubicBezTo>
                    <a:pt x="83344" y="137319"/>
                    <a:pt x="85671" y="136341"/>
                    <a:pt x="88106" y="135732"/>
                  </a:cubicBezTo>
                  <a:lnTo>
                    <a:pt x="116681" y="128588"/>
                  </a:lnTo>
                  <a:cubicBezTo>
                    <a:pt x="119856" y="127794"/>
                    <a:pt x="123101" y="127242"/>
                    <a:pt x="126206" y="126207"/>
                  </a:cubicBezTo>
                  <a:cubicBezTo>
                    <a:pt x="128587" y="125413"/>
                    <a:pt x="130880" y="124274"/>
                    <a:pt x="133350" y="123825"/>
                  </a:cubicBezTo>
                  <a:cubicBezTo>
                    <a:pt x="139646" y="122680"/>
                    <a:pt x="146088" y="122496"/>
                    <a:pt x="152400" y="121444"/>
                  </a:cubicBezTo>
                  <a:cubicBezTo>
                    <a:pt x="155628" y="120906"/>
                    <a:pt x="158716" y="119705"/>
                    <a:pt x="161925" y="119063"/>
                  </a:cubicBezTo>
                  <a:cubicBezTo>
                    <a:pt x="180614" y="115326"/>
                    <a:pt x="175417" y="117476"/>
                    <a:pt x="197644" y="114300"/>
                  </a:cubicBezTo>
                  <a:cubicBezTo>
                    <a:pt x="201651" y="113728"/>
                    <a:pt x="205568" y="112643"/>
                    <a:pt x="209550" y="111919"/>
                  </a:cubicBezTo>
                  <a:cubicBezTo>
                    <a:pt x="214300" y="111055"/>
                    <a:pt x="219075" y="110332"/>
                    <a:pt x="223838" y="109538"/>
                  </a:cubicBezTo>
                  <a:cubicBezTo>
                    <a:pt x="226219" y="107950"/>
                    <a:pt x="228266" y="105680"/>
                    <a:pt x="230981" y="104775"/>
                  </a:cubicBezTo>
                  <a:cubicBezTo>
                    <a:pt x="236248" y="103019"/>
                    <a:pt x="264453" y="100238"/>
                    <a:pt x="266700" y="100013"/>
                  </a:cubicBezTo>
                  <a:cubicBezTo>
                    <a:pt x="275424" y="99141"/>
                    <a:pt x="284187" y="98656"/>
                    <a:pt x="292894" y="97632"/>
                  </a:cubicBezTo>
                  <a:cubicBezTo>
                    <a:pt x="297689" y="97068"/>
                    <a:pt x="302409" y="95984"/>
                    <a:pt x="307181" y="95250"/>
                  </a:cubicBezTo>
                  <a:cubicBezTo>
                    <a:pt x="355952" y="87746"/>
                    <a:pt x="279530" y="100256"/>
                    <a:pt x="352425" y="88107"/>
                  </a:cubicBezTo>
                  <a:cubicBezTo>
                    <a:pt x="357188" y="87313"/>
                    <a:pt x="362029" y="86896"/>
                    <a:pt x="366713" y="85725"/>
                  </a:cubicBezTo>
                  <a:cubicBezTo>
                    <a:pt x="369888" y="84931"/>
                    <a:pt x="373021" y="83947"/>
                    <a:pt x="376238" y="83344"/>
                  </a:cubicBezTo>
                  <a:cubicBezTo>
                    <a:pt x="385729" y="81565"/>
                    <a:pt x="404813" y="78582"/>
                    <a:pt x="404813" y="78582"/>
                  </a:cubicBezTo>
                  <a:cubicBezTo>
                    <a:pt x="421132" y="73140"/>
                    <a:pt x="400890" y="79562"/>
                    <a:pt x="423863" y="73819"/>
                  </a:cubicBezTo>
                  <a:cubicBezTo>
                    <a:pt x="426298" y="73210"/>
                    <a:pt x="428593" y="72127"/>
                    <a:pt x="431006" y="71438"/>
                  </a:cubicBezTo>
                  <a:cubicBezTo>
                    <a:pt x="434153" y="70539"/>
                    <a:pt x="437396" y="69997"/>
                    <a:pt x="440531" y="69057"/>
                  </a:cubicBezTo>
                  <a:cubicBezTo>
                    <a:pt x="445340" y="67614"/>
                    <a:pt x="482203" y="69851"/>
                    <a:pt x="492919" y="71438"/>
                  </a:cubicBezTo>
                  <a:close/>
                </a:path>
              </a:pathLst>
            </a:custGeom>
            <a:solidFill>
              <a:srgbClr val="FF00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2C7539A7-85E4-3B35-97CF-BFEC52918142}"/>
                </a:ext>
              </a:extLst>
            </p:cNvPr>
            <p:cNvSpPr>
              <a:spLocks noGrp="1" noRot="1" noMove="1" noResize="1" noEditPoints="1" noAdjustHandles="1" noChangeArrowheads="1" noChangeShapeType="1"/>
            </p:cNvSpPr>
            <p:nvPr/>
          </p:nvSpPr>
          <p:spPr>
            <a:xfrm>
              <a:off x="9701476" y="2256046"/>
              <a:ext cx="774249" cy="321121"/>
            </a:xfrm>
            <a:custGeom>
              <a:avLst/>
              <a:gdLst>
                <a:gd name="connsiteX0" fmla="*/ 343 w 774249"/>
                <a:gd name="connsiteY0" fmla="*/ 69057 h 321121"/>
                <a:gd name="connsiteX1" fmla="*/ 12249 w 774249"/>
                <a:gd name="connsiteY1" fmla="*/ 71438 h 321121"/>
                <a:gd name="connsiteX2" fmla="*/ 19393 w 774249"/>
                <a:gd name="connsiteY2" fmla="*/ 78582 h 321121"/>
                <a:gd name="connsiteX3" fmla="*/ 26537 w 774249"/>
                <a:gd name="connsiteY3" fmla="*/ 80963 h 321121"/>
                <a:gd name="connsiteX4" fmla="*/ 33681 w 774249"/>
                <a:gd name="connsiteY4" fmla="*/ 85725 h 321121"/>
                <a:gd name="connsiteX5" fmla="*/ 55112 w 774249"/>
                <a:gd name="connsiteY5" fmla="*/ 90488 h 321121"/>
                <a:gd name="connsiteX6" fmla="*/ 71781 w 774249"/>
                <a:gd name="connsiteY6" fmla="*/ 95250 h 321121"/>
                <a:gd name="connsiteX7" fmla="*/ 62256 w 774249"/>
                <a:gd name="connsiteY7" fmla="*/ 100013 h 321121"/>
                <a:gd name="connsiteX8" fmla="*/ 40824 w 774249"/>
                <a:gd name="connsiteY8" fmla="*/ 102394 h 321121"/>
                <a:gd name="connsiteX9" fmla="*/ 43206 w 774249"/>
                <a:gd name="connsiteY9" fmla="*/ 114300 h 321121"/>
                <a:gd name="connsiteX10" fmla="*/ 45587 w 774249"/>
                <a:gd name="connsiteY10" fmla="*/ 128588 h 321121"/>
                <a:gd name="connsiteX11" fmla="*/ 47968 w 774249"/>
                <a:gd name="connsiteY11" fmla="*/ 166688 h 321121"/>
                <a:gd name="connsiteX12" fmla="*/ 45587 w 774249"/>
                <a:gd name="connsiteY12" fmla="*/ 238125 h 321121"/>
                <a:gd name="connsiteX13" fmla="*/ 40824 w 774249"/>
                <a:gd name="connsiteY13" fmla="*/ 297657 h 321121"/>
                <a:gd name="connsiteX14" fmla="*/ 43206 w 774249"/>
                <a:gd name="connsiteY14" fmla="*/ 319088 h 321121"/>
                <a:gd name="connsiteX15" fmla="*/ 90831 w 774249"/>
                <a:gd name="connsiteY15" fmla="*/ 314325 h 321121"/>
                <a:gd name="connsiteX16" fmla="*/ 207512 w 774249"/>
                <a:gd name="connsiteY16" fmla="*/ 314325 h 321121"/>
                <a:gd name="connsiteX17" fmla="*/ 348006 w 774249"/>
                <a:gd name="connsiteY17" fmla="*/ 316707 h 321121"/>
                <a:gd name="connsiteX18" fmla="*/ 631374 w 774249"/>
                <a:gd name="connsiteY18" fmla="*/ 319088 h 321121"/>
                <a:gd name="connsiteX19" fmla="*/ 659949 w 774249"/>
                <a:gd name="connsiteY19" fmla="*/ 316707 h 321121"/>
                <a:gd name="connsiteX20" fmla="*/ 736149 w 774249"/>
                <a:gd name="connsiteY20" fmla="*/ 316707 h 321121"/>
                <a:gd name="connsiteX21" fmla="*/ 731387 w 774249"/>
                <a:gd name="connsiteY21" fmla="*/ 178594 h 321121"/>
                <a:gd name="connsiteX22" fmla="*/ 729006 w 774249"/>
                <a:gd name="connsiteY22" fmla="*/ 97632 h 321121"/>
                <a:gd name="connsiteX23" fmla="*/ 731387 w 774249"/>
                <a:gd name="connsiteY23" fmla="*/ 90488 h 321121"/>
                <a:gd name="connsiteX24" fmla="*/ 738531 w 774249"/>
                <a:gd name="connsiteY24" fmla="*/ 88107 h 321121"/>
                <a:gd name="connsiteX25" fmla="*/ 748056 w 774249"/>
                <a:gd name="connsiteY25" fmla="*/ 85725 h 321121"/>
                <a:gd name="connsiteX26" fmla="*/ 767106 w 774249"/>
                <a:gd name="connsiteY26" fmla="*/ 78582 h 321121"/>
                <a:gd name="connsiteX27" fmla="*/ 774249 w 774249"/>
                <a:gd name="connsiteY27" fmla="*/ 71438 h 321121"/>
                <a:gd name="connsiteX28" fmla="*/ 767106 w 774249"/>
                <a:gd name="connsiteY28" fmla="*/ 66675 h 321121"/>
                <a:gd name="connsiteX29" fmla="*/ 752818 w 774249"/>
                <a:gd name="connsiteY29" fmla="*/ 61913 h 321121"/>
                <a:gd name="connsiteX30" fmla="*/ 743293 w 774249"/>
                <a:gd name="connsiteY30" fmla="*/ 59532 h 321121"/>
                <a:gd name="connsiteX31" fmla="*/ 736149 w 774249"/>
                <a:gd name="connsiteY31" fmla="*/ 57150 h 321121"/>
                <a:gd name="connsiteX32" fmla="*/ 693287 w 774249"/>
                <a:gd name="connsiteY32" fmla="*/ 54769 h 321121"/>
                <a:gd name="connsiteX33" fmla="*/ 667093 w 774249"/>
                <a:gd name="connsiteY33" fmla="*/ 52388 h 321121"/>
                <a:gd name="connsiteX34" fmla="*/ 648043 w 774249"/>
                <a:gd name="connsiteY34" fmla="*/ 50007 h 321121"/>
                <a:gd name="connsiteX35" fmla="*/ 624231 w 774249"/>
                <a:gd name="connsiteY35" fmla="*/ 47625 h 321121"/>
                <a:gd name="connsiteX36" fmla="*/ 612324 w 774249"/>
                <a:gd name="connsiteY36" fmla="*/ 45244 h 321121"/>
                <a:gd name="connsiteX37" fmla="*/ 605181 w 774249"/>
                <a:gd name="connsiteY37" fmla="*/ 42863 h 321121"/>
                <a:gd name="connsiteX38" fmla="*/ 545649 w 774249"/>
                <a:gd name="connsiteY38" fmla="*/ 35719 h 321121"/>
                <a:gd name="connsiteX39" fmla="*/ 536124 w 774249"/>
                <a:gd name="connsiteY39" fmla="*/ 33338 h 321121"/>
                <a:gd name="connsiteX40" fmla="*/ 498024 w 774249"/>
                <a:gd name="connsiteY40" fmla="*/ 28575 h 321121"/>
                <a:gd name="connsiteX41" fmla="*/ 486118 w 774249"/>
                <a:gd name="connsiteY41" fmla="*/ 26194 h 321121"/>
                <a:gd name="connsiteX42" fmla="*/ 457543 w 774249"/>
                <a:gd name="connsiteY42" fmla="*/ 19050 h 321121"/>
                <a:gd name="connsiteX43" fmla="*/ 448018 w 774249"/>
                <a:gd name="connsiteY43" fmla="*/ 16669 h 321121"/>
                <a:gd name="connsiteX44" fmla="*/ 431349 w 774249"/>
                <a:gd name="connsiteY44" fmla="*/ 14288 h 321121"/>
                <a:gd name="connsiteX45" fmla="*/ 424206 w 774249"/>
                <a:gd name="connsiteY45" fmla="*/ 9525 h 321121"/>
                <a:gd name="connsiteX46" fmla="*/ 409918 w 774249"/>
                <a:gd name="connsiteY46" fmla="*/ 7144 h 321121"/>
                <a:gd name="connsiteX47" fmla="*/ 390868 w 774249"/>
                <a:gd name="connsiteY47" fmla="*/ 2382 h 321121"/>
                <a:gd name="connsiteX48" fmla="*/ 381343 w 774249"/>
                <a:gd name="connsiteY48" fmla="*/ 0 h 321121"/>
                <a:gd name="connsiteX49" fmla="*/ 362293 w 774249"/>
                <a:gd name="connsiteY49" fmla="*/ 2382 h 321121"/>
                <a:gd name="connsiteX50" fmla="*/ 345624 w 774249"/>
                <a:gd name="connsiteY50" fmla="*/ 7144 h 321121"/>
                <a:gd name="connsiteX51" fmla="*/ 328956 w 774249"/>
                <a:gd name="connsiteY51" fmla="*/ 9525 h 321121"/>
                <a:gd name="connsiteX52" fmla="*/ 317049 w 774249"/>
                <a:gd name="connsiteY52" fmla="*/ 11907 h 321121"/>
                <a:gd name="connsiteX53" fmla="*/ 262281 w 774249"/>
                <a:gd name="connsiteY53" fmla="*/ 16669 h 321121"/>
                <a:gd name="connsiteX54" fmla="*/ 228943 w 774249"/>
                <a:gd name="connsiteY54" fmla="*/ 21432 h 321121"/>
                <a:gd name="connsiteX55" fmla="*/ 219418 w 774249"/>
                <a:gd name="connsiteY55" fmla="*/ 23813 h 321121"/>
                <a:gd name="connsiteX56" fmla="*/ 190843 w 774249"/>
                <a:gd name="connsiteY56" fmla="*/ 28575 h 321121"/>
                <a:gd name="connsiteX57" fmla="*/ 164649 w 774249"/>
                <a:gd name="connsiteY57" fmla="*/ 33338 h 321121"/>
                <a:gd name="connsiteX58" fmla="*/ 121787 w 774249"/>
                <a:gd name="connsiteY58" fmla="*/ 35719 h 321121"/>
                <a:gd name="connsiteX59" fmla="*/ 88449 w 774249"/>
                <a:gd name="connsiteY59" fmla="*/ 40482 h 321121"/>
                <a:gd name="connsiteX60" fmla="*/ 71781 w 774249"/>
                <a:gd name="connsiteY60" fmla="*/ 42863 h 321121"/>
                <a:gd name="connsiteX61" fmla="*/ 59874 w 774249"/>
                <a:gd name="connsiteY61" fmla="*/ 45244 h 321121"/>
                <a:gd name="connsiteX62" fmla="*/ 38443 w 774249"/>
                <a:gd name="connsiteY62" fmla="*/ 47625 h 321121"/>
                <a:gd name="connsiteX63" fmla="*/ 26537 w 774249"/>
                <a:gd name="connsiteY63" fmla="*/ 50007 h 321121"/>
                <a:gd name="connsiteX64" fmla="*/ 343 w 774249"/>
                <a:gd name="connsiteY64" fmla="*/ 69057 h 32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74249" h="321121">
                  <a:moveTo>
                    <a:pt x="343" y="69057"/>
                  </a:moveTo>
                  <a:cubicBezTo>
                    <a:pt x="-2038" y="72629"/>
                    <a:pt x="8629" y="69628"/>
                    <a:pt x="12249" y="71438"/>
                  </a:cubicBezTo>
                  <a:cubicBezTo>
                    <a:pt x="15261" y="72944"/>
                    <a:pt x="16591" y="76714"/>
                    <a:pt x="19393" y="78582"/>
                  </a:cubicBezTo>
                  <a:cubicBezTo>
                    <a:pt x="21482" y="79974"/>
                    <a:pt x="24292" y="79841"/>
                    <a:pt x="26537" y="80963"/>
                  </a:cubicBezTo>
                  <a:cubicBezTo>
                    <a:pt x="29097" y="82243"/>
                    <a:pt x="31121" y="84445"/>
                    <a:pt x="33681" y="85725"/>
                  </a:cubicBezTo>
                  <a:cubicBezTo>
                    <a:pt x="39865" y="88817"/>
                    <a:pt x="49005" y="89267"/>
                    <a:pt x="55112" y="90488"/>
                  </a:cubicBezTo>
                  <a:cubicBezTo>
                    <a:pt x="62586" y="91983"/>
                    <a:pt x="64973" y="92981"/>
                    <a:pt x="71781" y="95250"/>
                  </a:cubicBezTo>
                  <a:cubicBezTo>
                    <a:pt x="68606" y="96838"/>
                    <a:pt x="65715" y="99215"/>
                    <a:pt x="62256" y="100013"/>
                  </a:cubicBezTo>
                  <a:cubicBezTo>
                    <a:pt x="55252" y="101629"/>
                    <a:pt x="46574" y="98081"/>
                    <a:pt x="40824" y="102394"/>
                  </a:cubicBezTo>
                  <a:cubicBezTo>
                    <a:pt x="37586" y="104822"/>
                    <a:pt x="42482" y="110318"/>
                    <a:pt x="43206" y="114300"/>
                  </a:cubicBezTo>
                  <a:cubicBezTo>
                    <a:pt x="44070" y="119050"/>
                    <a:pt x="44793" y="123825"/>
                    <a:pt x="45587" y="128588"/>
                  </a:cubicBezTo>
                  <a:cubicBezTo>
                    <a:pt x="46381" y="141288"/>
                    <a:pt x="47968" y="153963"/>
                    <a:pt x="47968" y="166688"/>
                  </a:cubicBezTo>
                  <a:cubicBezTo>
                    <a:pt x="47968" y="190514"/>
                    <a:pt x="46622" y="214322"/>
                    <a:pt x="45587" y="238125"/>
                  </a:cubicBezTo>
                  <a:cubicBezTo>
                    <a:pt x="44172" y="270674"/>
                    <a:pt x="43813" y="270766"/>
                    <a:pt x="40824" y="297657"/>
                  </a:cubicBezTo>
                  <a:cubicBezTo>
                    <a:pt x="41618" y="304801"/>
                    <a:pt x="36965" y="315522"/>
                    <a:pt x="43206" y="319088"/>
                  </a:cubicBezTo>
                  <a:cubicBezTo>
                    <a:pt x="46582" y="321017"/>
                    <a:pt x="81910" y="315600"/>
                    <a:pt x="90831" y="314325"/>
                  </a:cubicBezTo>
                  <a:cubicBezTo>
                    <a:pt x="378780" y="323617"/>
                    <a:pt x="23917" y="314325"/>
                    <a:pt x="207512" y="314325"/>
                  </a:cubicBezTo>
                  <a:cubicBezTo>
                    <a:pt x="254350" y="314325"/>
                    <a:pt x="301171" y="316181"/>
                    <a:pt x="348006" y="316707"/>
                  </a:cubicBezTo>
                  <a:lnTo>
                    <a:pt x="631374" y="319088"/>
                  </a:lnTo>
                  <a:cubicBezTo>
                    <a:pt x="640899" y="318294"/>
                    <a:pt x="650391" y="316707"/>
                    <a:pt x="659949" y="316707"/>
                  </a:cubicBezTo>
                  <a:cubicBezTo>
                    <a:pt x="738917" y="316707"/>
                    <a:pt x="706349" y="326640"/>
                    <a:pt x="736149" y="316707"/>
                  </a:cubicBezTo>
                  <a:cubicBezTo>
                    <a:pt x="731664" y="240461"/>
                    <a:pt x="734560" y="297607"/>
                    <a:pt x="731387" y="178594"/>
                  </a:cubicBezTo>
                  <a:cubicBezTo>
                    <a:pt x="730667" y="151605"/>
                    <a:pt x="729800" y="124619"/>
                    <a:pt x="729006" y="97632"/>
                  </a:cubicBezTo>
                  <a:cubicBezTo>
                    <a:pt x="729800" y="95251"/>
                    <a:pt x="729612" y="92263"/>
                    <a:pt x="731387" y="90488"/>
                  </a:cubicBezTo>
                  <a:cubicBezTo>
                    <a:pt x="733162" y="88713"/>
                    <a:pt x="736117" y="88797"/>
                    <a:pt x="738531" y="88107"/>
                  </a:cubicBezTo>
                  <a:cubicBezTo>
                    <a:pt x="741678" y="87208"/>
                    <a:pt x="744909" y="86624"/>
                    <a:pt x="748056" y="85725"/>
                  </a:cubicBezTo>
                  <a:cubicBezTo>
                    <a:pt x="754588" y="83858"/>
                    <a:pt x="760816" y="81098"/>
                    <a:pt x="767106" y="78582"/>
                  </a:cubicBezTo>
                  <a:cubicBezTo>
                    <a:pt x="769487" y="76201"/>
                    <a:pt x="774249" y="74805"/>
                    <a:pt x="774249" y="71438"/>
                  </a:cubicBezTo>
                  <a:cubicBezTo>
                    <a:pt x="774249" y="68576"/>
                    <a:pt x="769721" y="67837"/>
                    <a:pt x="767106" y="66675"/>
                  </a:cubicBezTo>
                  <a:cubicBezTo>
                    <a:pt x="762518" y="64636"/>
                    <a:pt x="757688" y="63130"/>
                    <a:pt x="752818" y="61913"/>
                  </a:cubicBezTo>
                  <a:cubicBezTo>
                    <a:pt x="749643" y="61119"/>
                    <a:pt x="746440" y="60431"/>
                    <a:pt x="743293" y="59532"/>
                  </a:cubicBezTo>
                  <a:cubicBezTo>
                    <a:pt x="740879" y="58842"/>
                    <a:pt x="738648" y="57388"/>
                    <a:pt x="736149" y="57150"/>
                  </a:cubicBezTo>
                  <a:cubicBezTo>
                    <a:pt x="721904" y="55793"/>
                    <a:pt x="707562" y="55753"/>
                    <a:pt x="693287" y="54769"/>
                  </a:cubicBezTo>
                  <a:cubicBezTo>
                    <a:pt x="684540" y="54166"/>
                    <a:pt x="675812" y="53306"/>
                    <a:pt x="667093" y="52388"/>
                  </a:cubicBezTo>
                  <a:cubicBezTo>
                    <a:pt x="660729" y="51718"/>
                    <a:pt x="654403" y="50714"/>
                    <a:pt x="648043" y="50007"/>
                  </a:cubicBezTo>
                  <a:cubicBezTo>
                    <a:pt x="640115" y="49126"/>
                    <a:pt x="632138" y="48679"/>
                    <a:pt x="624231" y="47625"/>
                  </a:cubicBezTo>
                  <a:cubicBezTo>
                    <a:pt x="620219" y="47090"/>
                    <a:pt x="616251" y="46226"/>
                    <a:pt x="612324" y="45244"/>
                  </a:cubicBezTo>
                  <a:cubicBezTo>
                    <a:pt x="609889" y="44635"/>
                    <a:pt x="607657" y="43276"/>
                    <a:pt x="605181" y="42863"/>
                  </a:cubicBezTo>
                  <a:cubicBezTo>
                    <a:pt x="586355" y="39726"/>
                    <a:pt x="563591" y="40204"/>
                    <a:pt x="545649" y="35719"/>
                  </a:cubicBezTo>
                  <a:cubicBezTo>
                    <a:pt x="542474" y="34925"/>
                    <a:pt x="539344" y="33923"/>
                    <a:pt x="536124" y="33338"/>
                  </a:cubicBezTo>
                  <a:cubicBezTo>
                    <a:pt x="518951" y="30216"/>
                    <a:pt x="516567" y="31224"/>
                    <a:pt x="498024" y="28575"/>
                  </a:cubicBezTo>
                  <a:cubicBezTo>
                    <a:pt x="494017" y="28003"/>
                    <a:pt x="490062" y="27104"/>
                    <a:pt x="486118" y="26194"/>
                  </a:cubicBezTo>
                  <a:cubicBezTo>
                    <a:pt x="485971" y="26160"/>
                    <a:pt x="462379" y="20259"/>
                    <a:pt x="457543" y="19050"/>
                  </a:cubicBezTo>
                  <a:cubicBezTo>
                    <a:pt x="454368" y="18256"/>
                    <a:pt x="451258" y="17132"/>
                    <a:pt x="448018" y="16669"/>
                  </a:cubicBezTo>
                  <a:lnTo>
                    <a:pt x="431349" y="14288"/>
                  </a:lnTo>
                  <a:cubicBezTo>
                    <a:pt x="428968" y="12700"/>
                    <a:pt x="426921" y="10430"/>
                    <a:pt x="424206" y="9525"/>
                  </a:cubicBezTo>
                  <a:cubicBezTo>
                    <a:pt x="419625" y="7998"/>
                    <a:pt x="414639" y="8156"/>
                    <a:pt x="409918" y="7144"/>
                  </a:cubicBezTo>
                  <a:cubicBezTo>
                    <a:pt x="403518" y="5773"/>
                    <a:pt x="397218" y="3970"/>
                    <a:pt x="390868" y="2382"/>
                  </a:cubicBezTo>
                  <a:lnTo>
                    <a:pt x="381343" y="0"/>
                  </a:lnTo>
                  <a:cubicBezTo>
                    <a:pt x="374993" y="794"/>
                    <a:pt x="368605" y="1330"/>
                    <a:pt x="362293" y="2382"/>
                  </a:cubicBezTo>
                  <a:cubicBezTo>
                    <a:pt x="326756" y="8306"/>
                    <a:pt x="373956" y="1478"/>
                    <a:pt x="345624" y="7144"/>
                  </a:cubicBezTo>
                  <a:cubicBezTo>
                    <a:pt x="340121" y="8245"/>
                    <a:pt x="334492" y="8602"/>
                    <a:pt x="328956" y="9525"/>
                  </a:cubicBezTo>
                  <a:cubicBezTo>
                    <a:pt x="324963" y="10190"/>
                    <a:pt x="321050" y="11291"/>
                    <a:pt x="317049" y="11907"/>
                  </a:cubicBezTo>
                  <a:cubicBezTo>
                    <a:pt x="296387" y="15086"/>
                    <a:pt x="285313" y="15134"/>
                    <a:pt x="262281" y="16669"/>
                  </a:cubicBezTo>
                  <a:cubicBezTo>
                    <a:pt x="251168" y="18257"/>
                    <a:pt x="239833" y="18710"/>
                    <a:pt x="228943" y="21432"/>
                  </a:cubicBezTo>
                  <a:cubicBezTo>
                    <a:pt x="225768" y="22226"/>
                    <a:pt x="222635" y="23210"/>
                    <a:pt x="219418" y="23813"/>
                  </a:cubicBezTo>
                  <a:cubicBezTo>
                    <a:pt x="209927" y="25592"/>
                    <a:pt x="200312" y="26681"/>
                    <a:pt x="190843" y="28575"/>
                  </a:cubicBezTo>
                  <a:cubicBezTo>
                    <a:pt x="185139" y="29716"/>
                    <a:pt x="169883" y="32902"/>
                    <a:pt x="164649" y="33338"/>
                  </a:cubicBezTo>
                  <a:cubicBezTo>
                    <a:pt x="150389" y="34526"/>
                    <a:pt x="136074" y="34925"/>
                    <a:pt x="121787" y="35719"/>
                  </a:cubicBezTo>
                  <a:cubicBezTo>
                    <a:pt x="85796" y="40217"/>
                    <a:pt x="118216" y="35902"/>
                    <a:pt x="88449" y="40482"/>
                  </a:cubicBezTo>
                  <a:cubicBezTo>
                    <a:pt x="82902" y="41336"/>
                    <a:pt x="77317" y="41940"/>
                    <a:pt x="71781" y="42863"/>
                  </a:cubicBezTo>
                  <a:cubicBezTo>
                    <a:pt x="67788" y="43528"/>
                    <a:pt x="63881" y="44672"/>
                    <a:pt x="59874" y="45244"/>
                  </a:cubicBezTo>
                  <a:cubicBezTo>
                    <a:pt x="52759" y="46260"/>
                    <a:pt x="45558" y="46608"/>
                    <a:pt x="38443" y="47625"/>
                  </a:cubicBezTo>
                  <a:cubicBezTo>
                    <a:pt x="34436" y="48197"/>
                    <a:pt x="30463" y="49025"/>
                    <a:pt x="26537" y="50007"/>
                  </a:cubicBezTo>
                  <a:cubicBezTo>
                    <a:pt x="15007" y="52890"/>
                    <a:pt x="2724" y="65485"/>
                    <a:pt x="343" y="69057"/>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hlinkHover r:id="rId8" action="ppaction://hlinksldjump"/>
              <a:extLst>
                <a:ext uri="{FF2B5EF4-FFF2-40B4-BE49-F238E27FC236}">
                  <a16:creationId xmlns:a16="http://schemas.microsoft.com/office/drawing/2014/main" id="{3AEE4BE2-C1FF-8F60-EFDD-194FC1F813F8}"/>
                </a:ext>
              </a:extLst>
            </p:cNvPr>
            <p:cNvSpPr>
              <a:spLocks noGrp="1" noRot="1" noMove="1" noResize="1" noEditPoints="1" noAdjustHandles="1" noChangeArrowheads="1" noChangeShapeType="1"/>
            </p:cNvSpPr>
            <p:nvPr/>
          </p:nvSpPr>
          <p:spPr>
            <a:xfrm>
              <a:off x="5365347" y="2274833"/>
              <a:ext cx="1245394" cy="373650"/>
            </a:xfrm>
            <a:custGeom>
              <a:avLst/>
              <a:gdLst>
                <a:gd name="connsiteX0" fmla="*/ 628650 w 1245394"/>
                <a:gd name="connsiteY0" fmla="*/ 5681 h 373650"/>
                <a:gd name="connsiteX1" fmla="*/ 604838 w 1245394"/>
                <a:gd name="connsiteY1" fmla="*/ 10444 h 373650"/>
                <a:gd name="connsiteX2" fmla="*/ 585788 w 1245394"/>
                <a:gd name="connsiteY2" fmla="*/ 15206 h 373650"/>
                <a:gd name="connsiteX3" fmla="*/ 576263 w 1245394"/>
                <a:gd name="connsiteY3" fmla="*/ 17587 h 373650"/>
                <a:gd name="connsiteX4" fmla="*/ 554832 w 1245394"/>
                <a:gd name="connsiteY4" fmla="*/ 19969 h 373650"/>
                <a:gd name="connsiteX5" fmla="*/ 545307 w 1245394"/>
                <a:gd name="connsiteY5" fmla="*/ 22350 h 373650"/>
                <a:gd name="connsiteX6" fmla="*/ 516732 w 1245394"/>
                <a:gd name="connsiteY6" fmla="*/ 27112 h 373650"/>
                <a:gd name="connsiteX7" fmla="*/ 507207 w 1245394"/>
                <a:gd name="connsiteY7" fmla="*/ 29494 h 373650"/>
                <a:gd name="connsiteX8" fmla="*/ 492919 w 1245394"/>
                <a:gd name="connsiteY8" fmla="*/ 34256 h 373650"/>
                <a:gd name="connsiteX9" fmla="*/ 478632 w 1245394"/>
                <a:gd name="connsiteY9" fmla="*/ 36637 h 373650"/>
                <a:gd name="connsiteX10" fmla="*/ 461963 w 1245394"/>
                <a:gd name="connsiteY10" fmla="*/ 41400 h 373650"/>
                <a:gd name="connsiteX11" fmla="*/ 433388 w 1245394"/>
                <a:gd name="connsiteY11" fmla="*/ 43781 h 373650"/>
                <a:gd name="connsiteX12" fmla="*/ 395288 w 1245394"/>
                <a:gd name="connsiteY12" fmla="*/ 53306 h 373650"/>
                <a:gd name="connsiteX13" fmla="*/ 383382 w 1245394"/>
                <a:gd name="connsiteY13" fmla="*/ 55687 h 373650"/>
                <a:gd name="connsiteX14" fmla="*/ 354807 w 1245394"/>
                <a:gd name="connsiteY14" fmla="*/ 60450 h 373650"/>
                <a:gd name="connsiteX15" fmla="*/ 340519 w 1245394"/>
                <a:gd name="connsiteY15" fmla="*/ 62831 h 373650"/>
                <a:gd name="connsiteX16" fmla="*/ 323850 w 1245394"/>
                <a:gd name="connsiteY16" fmla="*/ 65212 h 373650"/>
                <a:gd name="connsiteX17" fmla="*/ 288132 w 1245394"/>
                <a:gd name="connsiteY17" fmla="*/ 72356 h 373650"/>
                <a:gd name="connsiteX18" fmla="*/ 276225 w 1245394"/>
                <a:gd name="connsiteY18" fmla="*/ 74737 h 373650"/>
                <a:gd name="connsiteX19" fmla="*/ 261938 w 1245394"/>
                <a:gd name="connsiteY19" fmla="*/ 77119 h 373650"/>
                <a:gd name="connsiteX20" fmla="*/ 252413 w 1245394"/>
                <a:gd name="connsiteY20" fmla="*/ 79500 h 373650"/>
                <a:gd name="connsiteX21" fmla="*/ 233363 w 1245394"/>
                <a:gd name="connsiteY21" fmla="*/ 81881 h 373650"/>
                <a:gd name="connsiteX22" fmla="*/ 223838 w 1245394"/>
                <a:gd name="connsiteY22" fmla="*/ 84262 h 373650"/>
                <a:gd name="connsiteX23" fmla="*/ 164307 w 1245394"/>
                <a:gd name="connsiteY23" fmla="*/ 91406 h 373650"/>
                <a:gd name="connsiteX24" fmla="*/ 138113 w 1245394"/>
                <a:gd name="connsiteY24" fmla="*/ 98550 h 373650"/>
                <a:gd name="connsiteX25" fmla="*/ 130969 w 1245394"/>
                <a:gd name="connsiteY25" fmla="*/ 100931 h 373650"/>
                <a:gd name="connsiteX26" fmla="*/ 121444 w 1245394"/>
                <a:gd name="connsiteY26" fmla="*/ 103312 h 373650"/>
                <a:gd name="connsiteX27" fmla="*/ 104775 w 1245394"/>
                <a:gd name="connsiteY27" fmla="*/ 108075 h 373650"/>
                <a:gd name="connsiteX28" fmla="*/ 85725 w 1245394"/>
                <a:gd name="connsiteY28" fmla="*/ 110456 h 373650"/>
                <a:gd name="connsiteX29" fmla="*/ 76200 w 1245394"/>
                <a:gd name="connsiteY29" fmla="*/ 112837 h 373650"/>
                <a:gd name="connsiteX30" fmla="*/ 61913 w 1245394"/>
                <a:gd name="connsiteY30" fmla="*/ 115219 h 373650"/>
                <a:gd name="connsiteX31" fmla="*/ 14288 w 1245394"/>
                <a:gd name="connsiteY31" fmla="*/ 122362 h 373650"/>
                <a:gd name="connsiteX32" fmla="*/ 0 w 1245394"/>
                <a:gd name="connsiteY32" fmla="*/ 124744 h 373650"/>
                <a:gd name="connsiteX33" fmla="*/ 7144 w 1245394"/>
                <a:gd name="connsiteY33" fmla="*/ 129506 h 373650"/>
                <a:gd name="connsiteX34" fmla="*/ 38100 w 1245394"/>
                <a:gd name="connsiteY34" fmla="*/ 134269 h 373650"/>
                <a:gd name="connsiteX35" fmla="*/ 47625 w 1245394"/>
                <a:gd name="connsiteY35" fmla="*/ 136650 h 373650"/>
                <a:gd name="connsiteX36" fmla="*/ 50007 w 1245394"/>
                <a:gd name="connsiteY36" fmla="*/ 146175 h 373650"/>
                <a:gd name="connsiteX37" fmla="*/ 47625 w 1245394"/>
                <a:gd name="connsiteY37" fmla="*/ 208087 h 373650"/>
                <a:gd name="connsiteX38" fmla="*/ 45244 w 1245394"/>
                <a:gd name="connsiteY38" fmla="*/ 277144 h 373650"/>
                <a:gd name="connsiteX39" fmla="*/ 47625 w 1245394"/>
                <a:gd name="connsiteY39" fmla="*/ 362869 h 373650"/>
                <a:gd name="connsiteX40" fmla="*/ 57150 w 1245394"/>
                <a:gd name="connsiteY40" fmla="*/ 365250 h 373650"/>
                <a:gd name="connsiteX41" fmla="*/ 109538 w 1245394"/>
                <a:gd name="connsiteY41" fmla="*/ 358106 h 373650"/>
                <a:gd name="connsiteX42" fmla="*/ 211932 w 1245394"/>
                <a:gd name="connsiteY42" fmla="*/ 362869 h 373650"/>
                <a:gd name="connsiteX43" fmla="*/ 433388 w 1245394"/>
                <a:gd name="connsiteY43" fmla="*/ 367631 h 373650"/>
                <a:gd name="connsiteX44" fmla="*/ 602457 w 1245394"/>
                <a:gd name="connsiteY44" fmla="*/ 365250 h 373650"/>
                <a:gd name="connsiteX45" fmla="*/ 681038 w 1245394"/>
                <a:gd name="connsiteY45" fmla="*/ 367631 h 373650"/>
                <a:gd name="connsiteX46" fmla="*/ 812007 w 1245394"/>
                <a:gd name="connsiteY46" fmla="*/ 370012 h 373650"/>
                <a:gd name="connsiteX47" fmla="*/ 1040607 w 1245394"/>
                <a:gd name="connsiteY47" fmla="*/ 370012 h 373650"/>
                <a:gd name="connsiteX48" fmla="*/ 1207294 w 1245394"/>
                <a:gd name="connsiteY48" fmla="*/ 367631 h 373650"/>
                <a:gd name="connsiteX49" fmla="*/ 1202532 w 1245394"/>
                <a:gd name="connsiteY49" fmla="*/ 241425 h 373650"/>
                <a:gd name="connsiteX50" fmla="*/ 1200150 w 1245394"/>
                <a:gd name="connsiteY50" fmla="*/ 186656 h 373650"/>
                <a:gd name="connsiteX51" fmla="*/ 1202532 w 1245394"/>
                <a:gd name="connsiteY51" fmla="*/ 165225 h 373650"/>
                <a:gd name="connsiteX52" fmla="*/ 1214438 w 1245394"/>
                <a:gd name="connsiteY52" fmla="*/ 155700 h 373650"/>
                <a:gd name="connsiteX53" fmla="*/ 1221582 w 1245394"/>
                <a:gd name="connsiteY53" fmla="*/ 150937 h 373650"/>
                <a:gd name="connsiteX54" fmla="*/ 1245394 w 1245394"/>
                <a:gd name="connsiteY54" fmla="*/ 134269 h 373650"/>
                <a:gd name="connsiteX55" fmla="*/ 1238250 w 1245394"/>
                <a:gd name="connsiteY55" fmla="*/ 124744 h 373650"/>
                <a:gd name="connsiteX56" fmla="*/ 1223963 w 1245394"/>
                <a:gd name="connsiteY56" fmla="*/ 119981 h 373650"/>
                <a:gd name="connsiteX57" fmla="*/ 1197769 w 1245394"/>
                <a:gd name="connsiteY57" fmla="*/ 110456 h 373650"/>
                <a:gd name="connsiteX58" fmla="*/ 1185863 w 1245394"/>
                <a:gd name="connsiteY58" fmla="*/ 105694 h 373650"/>
                <a:gd name="connsiteX59" fmla="*/ 1173957 w 1245394"/>
                <a:gd name="connsiteY59" fmla="*/ 103312 h 373650"/>
                <a:gd name="connsiteX60" fmla="*/ 1143000 w 1245394"/>
                <a:gd name="connsiteY60" fmla="*/ 98550 h 373650"/>
                <a:gd name="connsiteX61" fmla="*/ 1123950 w 1245394"/>
                <a:gd name="connsiteY61" fmla="*/ 93787 h 373650"/>
                <a:gd name="connsiteX62" fmla="*/ 1116807 w 1245394"/>
                <a:gd name="connsiteY62" fmla="*/ 91406 h 373650"/>
                <a:gd name="connsiteX63" fmla="*/ 1104900 w 1245394"/>
                <a:gd name="connsiteY63" fmla="*/ 89025 h 373650"/>
                <a:gd name="connsiteX64" fmla="*/ 1090613 w 1245394"/>
                <a:gd name="connsiteY64" fmla="*/ 84262 h 373650"/>
                <a:gd name="connsiteX65" fmla="*/ 1054894 w 1245394"/>
                <a:gd name="connsiteY65" fmla="*/ 79500 h 373650"/>
                <a:gd name="connsiteX66" fmla="*/ 1038225 w 1245394"/>
                <a:gd name="connsiteY66" fmla="*/ 77119 h 373650"/>
                <a:gd name="connsiteX67" fmla="*/ 983457 w 1245394"/>
                <a:gd name="connsiteY67" fmla="*/ 72356 h 373650"/>
                <a:gd name="connsiteX68" fmla="*/ 954882 w 1245394"/>
                <a:gd name="connsiteY68" fmla="*/ 67594 h 373650"/>
                <a:gd name="connsiteX69" fmla="*/ 947738 w 1245394"/>
                <a:gd name="connsiteY69" fmla="*/ 65212 h 373650"/>
                <a:gd name="connsiteX70" fmla="*/ 926307 w 1245394"/>
                <a:gd name="connsiteY70" fmla="*/ 60450 h 373650"/>
                <a:gd name="connsiteX71" fmla="*/ 909638 w 1245394"/>
                <a:gd name="connsiteY71" fmla="*/ 55687 h 373650"/>
                <a:gd name="connsiteX72" fmla="*/ 895350 w 1245394"/>
                <a:gd name="connsiteY72" fmla="*/ 53306 h 373650"/>
                <a:gd name="connsiteX73" fmla="*/ 878682 w 1245394"/>
                <a:gd name="connsiteY73" fmla="*/ 48544 h 373650"/>
                <a:gd name="connsiteX74" fmla="*/ 857250 w 1245394"/>
                <a:gd name="connsiteY74" fmla="*/ 46162 h 373650"/>
                <a:gd name="connsiteX75" fmla="*/ 838200 w 1245394"/>
                <a:gd name="connsiteY75" fmla="*/ 43781 h 373650"/>
                <a:gd name="connsiteX76" fmla="*/ 804863 w 1245394"/>
                <a:gd name="connsiteY76" fmla="*/ 39019 h 373650"/>
                <a:gd name="connsiteX77" fmla="*/ 783432 w 1245394"/>
                <a:gd name="connsiteY77" fmla="*/ 36637 h 373650"/>
                <a:gd name="connsiteX78" fmla="*/ 762000 w 1245394"/>
                <a:gd name="connsiteY78" fmla="*/ 31875 h 373650"/>
                <a:gd name="connsiteX79" fmla="*/ 747713 w 1245394"/>
                <a:gd name="connsiteY79" fmla="*/ 29494 h 373650"/>
                <a:gd name="connsiteX80" fmla="*/ 728663 w 1245394"/>
                <a:gd name="connsiteY80" fmla="*/ 27112 h 373650"/>
                <a:gd name="connsiteX81" fmla="*/ 709613 w 1245394"/>
                <a:gd name="connsiteY81" fmla="*/ 22350 h 373650"/>
                <a:gd name="connsiteX82" fmla="*/ 700088 w 1245394"/>
                <a:gd name="connsiteY82" fmla="*/ 19969 h 373650"/>
                <a:gd name="connsiteX83" fmla="*/ 671513 w 1245394"/>
                <a:gd name="connsiteY83" fmla="*/ 10444 h 373650"/>
                <a:gd name="connsiteX84" fmla="*/ 654844 w 1245394"/>
                <a:gd name="connsiteY84" fmla="*/ 8062 h 373650"/>
                <a:gd name="connsiteX85" fmla="*/ 647700 w 1245394"/>
                <a:gd name="connsiteY85" fmla="*/ 5681 h 373650"/>
                <a:gd name="connsiteX86" fmla="*/ 638175 w 1245394"/>
                <a:gd name="connsiteY86" fmla="*/ 919 h 373650"/>
                <a:gd name="connsiteX87" fmla="*/ 628650 w 1245394"/>
                <a:gd name="connsiteY87" fmla="*/ 5681 h 37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45394" h="373650">
                  <a:moveTo>
                    <a:pt x="628650" y="5681"/>
                  </a:moveTo>
                  <a:cubicBezTo>
                    <a:pt x="620713" y="7269"/>
                    <a:pt x="612691" y="8481"/>
                    <a:pt x="604838" y="10444"/>
                  </a:cubicBezTo>
                  <a:lnTo>
                    <a:pt x="585788" y="15206"/>
                  </a:lnTo>
                  <a:cubicBezTo>
                    <a:pt x="582613" y="16000"/>
                    <a:pt x="579516" y="17225"/>
                    <a:pt x="576263" y="17587"/>
                  </a:cubicBezTo>
                  <a:lnTo>
                    <a:pt x="554832" y="19969"/>
                  </a:lnTo>
                  <a:cubicBezTo>
                    <a:pt x="551657" y="20763"/>
                    <a:pt x="548527" y="21765"/>
                    <a:pt x="545307" y="22350"/>
                  </a:cubicBezTo>
                  <a:cubicBezTo>
                    <a:pt x="518008" y="27313"/>
                    <a:pt x="538917" y="22181"/>
                    <a:pt x="516732" y="27112"/>
                  </a:cubicBezTo>
                  <a:cubicBezTo>
                    <a:pt x="513537" y="27822"/>
                    <a:pt x="510342" y="28554"/>
                    <a:pt x="507207" y="29494"/>
                  </a:cubicBezTo>
                  <a:cubicBezTo>
                    <a:pt x="502399" y="30937"/>
                    <a:pt x="497871" y="33431"/>
                    <a:pt x="492919" y="34256"/>
                  </a:cubicBezTo>
                  <a:lnTo>
                    <a:pt x="478632" y="36637"/>
                  </a:lnTo>
                  <a:cubicBezTo>
                    <a:pt x="473884" y="38220"/>
                    <a:pt x="466752" y="40801"/>
                    <a:pt x="461963" y="41400"/>
                  </a:cubicBezTo>
                  <a:cubicBezTo>
                    <a:pt x="452479" y="42585"/>
                    <a:pt x="442913" y="42987"/>
                    <a:pt x="433388" y="43781"/>
                  </a:cubicBezTo>
                  <a:cubicBezTo>
                    <a:pt x="414869" y="53041"/>
                    <a:pt x="428336" y="47475"/>
                    <a:pt x="395288" y="53306"/>
                  </a:cubicBezTo>
                  <a:cubicBezTo>
                    <a:pt x="391302" y="54009"/>
                    <a:pt x="387368" y="54984"/>
                    <a:pt x="383382" y="55687"/>
                  </a:cubicBezTo>
                  <a:lnTo>
                    <a:pt x="354807" y="60450"/>
                  </a:lnTo>
                  <a:cubicBezTo>
                    <a:pt x="350044" y="61244"/>
                    <a:pt x="345299" y="62148"/>
                    <a:pt x="340519" y="62831"/>
                  </a:cubicBezTo>
                  <a:cubicBezTo>
                    <a:pt x="334963" y="63625"/>
                    <a:pt x="329377" y="64237"/>
                    <a:pt x="323850" y="65212"/>
                  </a:cubicBezTo>
                  <a:cubicBezTo>
                    <a:pt x="311893" y="67322"/>
                    <a:pt x="300038" y="69975"/>
                    <a:pt x="288132" y="72356"/>
                  </a:cubicBezTo>
                  <a:cubicBezTo>
                    <a:pt x="284163" y="73150"/>
                    <a:pt x="280217" y="74071"/>
                    <a:pt x="276225" y="74737"/>
                  </a:cubicBezTo>
                  <a:cubicBezTo>
                    <a:pt x="271463" y="75531"/>
                    <a:pt x="266672" y="76172"/>
                    <a:pt x="261938" y="77119"/>
                  </a:cubicBezTo>
                  <a:cubicBezTo>
                    <a:pt x="258729" y="77761"/>
                    <a:pt x="255641" y="78962"/>
                    <a:pt x="252413" y="79500"/>
                  </a:cubicBezTo>
                  <a:cubicBezTo>
                    <a:pt x="246101" y="80552"/>
                    <a:pt x="239675" y="80829"/>
                    <a:pt x="233363" y="81881"/>
                  </a:cubicBezTo>
                  <a:cubicBezTo>
                    <a:pt x="230135" y="82419"/>
                    <a:pt x="227085" y="83856"/>
                    <a:pt x="223838" y="84262"/>
                  </a:cubicBezTo>
                  <a:cubicBezTo>
                    <a:pt x="154968" y="92871"/>
                    <a:pt x="196225" y="85023"/>
                    <a:pt x="164307" y="91406"/>
                  </a:cubicBezTo>
                  <a:cubicBezTo>
                    <a:pt x="150692" y="100484"/>
                    <a:pt x="162567" y="94104"/>
                    <a:pt x="138113" y="98550"/>
                  </a:cubicBezTo>
                  <a:cubicBezTo>
                    <a:pt x="135643" y="98999"/>
                    <a:pt x="133383" y="100241"/>
                    <a:pt x="130969" y="100931"/>
                  </a:cubicBezTo>
                  <a:cubicBezTo>
                    <a:pt x="127822" y="101830"/>
                    <a:pt x="124591" y="102413"/>
                    <a:pt x="121444" y="103312"/>
                  </a:cubicBezTo>
                  <a:cubicBezTo>
                    <a:pt x="113510" y="105579"/>
                    <a:pt x="113717" y="106585"/>
                    <a:pt x="104775" y="108075"/>
                  </a:cubicBezTo>
                  <a:cubicBezTo>
                    <a:pt x="98463" y="109127"/>
                    <a:pt x="92037" y="109404"/>
                    <a:pt x="85725" y="110456"/>
                  </a:cubicBezTo>
                  <a:cubicBezTo>
                    <a:pt x="82497" y="110994"/>
                    <a:pt x="79409" y="112195"/>
                    <a:pt x="76200" y="112837"/>
                  </a:cubicBezTo>
                  <a:cubicBezTo>
                    <a:pt x="71466" y="113784"/>
                    <a:pt x="66693" y="114536"/>
                    <a:pt x="61913" y="115219"/>
                  </a:cubicBezTo>
                  <a:cubicBezTo>
                    <a:pt x="11780" y="122382"/>
                    <a:pt x="81620" y="111140"/>
                    <a:pt x="14288" y="122362"/>
                  </a:cubicBezTo>
                  <a:lnTo>
                    <a:pt x="0" y="124744"/>
                  </a:lnTo>
                  <a:cubicBezTo>
                    <a:pt x="2381" y="126331"/>
                    <a:pt x="4513" y="128379"/>
                    <a:pt x="7144" y="129506"/>
                  </a:cubicBezTo>
                  <a:cubicBezTo>
                    <a:pt x="14361" y="132598"/>
                    <a:pt x="33801" y="133791"/>
                    <a:pt x="38100" y="134269"/>
                  </a:cubicBezTo>
                  <a:cubicBezTo>
                    <a:pt x="41275" y="135063"/>
                    <a:pt x="45311" y="134336"/>
                    <a:pt x="47625" y="136650"/>
                  </a:cubicBezTo>
                  <a:cubicBezTo>
                    <a:pt x="49939" y="138964"/>
                    <a:pt x="50007" y="142902"/>
                    <a:pt x="50007" y="146175"/>
                  </a:cubicBezTo>
                  <a:cubicBezTo>
                    <a:pt x="50007" y="166828"/>
                    <a:pt x="48376" y="187448"/>
                    <a:pt x="47625" y="208087"/>
                  </a:cubicBezTo>
                  <a:cubicBezTo>
                    <a:pt x="46788" y="231104"/>
                    <a:pt x="46038" y="254125"/>
                    <a:pt x="45244" y="277144"/>
                  </a:cubicBezTo>
                  <a:cubicBezTo>
                    <a:pt x="46038" y="305719"/>
                    <a:pt x="43797" y="334540"/>
                    <a:pt x="47625" y="362869"/>
                  </a:cubicBezTo>
                  <a:cubicBezTo>
                    <a:pt x="48063" y="366112"/>
                    <a:pt x="53887" y="365501"/>
                    <a:pt x="57150" y="365250"/>
                  </a:cubicBezTo>
                  <a:cubicBezTo>
                    <a:pt x="74722" y="363898"/>
                    <a:pt x="109538" y="358106"/>
                    <a:pt x="109538" y="358106"/>
                  </a:cubicBezTo>
                  <a:cubicBezTo>
                    <a:pt x="167923" y="362276"/>
                    <a:pt x="127454" y="359797"/>
                    <a:pt x="211932" y="362869"/>
                  </a:cubicBezTo>
                  <a:cubicBezTo>
                    <a:pt x="338209" y="367461"/>
                    <a:pt x="224307" y="364511"/>
                    <a:pt x="433388" y="367631"/>
                  </a:cubicBezTo>
                  <a:lnTo>
                    <a:pt x="602457" y="365250"/>
                  </a:lnTo>
                  <a:cubicBezTo>
                    <a:pt x="628663" y="365250"/>
                    <a:pt x="654839" y="367036"/>
                    <a:pt x="681038" y="367631"/>
                  </a:cubicBezTo>
                  <a:lnTo>
                    <a:pt x="812007" y="370012"/>
                  </a:lnTo>
                  <a:cubicBezTo>
                    <a:pt x="911455" y="376644"/>
                    <a:pt x="838092" y="372695"/>
                    <a:pt x="1040607" y="370012"/>
                  </a:cubicBezTo>
                  <a:lnTo>
                    <a:pt x="1207294" y="367631"/>
                  </a:lnTo>
                  <a:cubicBezTo>
                    <a:pt x="1201864" y="302466"/>
                    <a:pt x="1206324" y="362744"/>
                    <a:pt x="1202532" y="241425"/>
                  </a:cubicBezTo>
                  <a:cubicBezTo>
                    <a:pt x="1201961" y="223160"/>
                    <a:pt x="1200944" y="204912"/>
                    <a:pt x="1200150" y="186656"/>
                  </a:cubicBezTo>
                  <a:cubicBezTo>
                    <a:pt x="1200944" y="179512"/>
                    <a:pt x="1199520" y="171751"/>
                    <a:pt x="1202532" y="165225"/>
                  </a:cubicBezTo>
                  <a:cubicBezTo>
                    <a:pt x="1204662" y="160610"/>
                    <a:pt x="1210372" y="158750"/>
                    <a:pt x="1214438" y="155700"/>
                  </a:cubicBezTo>
                  <a:cubicBezTo>
                    <a:pt x="1216728" y="153983"/>
                    <a:pt x="1219292" y="152654"/>
                    <a:pt x="1221582" y="150937"/>
                  </a:cubicBezTo>
                  <a:cubicBezTo>
                    <a:pt x="1242272" y="135419"/>
                    <a:pt x="1224422" y="146851"/>
                    <a:pt x="1245394" y="134269"/>
                  </a:cubicBezTo>
                  <a:cubicBezTo>
                    <a:pt x="1243013" y="131094"/>
                    <a:pt x="1241552" y="126946"/>
                    <a:pt x="1238250" y="124744"/>
                  </a:cubicBezTo>
                  <a:cubicBezTo>
                    <a:pt x="1234073" y="121959"/>
                    <a:pt x="1228597" y="121912"/>
                    <a:pt x="1223963" y="119981"/>
                  </a:cubicBezTo>
                  <a:cubicBezTo>
                    <a:pt x="1173969" y="99149"/>
                    <a:pt x="1239284" y="122910"/>
                    <a:pt x="1197769" y="110456"/>
                  </a:cubicBezTo>
                  <a:cubicBezTo>
                    <a:pt x="1193675" y="109228"/>
                    <a:pt x="1189957" y="106922"/>
                    <a:pt x="1185863" y="105694"/>
                  </a:cubicBezTo>
                  <a:cubicBezTo>
                    <a:pt x="1181986" y="104531"/>
                    <a:pt x="1177949" y="103977"/>
                    <a:pt x="1173957" y="103312"/>
                  </a:cubicBezTo>
                  <a:cubicBezTo>
                    <a:pt x="1164830" y="101791"/>
                    <a:pt x="1152225" y="100527"/>
                    <a:pt x="1143000" y="98550"/>
                  </a:cubicBezTo>
                  <a:cubicBezTo>
                    <a:pt x="1136600" y="97179"/>
                    <a:pt x="1130160" y="95857"/>
                    <a:pt x="1123950" y="93787"/>
                  </a:cubicBezTo>
                  <a:cubicBezTo>
                    <a:pt x="1121569" y="92993"/>
                    <a:pt x="1119242" y="92015"/>
                    <a:pt x="1116807" y="91406"/>
                  </a:cubicBezTo>
                  <a:cubicBezTo>
                    <a:pt x="1112880" y="90424"/>
                    <a:pt x="1108805" y="90090"/>
                    <a:pt x="1104900" y="89025"/>
                  </a:cubicBezTo>
                  <a:cubicBezTo>
                    <a:pt x="1100057" y="87704"/>
                    <a:pt x="1095583" y="84972"/>
                    <a:pt x="1090613" y="84262"/>
                  </a:cubicBezTo>
                  <a:lnTo>
                    <a:pt x="1054894" y="79500"/>
                  </a:lnTo>
                  <a:cubicBezTo>
                    <a:pt x="1049330" y="78758"/>
                    <a:pt x="1043810" y="77678"/>
                    <a:pt x="1038225" y="77119"/>
                  </a:cubicBezTo>
                  <a:cubicBezTo>
                    <a:pt x="1019991" y="75296"/>
                    <a:pt x="1001533" y="75368"/>
                    <a:pt x="983457" y="72356"/>
                  </a:cubicBezTo>
                  <a:lnTo>
                    <a:pt x="954882" y="67594"/>
                  </a:lnTo>
                  <a:cubicBezTo>
                    <a:pt x="952501" y="66800"/>
                    <a:pt x="950173" y="65821"/>
                    <a:pt x="947738" y="65212"/>
                  </a:cubicBezTo>
                  <a:cubicBezTo>
                    <a:pt x="928067" y="60294"/>
                    <a:pt x="943442" y="65345"/>
                    <a:pt x="926307" y="60450"/>
                  </a:cubicBezTo>
                  <a:cubicBezTo>
                    <a:pt x="915723" y="57426"/>
                    <a:pt x="922035" y="58167"/>
                    <a:pt x="909638" y="55687"/>
                  </a:cubicBezTo>
                  <a:cubicBezTo>
                    <a:pt x="904903" y="54740"/>
                    <a:pt x="900113" y="54100"/>
                    <a:pt x="895350" y="53306"/>
                  </a:cubicBezTo>
                  <a:cubicBezTo>
                    <a:pt x="890014" y="51527"/>
                    <a:pt x="884237" y="49399"/>
                    <a:pt x="878682" y="48544"/>
                  </a:cubicBezTo>
                  <a:cubicBezTo>
                    <a:pt x="871578" y="47451"/>
                    <a:pt x="864389" y="47002"/>
                    <a:pt x="857250" y="46162"/>
                  </a:cubicBezTo>
                  <a:lnTo>
                    <a:pt x="838200" y="43781"/>
                  </a:lnTo>
                  <a:cubicBezTo>
                    <a:pt x="827078" y="42264"/>
                    <a:pt x="816019" y="40259"/>
                    <a:pt x="804863" y="39019"/>
                  </a:cubicBezTo>
                  <a:cubicBezTo>
                    <a:pt x="797719" y="38225"/>
                    <a:pt x="790547" y="37654"/>
                    <a:pt x="783432" y="36637"/>
                  </a:cubicBezTo>
                  <a:cubicBezTo>
                    <a:pt x="768866" y="34556"/>
                    <a:pt x="775007" y="34476"/>
                    <a:pt x="762000" y="31875"/>
                  </a:cubicBezTo>
                  <a:cubicBezTo>
                    <a:pt x="757266" y="30928"/>
                    <a:pt x="752492" y="30177"/>
                    <a:pt x="747713" y="29494"/>
                  </a:cubicBezTo>
                  <a:cubicBezTo>
                    <a:pt x="741378" y="28589"/>
                    <a:pt x="734953" y="28291"/>
                    <a:pt x="728663" y="27112"/>
                  </a:cubicBezTo>
                  <a:cubicBezTo>
                    <a:pt x="722230" y="25906"/>
                    <a:pt x="715963" y="23937"/>
                    <a:pt x="709613" y="22350"/>
                  </a:cubicBezTo>
                  <a:cubicBezTo>
                    <a:pt x="706438" y="21556"/>
                    <a:pt x="703193" y="21004"/>
                    <a:pt x="700088" y="19969"/>
                  </a:cubicBezTo>
                  <a:cubicBezTo>
                    <a:pt x="700084" y="19968"/>
                    <a:pt x="671518" y="10445"/>
                    <a:pt x="671513" y="10444"/>
                  </a:cubicBezTo>
                  <a:lnTo>
                    <a:pt x="654844" y="8062"/>
                  </a:lnTo>
                  <a:cubicBezTo>
                    <a:pt x="652463" y="7268"/>
                    <a:pt x="650007" y="6670"/>
                    <a:pt x="647700" y="5681"/>
                  </a:cubicBezTo>
                  <a:cubicBezTo>
                    <a:pt x="644437" y="4283"/>
                    <a:pt x="641646" y="1663"/>
                    <a:pt x="638175" y="919"/>
                  </a:cubicBezTo>
                  <a:cubicBezTo>
                    <a:pt x="630375" y="-752"/>
                    <a:pt x="622300" y="-669"/>
                    <a:pt x="628650" y="5681"/>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50000"/>
                  </a:schemeClr>
                </a:solidFill>
              </a:endParaRPr>
            </a:p>
          </p:txBody>
        </p:sp>
        <p:sp>
          <p:nvSpPr>
            <p:cNvPr id="34" name="Rectangle 33">
              <a:extLst>
                <a:ext uri="{FF2B5EF4-FFF2-40B4-BE49-F238E27FC236}">
                  <a16:creationId xmlns:a16="http://schemas.microsoft.com/office/drawing/2014/main" id="{8FA722AF-F386-6D31-D0F7-A51A407C2725}"/>
                </a:ext>
              </a:extLst>
            </p:cNvPr>
            <p:cNvSpPr>
              <a:spLocks noGrp="1" noRot="1" noMove="1" noResize="1" noEditPoints="1" noAdjustHandles="1" noChangeArrowheads="1" noChangeShapeType="1"/>
            </p:cNvSpPr>
            <p:nvPr/>
          </p:nvSpPr>
          <p:spPr>
            <a:xfrm>
              <a:off x="5376386" y="4413382"/>
              <a:ext cx="604838" cy="576262"/>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B681B1C-5D96-0800-87E2-738E4EFFC957}"/>
                </a:ext>
              </a:extLst>
            </p:cNvPr>
            <p:cNvSpPr>
              <a:spLocks noGrp="1" noRot="1" noMove="1" noResize="1" noEditPoints="1" noAdjustHandles="1" noChangeArrowheads="1" noChangeShapeType="1"/>
            </p:cNvSpPr>
            <p:nvPr/>
          </p:nvSpPr>
          <p:spPr>
            <a:xfrm>
              <a:off x="4698145" y="4277317"/>
              <a:ext cx="497729" cy="712327"/>
            </a:xfrm>
            <a:custGeom>
              <a:avLst/>
              <a:gdLst>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502444 w 509588"/>
                <a:gd name="connsiteY19" fmla="*/ 192930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497682 w 509588"/>
                <a:gd name="connsiteY20" fmla="*/ 381049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507206 w 508208"/>
                <a:gd name="connsiteY21" fmla="*/ 297705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492919 w 508208"/>
                <a:gd name="connsiteY27" fmla="*/ 626318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502444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7143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2431 w 500226"/>
                <a:gd name="connsiteY0" fmla="*/ 49 h 728711"/>
                <a:gd name="connsiteX1" fmla="*/ 300056 w 500226"/>
                <a:gd name="connsiteY1" fmla="*/ 4811 h 728711"/>
                <a:gd name="connsiteX2" fmla="*/ 316725 w 500226"/>
                <a:gd name="connsiteY2" fmla="*/ 9574 h 728711"/>
                <a:gd name="connsiteX3" fmla="*/ 328631 w 500226"/>
                <a:gd name="connsiteY3" fmla="*/ 11955 h 728711"/>
                <a:gd name="connsiteX4" fmla="*/ 338156 w 500226"/>
                <a:gd name="connsiteY4" fmla="*/ 16718 h 728711"/>
                <a:gd name="connsiteX5" fmla="*/ 345300 w 500226"/>
                <a:gd name="connsiteY5" fmla="*/ 21480 h 728711"/>
                <a:gd name="connsiteX6" fmla="*/ 364350 w 500226"/>
                <a:gd name="connsiteY6" fmla="*/ 31005 h 728711"/>
                <a:gd name="connsiteX7" fmla="*/ 381019 w 500226"/>
                <a:gd name="connsiteY7" fmla="*/ 38149 h 728711"/>
                <a:gd name="connsiteX8" fmla="*/ 395306 w 500226"/>
                <a:gd name="connsiteY8" fmla="*/ 45293 h 728711"/>
                <a:gd name="connsiteX9" fmla="*/ 409594 w 500226"/>
                <a:gd name="connsiteY9" fmla="*/ 52436 h 728711"/>
                <a:gd name="connsiteX10" fmla="*/ 416737 w 500226"/>
                <a:gd name="connsiteY10" fmla="*/ 57199 h 728711"/>
                <a:gd name="connsiteX11" fmla="*/ 442931 w 500226"/>
                <a:gd name="connsiteY11" fmla="*/ 64343 h 728711"/>
                <a:gd name="connsiteX12" fmla="*/ 450075 w 500226"/>
                <a:gd name="connsiteY12" fmla="*/ 66724 h 728711"/>
                <a:gd name="connsiteX13" fmla="*/ 459600 w 500226"/>
                <a:gd name="connsiteY13" fmla="*/ 69105 h 728711"/>
                <a:gd name="connsiteX14" fmla="*/ 469125 w 500226"/>
                <a:gd name="connsiteY14" fmla="*/ 73868 h 728711"/>
                <a:gd name="connsiteX15" fmla="*/ 495319 w 500226"/>
                <a:gd name="connsiteY15" fmla="*/ 81011 h 728711"/>
                <a:gd name="connsiteX16" fmla="*/ 497700 w 500226"/>
                <a:gd name="connsiteY16" fmla="*/ 88155 h 728711"/>
                <a:gd name="connsiteX17" fmla="*/ 492937 w 500226"/>
                <a:gd name="connsiteY17" fmla="*/ 102443 h 728711"/>
                <a:gd name="connsiteX18" fmla="*/ 495319 w 500226"/>
                <a:gd name="connsiteY18" fmla="*/ 166736 h 728711"/>
                <a:gd name="connsiteX19" fmla="*/ 497700 w 500226"/>
                <a:gd name="connsiteY19" fmla="*/ 264368 h 728711"/>
                <a:gd name="connsiteX20" fmla="*/ 495320 w 500226"/>
                <a:gd name="connsiteY20" fmla="*/ 402480 h 728711"/>
                <a:gd name="connsiteX21" fmla="*/ 492937 w 500226"/>
                <a:gd name="connsiteY21" fmla="*/ 509637 h 728711"/>
                <a:gd name="connsiteX22" fmla="*/ 495319 w 500226"/>
                <a:gd name="connsiteY22" fmla="*/ 538212 h 728711"/>
                <a:gd name="connsiteX23" fmla="*/ 492937 w 500226"/>
                <a:gd name="connsiteY23" fmla="*/ 566787 h 728711"/>
                <a:gd name="connsiteX24" fmla="*/ 490557 w 500226"/>
                <a:gd name="connsiteY24" fmla="*/ 469155 h 728711"/>
                <a:gd name="connsiteX25" fmla="*/ 495319 w 500226"/>
                <a:gd name="connsiteY25" fmla="*/ 497730 h 728711"/>
                <a:gd name="connsiteX26" fmla="*/ 490556 w 500226"/>
                <a:gd name="connsiteY26" fmla="*/ 581074 h 728711"/>
                <a:gd name="connsiteX27" fmla="*/ 488175 w 500226"/>
                <a:gd name="connsiteY27" fmla="*/ 626318 h 728711"/>
                <a:gd name="connsiteX28" fmla="*/ 490556 w 500226"/>
                <a:gd name="connsiteY28" fmla="*/ 690611 h 728711"/>
                <a:gd name="connsiteX29" fmla="*/ 500081 w 500226"/>
                <a:gd name="connsiteY29" fmla="*/ 716805 h 728711"/>
                <a:gd name="connsiteX30" fmla="*/ 481031 w 500226"/>
                <a:gd name="connsiteY30" fmla="*/ 719186 h 728711"/>
                <a:gd name="connsiteX31" fmla="*/ 473887 w 500226"/>
                <a:gd name="connsiteY31" fmla="*/ 721568 h 728711"/>
                <a:gd name="connsiteX32" fmla="*/ 457219 w 500226"/>
                <a:gd name="connsiteY32" fmla="*/ 723949 h 728711"/>
                <a:gd name="connsiteX33" fmla="*/ 390544 w 500226"/>
                <a:gd name="connsiteY33" fmla="*/ 721568 h 728711"/>
                <a:gd name="connsiteX34" fmla="*/ 364350 w 500226"/>
                <a:gd name="connsiteY34" fmla="*/ 723949 h 728711"/>
                <a:gd name="connsiteX35" fmla="*/ 311962 w 500226"/>
                <a:gd name="connsiteY35" fmla="*/ 726330 h 728711"/>
                <a:gd name="connsiteX36" fmla="*/ 133369 w 500226"/>
                <a:gd name="connsiteY36" fmla="*/ 728711 h 728711"/>
                <a:gd name="connsiteX37" fmla="*/ 9544 w 500226"/>
                <a:gd name="connsiteY37" fmla="*/ 726330 h 728711"/>
                <a:gd name="connsiteX38" fmla="*/ 7162 w 500226"/>
                <a:gd name="connsiteY38" fmla="*/ 719186 h 728711"/>
                <a:gd name="connsiteX39" fmla="*/ 2400 w 500226"/>
                <a:gd name="connsiteY39" fmla="*/ 695374 h 728711"/>
                <a:gd name="connsiteX40" fmla="*/ 2399 w 500226"/>
                <a:gd name="connsiteY40" fmla="*/ 669180 h 728711"/>
                <a:gd name="connsiteX41" fmla="*/ 19 w 500226"/>
                <a:gd name="connsiteY41" fmla="*/ 557261 h 728711"/>
                <a:gd name="connsiteX42" fmla="*/ 4781 w 500226"/>
                <a:gd name="connsiteY42" fmla="*/ 464393 h 728711"/>
                <a:gd name="connsiteX43" fmla="*/ 19 w 500226"/>
                <a:gd name="connsiteY43" fmla="*/ 342949 h 728711"/>
                <a:gd name="connsiteX44" fmla="*/ 4781 w 500226"/>
                <a:gd name="connsiteY44" fmla="*/ 290561 h 728711"/>
                <a:gd name="connsiteX45" fmla="*/ 7162 w 500226"/>
                <a:gd name="connsiteY45" fmla="*/ 240555 h 728711"/>
                <a:gd name="connsiteX46" fmla="*/ 9544 w 500226"/>
                <a:gd name="connsiteY46" fmla="*/ 142924 h 728711"/>
                <a:gd name="connsiteX47" fmla="*/ 14306 w 500226"/>
                <a:gd name="connsiteY47" fmla="*/ 100061 h 728711"/>
                <a:gd name="connsiteX48" fmla="*/ 28594 w 500226"/>
                <a:gd name="connsiteY48" fmla="*/ 95299 h 728711"/>
                <a:gd name="connsiteX49" fmla="*/ 47644 w 500226"/>
                <a:gd name="connsiteY49" fmla="*/ 85774 h 728711"/>
                <a:gd name="connsiteX50" fmla="*/ 54787 w 500226"/>
                <a:gd name="connsiteY50" fmla="*/ 81011 h 728711"/>
                <a:gd name="connsiteX51" fmla="*/ 78600 w 500226"/>
                <a:gd name="connsiteY51" fmla="*/ 69105 h 728711"/>
                <a:gd name="connsiteX52" fmla="*/ 88125 w 500226"/>
                <a:gd name="connsiteY52" fmla="*/ 61961 h 728711"/>
                <a:gd name="connsiteX53" fmla="*/ 107175 w 500226"/>
                <a:gd name="connsiteY53" fmla="*/ 54818 h 728711"/>
                <a:gd name="connsiteX54" fmla="*/ 114319 w 500226"/>
                <a:gd name="connsiteY54" fmla="*/ 50055 h 728711"/>
                <a:gd name="connsiteX55" fmla="*/ 128606 w 500226"/>
                <a:gd name="connsiteY55" fmla="*/ 45293 h 728711"/>
                <a:gd name="connsiteX56" fmla="*/ 138131 w 500226"/>
                <a:gd name="connsiteY56" fmla="*/ 40530 h 728711"/>
                <a:gd name="connsiteX57" fmla="*/ 145275 w 500226"/>
                <a:gd name="connsiteY57" fmla="*/ 38149 h 728711"/>
                <a:gd name="connsiteX58" fmla="*/ 164325 w 500226"/>
                <a:gd name="connsiteY58" fmla="*/ 28624 h 728711"/>
                <a:gd name="connsiteX59" fmla="*/ 178612 w 500226"/>
                <a:gd name="connsiteY59" fmla="*/ 21480 h 728711"/>
                <a:gd name="connsiteX60" fmla="*/ 192900 w 500226"/>
                <a:gd name="connsiteY60" fmla="*/ 16718 h 728711"/>
                <a:gd name="connsiteX61" fmla="*/ 211950 w 500226"/>
                <a:gd name="connsiteY61" fmla="*/ 9574 h 728711"/>
                <a:gd name="connsiteX62" fmla="*/ 228619 w 500226"/>
                <a:gd name="connsiteY62" fmla="*/ 2430 h 728711"/>
                <a:gd name="connsiteX63" fmla="*/ 252431 w 500226"/>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4783 w 500228"/>
                <a:gd name="connsiteY44" fmla="*/ 290561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26215 w 500228"/>
                <a:gd name="connsiteY37" fmla="*/ 70728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6330"/>
                <a:gd name="connsiteX1" fmla="*/ 300058 w 500228"/>
                <a:gd name="connsiteY1" fmla="*/ 4811 h 726330"/>
                <a:gd name="connsiteX2" fmla="*/ 316727 w 500228"/>
                <a:gd name="connsiteY2" fmla="*/ 9574 h 726330"/>
                <a:gd name="connsiteX3" fmla="*/ 328633 w 500228"/>
                <a:gd name="connsiteY3" fmla="*/ 11955 h 726330"/>
                <a:gd name="connsiteX4" fmla="*/ 338158 w 500228"/>
                <a:gd name="connsiteY4" fmla="*/ 16718 h 726330"/>
                <a:gd name="connsiteX5" fmla="*/ 345302 w 500228"/>
                <a:gd name="connsiteY5" fmla="*/ 21480 h 726330"/>
                <a:gd name="connsiteX6" fmla="*/ 364352 w 500228"/>
                <a:gd name="connsiteY6" fmla="*/ 31005 h 726330"/>
                <a:gd name="connsiteX7" fmla="*/ 381021 w 500228"/>
                <a:gd name="connsiteY7" fmla="*/ 38149 h 726330"/>
                <a:gd name="connsiteX8" fmla="*/ 395308 w 500228"/>
                <a:gd name="connsiteY8" fmla="*/ 45293 h 726330"/>
                <a:gd name="connsiteX9" fmla="*/ 409596 w 500228"/>
                <a:gd name="connsiteY9" fmla="*/ 52436 h 726330"/>
                <a:gd name="connsiteX10" fmla="*/ 416739 w 500228"/>
                <a:gd name="connsiteY10" fmla="*/ 57199 h 726330"/>
                <a:gd name="connsiteX11" fmla="*/ 442933 w 500228"/>
                <a:gd name="connsiteY11" fmla="*/ 64343 h 726330"/>
                <a:gd name="connsiteX12" fmla="*/ 450077 w 500228"/>
                <a:gd name="connsiteY12" fmla="*/ 66724 h 726330"/>
                <a:gd name="connsiteX13" fmla="*/ 459602 w 500228"/>
                <a:gd name="connsiteY13" fmla="*/ 69105 h 726330"/>
                <a:gd name="connsiteX14" fmla="*/ 469127 w 500228"/>
                <a:gd name="connsiteY14" fmla="*/ 73868 h 726330"/>
                <a:gd name="connsiteX15" fmla="*/ 495321 w 500228"/>
                <a:gd name="connsiteY15" fmla="*/ 81011 h 726330"/>
                <a:gd name="connsiteX16" fmla="*/ 497702 w 500228"/>
                <a:gd name="connsiteY16" fmla="*/ 88155 h 726330"/>
                <a:gd name="connsiteX17" fmla="*/ 492939 w 500228"/>
                <a:gd name="connsiteY17" fmla="*/ 102443 h 726330"/>
                <a:gd name="connsiteX18" fmla="*/ 495321 w 500228"/>
                <a:gd name="connsiteY18" fmla="*/ 166736 h 726330"/>
                <a:gd name="connsiteX19" fmla="*/ 497702 w 500228"/>
                <a:gd name="connsiteY19" fmla="*/ 264368 h 726330"/>
                <a:gd name="connsiteX20" fmla="*/ 495322 w 500228"/>
                <a:gd name="connsiteY20" fmla="*/ 402480 h 726330"/>
                <a:gd name="connsiteX21" fmla="*/ 492939 w 500228"/>
                <a:gd name="connsiteY21" fmla="*/ 509637 h 726330"/>
                <a:gd name="connsiteX22" fmla="*/ 495321 w 500228"/>
                <a:gd name="connsiteY22" fmla="*/ 538212 h 726330"/>
                <a:gd name="connsiteX23" fmla="*/ 492939 w 500228"/>
                <a:gd name="connsiteY23" fmla="*/ 566787 h 726330"/>
                <a:gd name="connsiteX24" fmla="*/ 490559 w 500228"/>
                <a:gd name="connsiteY24" fmla="*/ 469155 h 726330"/>
                <a:gd name="connsiteX25" fmla="*/ 495321 w 500228"/>
                <a:gd name="connsiteY25" fmla="*/ 497730 h 726330"/>
                <a:gd name="connsiteX26" fmla="*/ 490558 w 500228"/>
                <a:gd name="connsiteY26" fmla="*/ 581074 h 726330"/>
                <a:gd name="connsiteX27" fmla="*/ 488177 w 500228"/>
                <a:gd name="connsiteY27" fmla="*/ 626318 h 726330"/>
                <a:gd name="connsiteX28" fmla="*/ 490558 w 500228"/>
                <a:gd name="connsiteY28" fmla="*/ 690611 h 726330"/>
                <a:gd name="connsiteX29" fmla="*/ 500083 w 500228"/>
                <a:gd name="connsiteY29" fmla="*/ 716805 h 726330"/>
                <a:gd name="connsiteX30" fmla="*/ 481033 w 500228"/>
                <a:gd name="connsiteY30" fmla="*/ 719186 h 726330"/>
                <a:gd name="connsiteX31" fmla="*/ 473889 w 500228"/>
                <a:gd name="connsiteY31" fmla="*/ 721568 h 726330"/>
                <a:gd name="connsiteX32" fmla="*/ 457221 w 500228"/>
                <a:gd name="connsiteY32" fmla="*/ 723949 h 726330"/>
                <a:gd name="connsiteX33" fmla="*/ 390546 w 500228"/>
                <a:gd name="connsiteY33" fmla="*/ 721568 h 726330"/>
                <a:gd name="connsiteX34" fmla="*/ 364352 w 500228"/>
                <a:gd name="connsiteY34" fmla="*/ 723949 h 726330"/>
                <a:gd name="connsiteX35" fmla="*/ 311964 w 500228"/>
                <a:gd name="connsiteY35" fmla="*/ 726330 h 726330"/>
                <a:gd name="connsiteX36" fmla="*/ 135752 w 500228"/>
                <a:gd name="connsiteY36" fmla="*/ 709661 h 726330"/>
                <a:gd name="connsiteX37" fmla="*/ 26215 w 500228"/>
                <a:gd name="connsiteY37" fmla="*/ 707280 h 726330"/>
                <a:gd name="connsiteX38" fmla="*/ 19070 w 500228"/>
                <a:gd name="connsiteY38" fmla="*/ 700136 h 726330"/>
                <a:gd name="connsiteX39" fmla="*/ 2402 w 500228"/>
                <a:gd name="connsiteY39" fmla="*/ 695374 h 726330"/>
                <a:gd name="connsiteX40" fmla="*/ 2401 w 500228"/>
                <a:gd name="connsiteY40" fmla="*/ 669180 h 726330"/>
                <a:gd name="connsiteX41" fmla="*/ 21 w 500228"/>
                <a:gd name="connsiteY41" fmla="*/ 557261 h 726330"/>
                <a:gd name="connsiteX42" fmla="*/ 4783 w 500228"/>
                <a:gd name="connsiteY42" fmla="*/ 464393 h 726330"/>
                <a:gd name="connsiteX43" fmla="*/ 4784 w 500228"/>
                <a:gd name="connsiteY43" fmla="*/ 340568 h 726330"/>
                <a:gd name="connsiteX44" fmla="*/ 11927 w 500228"/>
                <a:gd name="connsiteY44" fmla="*/ 288179 h 726330"/>
                <a:gd name="connsiteX45" fmla="*/ 7164 w 500228"/>
                <a:gd name="connsiteY45" fmla="*/ 240555 h 726330"/>
                <a:gd name="connsiteX46" fmla="*/ 9546 w 500228"/>
                <a:gd name="connsiteY46" fmla="*/ 142924 h 726330"/>
                <a:gd name="connsiteX47" fmla="*/ 14308 w 500228"/>
                <a:gd name="connsiteY47" fmla="*/ 100061 h 726330"/>
                <a:gd name="connsiteX48" fmla="*/ 28596 w 500228"/>
                <a:gd name="connsiteY48" fmla="*/ 95299 h 726330"/>
                <a:gd name="connsiteX49" fmla="*/ 47646 w 500228"/>
                <a:gd name="connsiteY49" fmla="*/ 85774 h 726330"/>
                <a:gd name="connsiteX50" fmla="*/ 54789 w 500228"/>
                <a:gd name="connsiteY50" fmla="*/ 81011 h 726330"/>
                <a:gd name="connsiteX51" fmla="*/ 78602 w 500228"/>
                <a:gd name="connsiteY51" fmla="*/ 69105 h 726330"/>
                <a:gd name="connsiteX52" fmla="*/ 88127 w 500228"/>
                <a:gd name="connsiteY52" fmla="*/ 61961 h 726330"/>
                <a:gd name="connsiteX53" fmla="*/ 107177 w 500228"/>
                <a:gd name="connsiteY53" fmla="*/ 54818 h 726330"/>
                <a:gd name="connsiteX54" fmla="*/ 114321 w 500228"/>
                <a:gd name="connsiteY54" fmla="*/ 50055 h 726330"/>
                <a:gd name="connsiteX55" fmla="*/ 128608 w 500228"/>
                <a:gd name="connsiteY55" fmla="*/ 45293 h 726330"/>
                <a:gd name="connsiteX56" fmla="*/ 138133 w 500228"/>
                <a:gd name="connsiteY56" fmla="*/ 40530 h 726330"/>
                <a:gd name="connsiteX57" fmla="*/ 145277 w 500228"/>
                <a:gd name="connsiteY57" fmla="*/ 38149 h 726330"/>
                <a:gd name="connsiteX58" fmla="*/ 164327 w 500228"/>
                <a:gd name="connsiteY58" fmla="*/ 28624 h 726330"/>
                <a:gd name="connsiteX59" fmla="*/ 178614 w 500228"/>
                <a:gd name="connsiteY59" fmla="*/ 21480 h 726330"/>
                <a:gd name="connsiteX60" fmla="*/ 192902 w 500228"/>
                <a:gd name="connsiteY60" fmla="*/ 16718 h 726330"/>
                <a:gd name="connsiteX61" fmla="*/ 211952 w 500228"/>
                <a:gd name="connsiteY61" fmla="*/ 9574 h 726330"/>
                <a:gd name="connsiteX62" fmla="*/ 228621 w 500228"/>
                <a:gd name="connsiteY62" fmla="*/ 2430 h 726330"/>
                <a:gd name="connsiteX63" fmla="*/ 252433 w 500228"/>
                <a:gd name="connsiteY63" fmla="*/ 49 h 726330"/>
                <a:gd name="connsiteX0" fmla="*/ 252433 w 500228"/>
                <a:gd name="connsiteY0" fmla="*/ 49 h 724324"/>
                <a:gd name="connsiteX1" fmla="*/ 300058 w 500228"/>
                <a:gd name="connsiteY1" fmla="*/ 4811 h 724324"/>
                <a:gd name="connsiteX2" fmla="*/ 316727 w 500228"/>
                <a:gd name="connsiteY2" fmla="*/ 9574 h 724324"/>
                <a:gd name="connsiteX3" fmla="*/ 328633 w 500228"/>
                <a:gd name="connsiteY3" fmla="*/ 11955 h 724324"/>
                <a:gd name="connsiteX4" fmla="*/ 338158 w 500228"/>
                <a:gd name="connsiteY4" fmla="*/ 16718 h 724324"/>
                <a:gd name="connsiteX5" fmla="*/ 345302 w 500228"/>
                <a:gd name="connsiteY5" fmla="*/ 21480 h 724324"/>
                <a:gd name="connsiteX6" fmla="*/ 364352 w 500228"/>
                <a:gd name="connsiteY6" fmla="*/ 31005 h 724324"/>
                <a:gd name="connsiteX7" fmla="*/ 381021 w 500228"/>
                <a:gd name="connsiteY7" fmla="*/ 38149 h 724324"/>
                <a:gd name="connsiteX8" fmla="*/ 395308 w 500228"/>
                <a:gd name="connsiteY8" fmla="*/ 45293 h 724324"/>
                <a:gd name="connsiteX9" fmla="*/ 409596 w 500228"/>
                <a:gd name="connsiteY9" fmla="*/ 52436 h 724324"/>
                <a:gd name="connsiteX10" fmla="*/ 416739 w 500228"/>
                <a:gd name="connsiteY10" fmla="*/ 57199 h 724324"/>
                <a:gd name="connsiteX11" fmla="*/ 442933 w 500228"/>
                <a:gd name="connsiteY11" fmla="*/ 64343 h 724324"/>
                <a:gd name="connsiteX12" fmla="*/ 450077 w 500228"/>
                <a:gd name="connsiteY12" fmla="*/ 66724 h 724324"/>
                <a:gd name="connsiteX13" fmla="*/ 459602 w 500228"/>
                <a:gd name="connsiteY13" fmla="*/ 69105 h 724324"/>
                <a:gd name="connsiteX14" fmla="*/ 469127 w 500228"/>
                <a:gd name="connsiteY14" fmla="*/ 73868 h 724324"/>
                <a:gd name="connsiteX15" fmla="*/ 495321 w 500228"/>
                <a:gd name="connsiteY15" fmla="*/ 81011 h 724324"/>
                <a:gd name="connsiteX16" fmla="*/ 497702 w 500228"/>
                <a:gd name="connsiteY16" fmla="*/ 88155 h 724324"/>
                <a:gd name="connsiteX17" fmla="*/ 492939 w 500228"/>
                <a:gd name="connsiteY17" fmla="*/ 102443 h 724324"/>
                <a:gd name="connsiteX18" fmla="*/ 495321 w 500228"/>
                <a:gd name="connsiteY18" fmla="*/ 166736 h 724324"/>
                <a:gd name="connsiteX19" fmla="*/ 497702 w 500228"/>
                <a:gd name="connsiteY19" fmla="*/ 264368 h 724324"/>
                <a:gd name="connsiteX20" fmla="*/ 495322 w 500228"/>
                <a:gd name="connsiteY20" fmla="*/ 402480 h 724324"/>
                <a:gd name="connsiteX21" fmla="*/ 492939 w 500228"/>
                <a:gd name="connsiteY21" fmla="*/ 509637 h 724324"/>
                <a:gd name="connsiteX22" fmla="*/ 495321 w 500228"/>
                <a:gd name="connsiteY22" fmla="*/ 538212 h 724324"/>
                <a:gd name="connsiteX23" fmla="*/ 492939 w 500228"/>
                <a:gd name="connsiteY23" fmla="*/ 566787 h 724324"/>
                <a:gd name="connsiteX24" fmla="*/ 490559 w 500228"/>
                <a:gd name="connsiteY24" fmla="*/ 469155 h 724324"/>
                <a:gd name="connsiteX25" fmla="*/ 495321 w 500228"/>
                <a:gd name="connsiteY25" fmla="*/ 497730 h 724324"/>
                <a:gd name="connsiteX26" fmla="*/ 490558 w 500228"/>
                <a:gd name="connsiteY26" fmla="*/ 581074 h 724324"/>
                <a:gd name="connsiteX27" fmla="*/ 488177 w 500228"/>
                <a:gd name="connsiteY27" fmla="*/ 626318 h 724324"/>
                <a:gd name="connsiteX28" fmla="*/ 490558 w 500228"/>
                <a:gd name="connsiteY28" fmla="*/ 690611 h 724324"/>
                <a:gd name="connsiteX29" fmla="*/ 500083 w 500228"/>
                <a:gd name="connsiteY29" fmla="*/ 716805 h 724324"/>
                <a:gd name="connsiteX30" fmla="*/ 481033 w 500228"/>
                <a:gd name="connsiteY30" fmla="*/ 719186 h 724324"/>
                <a:gd name="connsiteX31" fmla="*/ 473889 w 500228"/>
                <a:gd name="connsiteY31" fmla="*/ 721568 h 724324"/>
                <a:gd name="connsiteX32" fmla="*/ 457221 w 500228"/>
                <a:gd name="connsiteY32" fmla="*/ 723949 h 724324"/>
                <a:gd name="connsiteX33" fmla="*/ 390546 w 500228"/>
                <a:gd name="connsiteY33" fmla="*/ 721568 h 724324"/>
                <a:gd name="connsiteX34" fmla="*/ 364352 w 500228"/>
                <a:gd name="connsiteY34" fmla="*/ 723949 h 724324"/>
                <a:gd name="connsiteX35" fmla="*/ 323871 w 500228"/>
                <a:gd name="connsiteY35" fmla="*/ 712042 h 724324"/>
                <a:gd name="connsiteX36" fmla="*/ 135752 w 500228"/>
                <a:gd name="connsiteY36" fmla="*/ 709661 h 724324"/>
                <a:gd name="connsiteX37" fmla="*/ 26215 w 500228"/>
                <a:gd name="connsiteY37" fmla="*/ 707280 h 724324"/>
                <a:gd name="connsiteX38" fmla="*/ 19070 w 500228"/>
                <a:gd name="connsiteY38" fmla="*/ 700136 h 724324"/>
                <a:gd name="connsiteX39" fmla="*/ 2402 w 500228"/>
                <a:gd name="connsiteY39" fmla="*/ 695374 h 724324"/>
                <a:gd name="connsiteX40" fmla="*/ 2401 w 500228"/>
                <a:gd name="connsiteY40" fmla="*/ 669180 h 724324"/>
                <a:gd name="connsiteX41" fmla="*/ 21 w 500228"/>
                <a:gd name="connsiteY41" fmla="*/ 557261 h 724324"/>
                <a:gd name="connsiteX42" fmla="*/ 4783 w 500228"/>
                <a:gd name="connsiteY42" fmla="*/ 464393 h 724324"/>
                <a:gd name="connsiteX43" fmla="*/ 4784 w 500228"/>
                <a:gd name="connsiteY43" fmla="*/ 340568 h 724324"/>
                <a:gd name="connsiteX44" fmla="*/ 11927 w 500228"/>
                <a:gd name="connsiteY44" fmla="*/ 288179 h 724324"/>
                <a:gd name="connsiteX45" fmla="*/ 7164 w 500228"/>
                <a:gd name="connsiteY45" fmla="*/ 240555 h 724324"/>
                <a:gd name="connsiteX46" fmla="*/ 9546 w 500228"/>
                <a:gd name="connsiteY46" fmla="*/ 142924 h 724324"/>
                <a:gd name="connsiteX47" fmla="*/ 14308 w 500228"/>
                <a:gd name="connsiteY47" fmla="*/ 100061 h 724324"/>
                <a:gd name="connsiteX48" fmla="*/ 28596 w 500228"/>
                <a:gd name="connsiteY48" fmla="*/ 95299 h 724324"/>
                <a:gd name="connsiteX49" fmla="*/ 47646 w 500228"/>
                <a:gd name="connsiteY49" fmla="*/ 85774 h 724324"/>
                <a:gd name="connsiteX50" fmla="*/ 54789 w 500228"/>
                <a:gd name="connsiteY50" fmla="*/ 81011 h 724324"/>
                <a:gd name="connsiteX51" fmla="*/ 78602 w 500228"/>
                <a:gd name="connsiteY51" fmla="*/ 69105 h 724324"/>
                <a:gd name="connsiteX52" fmla="*/ 88127 w 500228"/>
                <a:gd name="connsiteY52" fmla="*/ 61961 h 724324"/>
                <a:gd name="connsiteX53" fmla="*/ 107177 w 500228"/>
                <a:gd name="connsiteY53" fmla="*/ 54818 h 724324"/>
                <a:gd name="connsiteX54" fmla="*/ 114321 w 500228"/>
                <a:gd name="connsiteY54" fmla="*/ 50055 h 724324"/>
                <a:gd name="connsiteX55" fmla="*/ 128608 w 500228"/>
                <a:gd name="connsiteY55" fmla="*/ 45293 h 724324"/>
                <a:gd name="connsiteX56" fmla="*/ 138133 w 500228"/>
                <a:gd name="connsiteY56" fmla="*/ 40530 h 724324"/>
                <a:gd name="connsiteX57" fmla="*/ 145277 w 500228"/>
                <a:gd name="connsiteY57" fmla="*/ 38149 h 724324"/>
                <a:gd name="connsiteX58" fmla="*/ 164327 w 500228"/>
                <a:gd name="connsiteY58" fmla="*/ 28624 h 724324"/>
                <a:gd name="connsiteX59" fmla="*/ 178614 w 500228"/>
                <a:gd name="connsiteY59" fmla="*/ 21480 h 724324"/>
                <a:gd name="connsiteX60" fmla="*/ 192902 w 500228"/>
                <a:gd name="connsiteY60" fmla="*/ 16718 h 724324"/>
                <a:gd name="connsiteX61" fmla="*/ 211952 w 500228"/>
                <a:gd name="connsiteY61" fmla="*/ 9574 h 724324"/>
                <a:gd name="connsiteX62" fmla="*/ 228621 w 500228"/>
                <a:gd name="connsiteY62" fmla="*/ 2430 h 724324"/>
                <a:gd name="connsiteX63" fmla="*/ 252433 w 500228"/>
                <a:gd name="connsiteY63" fmla="*/ 49 h 724324"/>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390546 w 500228"/>
                <a:gd name="connsiteY33" fmla="*/ 721568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402452 w 500228"/>
                <a:gd name="connsiteY33" fmla="*/ 707281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1836"/>
                <a:gd name="connsiteX1" fmla="*/ 300058 w 500228"/>
                <a:gd name="connsiteY1" fmla="*/ 4811 h 721836"/>
                <a:gd name="connsiteX2" fmla="*/ 316727 w 500228"/>
                <a:gd name="connsiteY2" fmla="*/ 9574 h 721836"/>
                <a:gd name="connsiteX3" fmla="*/ 328633 w 500228"/>
                <a:gd name="connsiteY3" fmla="*/ 11955 h 721836"/>
                <a:gd name="connsiteX4" fmla="*/ 338158 w 500228"/>
                <a:gd name="connsiteY4" fmla="*/ 16718 h 721836"/>
                <a:gd name="connsiteX5" fmla="*/ 345302 w 500228"/>
                <a:gd name="connsiteY5" fmla="*/ 21480 h 721836"/>
                <a:gd name="connsiteX6" fmla="*/ 364352 w 500228"/>
                <a:gd name="connsiteY6" fmla="*/ 31005 h 721836"/>
                <a:gd name="connsiteX7" fmla="*/ 381021 w 500228"/>
                <a:gd name="connsiteY7" fmla="*/ 38149 h 721836"/>
                <a:gd name="connsiteX8" fmla="*/ 395308 w 500228"/>
                <a:gd name="connsiteY8" fmla="*/ 45293 h 721836"/>
                <a:gd name="connsiteX9" fmla="*/ 409596 w 500228"/>
                <a:gd name="connsiteY9" fmla="*/ 52436 h 721836"/>
                <a:gd name="connsiteX10" fmla="*/ 416739 w 500228"/>
                <a:gd name="connsiteY10" fmla="*/ 57199 h 721836"/>
                <a:gd name="connsiteX11" fmla="*/ 442933 w 500228"/>
                <a:gd name="connsiteY11" fmla="*/ 64343 h 721836"/>
                <a:gd name="connsiteX12" fmla="*/ 450077 w 500228"/>
                <a:gd name="connsiteY12" fmla="*/ 66724 h 721836"/>
                <a:gd name="connsiteX13" fmla="*/ 459602 w 500228"/>
                <a:gd name="connsiteY13" fmla="*/ 69105 h 721836"/>
                <a:gd name="connsiteX14" fmla="*/ 469127 w 500228"/>
                <a:gd name="connsiteY14" fmla="*/ 73868 h 721836"/>
                <a:gd name="connsiteX15" fmla="*/ 495321 w 500228"/>
                <a:gd name="connsiteY15" fmla="*/ 81011 h 721836"/>
                <a:gd name="connsiteX16" fmla="*/ 497702 w 500228"/>
                <a:gd name="connsiteY16" fmla="*/ 88155 h 721836"/>
                <a:gd name="connsiteX17" fmla="*/ 492939 w 500228"/>
                <a:gd name="connsiteY17" fmla="*/ 102443 h 721836"/>
                <a:gd name="connsiteX18" fmla="*/ 495321 w 500228"/>
                <a:gd name="connsiteY18" fmla="*/ 166736 h 721836"/>
                <a:gd name="connsiteX19" fmla="*/ 497702 w 500228"/>
                <a:gd name="connsiteY19" fmla="*/ 264368 h 721836"/>
                <a:gd name="connsiteX20" fmla="*/ 495322 w 500228"/>
                <a:gd name="connsiteY20" fmla="*/ 402480 h 721836"/>
                <a:gd name="connsiteX21" fmla="*/ 492939 w 500228"/>
                <a:gd name="connsiteY21" fmla="*/ 509637 h 721836"/>
                <a:gd name="connsiteX22" fmla="*/ 495321 w 500228"/>
                <a:gd name="connsiteY22" fmla="*/ 538212 h 721836"/>
                <a:gd name="connsiteX23" fmla="*/ 492939 w 500228"/>
                <a:gd name="connsiteY23" fmla="*/ 566787 h 721836"/>
                <a:gd name="connsiteX24" fmla="*/ 490559 w 500228"/>
                <a:gd name="connsiteY24" fmla="*/ 469155 h 721836"/>
                <a:gd name="connsiteX25" fmla="*/ 495321 w 500228"/>
                <a:gd name="connsiteY25" fmla="*/ 497730 h 721836"/>
                <a:gd name="connsiteX26" fmla="*/ 490558 w 500228"/>
                <a:gd name="connsiteY26" fmla="*/ 581074 h 721836"/>
                <a:gd name="connsiteX27" fmla="*/ 488177 w 500228"/>
                <a:gd name="connsiteY27" fmla="*/ 626318 h 721836"/>
                <a:gd name="connsiteX28" fmla="*/ 490558 w 500228"/>
                <a:gd name="connsiteY28" fmla="*/ 690611 h 721836"/>
                <a:gd name="connsiteX29" fmla="*/ 500083 w 500228"/>
                <a:gd name="connsiteY29" fmla="*/ 716805 h 721836"/>
                <a:gd name="connsiteX30" fmla="*/ 481033 w 500228"/>
                <a:gd name="connsiteY30" fmla="*/ 719186 h 721836"/>
                <a:gd name="connsiteX31" fmla="*/ 473889 w 500228"/>
                <a:gd name="connsiteY31" fmla="*/ 721568 h 721836"/>
                <a:gd name="connsiteX32" fmla="*/ 459602 w 500228"/>
                <a:gd name="connsiteY32" fmla="*/ 712042 h 721836"/>
                <a:gd name="connsiteX33" fmla="*/ 402452 w 500228"/>
                <a:gd name="connsiteY33" fmla="*/ 707281 h 721836"/>
                <a:gd name="connsiteX34" fmla="*/ 373877 w 500228"/>
                <a:gd name="connsiteY34" fmla="*/ 712043 h 721836"/>
                <a:gd name="connsiteX35" fmla="*/ 323871 w 500228"/>
                <a:gd name="connsiteY35" fmla="*/ 712042 h 721836"/>
                <a:gd name="connsiteX36" fmla="*/ 135752 w 500228"/>
                <a:gd name="connsiteY36" fmla="*/ 709661 h 721836"/>
                <a:gd name="connsiteX37" fmla="*/ 26215 w 500228"/>
                <a:gd name="connsiteY37" fmla="*/ 707280 h 721836"/>
                <a:gd name="connsiteX38" fmla="*/ 19070 w 500228"/>
                <a:gd name="connsiteY38" fmla="*/ 700136 h 721836"/>
                <a:gd name="connsiteX39" fmla="*/ 2402 w 500228"/>
                <a:gd name="connsiteY39" fmla="*/ 695374 h 721836"/>
                <a:gd name="connsiteX40" fmla="*/ 2401 w 500228"/>
                <a:gd name="connsiteY40" fmla="*/ 669180 h 721836"/>
                <a:gd name="connsiteX41" fmla="*/ 21 w 500228"/>
                <a:gd name="connsiteY41" fmla="*/ 557261 h 721836"/>
                <a:gd name="connsiteX42" fmla="*/ 4783 w 500228"/>
                <a:gd name="connsiteY42" fmla="*/ 464393 h 721836"/>
                <a:gd name="connsiteX43" fmla="*/ 4784 w 500228"/>
                <a:gd name="connsiteY43" fmla="*/ 340568 h 721836"/>
                <a:gd name="connsiteX44" fmla="*/ 11927 w 500228"/>
                <a:gd name="connsiteY44" fmla="*/ 288179 h 721836"/>
                <a:gd name="connsiteX45" fmla="*/ 7164 w 500228"/>
                <a:gd name="connsiteY45" fmla="*/ 240555 h 721836"/>
                <a:gd name="connsiteX46" fmla="*/ 9546 w 500228"/>
                <a:gd name="connsiteY46" fmla="*/ 142924 h 721836"/>
                <a:gd name="connsiteX47" fmla="*/ 14308 w 500228"/>
                <a:gd name="connsiteY47" fmla="*/ 100061 h 721836"/>
                <a:gd name="connsiteX48" fmla="*/ 28596 w 500228"/>
                <a:gd name="connsiteY48" fmla="*/ 95299 h 721836"/>
                <a:gd name="connsiteX49" fmla="*/ 47646 w 500228"/>
                <a:gd name="connsiteY49" fmla="*/ 85774 h 721836"/>
                <a:gd name="connsiteX50" fmla="*/ 54789 w 500228"/>
                <a:gd name="connsiteY50" fmla="*/ 81011 h 721836"/>
                <a:gd name="connsiteX51" fmla="*/ 78602 w 500228"/>
                <a:gd name="connsiteY51" fmla="*/ 69105 h 721836"/>
                <a:gd name="connsiteX52" fmla="*/ 88127 w 500228"/>
                <a:gd name="connsiteY52" fmla="*/ 61961 h 721836"/>
                <a:gd name="connsiteX53" fmla="*/ 107177 w 500228"/>
                <a:gd name="connsiteY53" fmla="*/ 54818 h 721836"/>
                <a:gd name="connsiteX54" fmla="*/ 114321 w 500228"/>
                <a:gd name="connsiteY54" fmla="*/ 50055 h 721836"/>
                <a:gd name="connsiteX55" fmla="*/ 128608 w 500228"/>
                <a:gd name="connsiteY55" fmla="*/ 45293 h 721836"/>
                <a:gd name="connsiteX56" fmla="*/ 138133 w 500228"/>
                <a:gd name="connsiteY56" fmla="*/ 40530 h 721836"/>
                <a:gd name="connsiteX57" fmla="*/ 145277 w 500228"/>
                <a:gd name="connsiteY57" fmla="*/ 38149 h 721836"/>
                <a:gd name="connsiteX58" fmla="*/ 164327 w 500228"/>
                <a:gd name="connsiteY58" fmla="*/ 28624 h 721836"/>
                <a:gd name="connsiteX59" fmla="*/ 178614 w 500228"/>
                <a:gd name="connsiteY59" fmla="*/ 21480 h 721836"/>
                <a:gd name="connsiteX60" fmla="*/ 192902 w 500228"/>
                <a:gd name="connsiteY60" fmla="*/ 16718 h 721836"/>
                <a:gd name="connsiteX61" fmla="*/ 211952 w 500228"/>
                <a:gd name="connsiteY61" fmla="*/ 9574 h 721836"/>
                <a:gd name="connsiteX62" fmla="*/ 228621 w 500228"/>
                <a:gd name="connsiteY62" fmla="*/ 2430 h 721836"/>
                <a:gd name="connsiteX63" fmla="*/ 252433 w 500228"/>
                <a:gd name="connsiteY63" fmla="*/ 49 h 721836"/>
                <a:gd name="connsiteX0" fmla="*/ 252433 w 500228"/>
                <a:gd name="connsiteY0" fmla="*/ 49 h 720414"/>
                <a:gd name="connsiteX1" fmla="*/ 300058 w 500228"/>
                <a:gd name="connsiteY1" fmla="*/ 4811 h 720414"/>
                <a:gd name="connsiteX2" fmla="*/ 316727 w 500228"/>
                <a:gd name="connsiteY2" fmla="*/ 9574 h 720414"/>
                <a:gd name="connsiteX3" fmla="*/ 328633 w 500228"/>
                <a:gd name="connsiteY3" fmla="*/ 11955 h 720414"/>
                <a:gd name="connsiteX4" fmla="*/ 338158 w 500228"/>
                <a:gd name="connsiteY4" fmla="*/ 16718 h 720414"/>
                <a:gd name="connsiteX5" fmla="*/ 345302 w 500228"/>
                <a:gd name="connsiteY5" fmla="*/ 21480 h 720414"/>
                <a:gd name="connsiteX6" fmla="*/ 364352 w 500228"/>
                <a:gd name="connsiteY6" fmla="*/ 31005 h 720414"/>
                <a:gd name="connsiteX7" fmla="*/ 381021 w 500228"/>
                <a:gd name="connsiteY7" fmla="*/ 38149 h 720414"/>
                <a:gd name="connsiteX8" fmla="*/ 395308 w 500228"/>
                <a:gd name="connsiteY8" fmla="*/ 45293 h 720414"/>
                <a:gd name="connsiteX9" fmla="*/ 409596 w 500228"/>
                <a:gd name="connsiteY9" fmla="*/ 52436 h 720414"/>
                <a:gd name="connsiteX10" fmla="*/ 416739 w 500228"/>
                <a:gd name="connsiteY10" fmla="*/ 57199 h 720414"/>
                <a:gd name="connsiteX11" fmla="*/ 442933 w 500228"/>
                <a:gd name="connsiteY11" fmla="*/ 64343 h 720414"/>
                <a:gd name="connsiteX12" fmla="*/ 450077 w 500228"/>
                <a:gd name="connsiteY12" fmla="*/ 66724 h 720414"/>
                <a:gd name="connsiteX13" fmla="*/ 459602 w 500228"/>
                <a:gd name="connsiteY13" fmla="*/ 69105 h 720414"/>
                <a:gd name="connsiteX14" fmla="*/ 469127 w 500228"/>
                <a:gd name="connsiteY14" fmla="*/ 73868 h 720414"/>
                <a:gd name="connsiteX15" fmla="*/ 495321 w 500228"/>
                <a:gd name="connsiteY15" fmla="*/ 81011 h 720414"/>
                <a:gd name="connsiteX16" fmla="*/ 497702 w 500228"/>
                <a:gd name="connsiteY16" fmla="*/ 88155 h 720414"/>
                <a:gd name="connsiteX17" fmla="*/ 492939 w 500228"/>
                <a:gd name="connsiteY17" fmla="*/ 102443 h 720414"/>
                <a:gd name="connsiteX18" fmla="*/ 495321 w 500228"/>
                <a:gd name="connsiteY18" fmla="*/ 166736 h 720414"/>
                <a:gd name="connsiteX19" fmla="*/ 497702 w 500228"/>
                <a:gd name="connsiteY19" fmla="*/ 264368 h 720414"/>
                <a:gd name="connsiteX20" fmla="*/ 495322 w 500228"/>
                <a:gd name="connsiteY20" fmla="*/ 402480 h 720414"/>
                <a:gd name="connsiteX21" fmla="*/ 492939 w 500228"/>
                <a:gd name="connsiteY21" fmla="*/ 509637 h 720414"/>
                <a:gd name="connsiteX22" fmla="*/ 495321 w 500228"/>
                <a:gd name="connsiteY22" fmla="*/ 538212 h 720414"/>
                <a:gd name="connsiteX23" fmla="*/ 492939 w 500228"/>
                <a:gd name="connsiteY23" fmla="*/ 566787 h 720414"/>
                <a:gd name="connsiteX24" fmla="*/ 490559 w 500228"/>
                <a:gd name="connsiteY24" fmla="*/ 469155 h 720414"/>
                <a:gd name="connsiteX25" fmla="*/ 495321 w 500228"/>
                <a:gd name="connsiteY25" fmla="*/ 497730 h 720414"/>
                <a:gd name="connsiteX26" fmla="*/ 490558 w 500228"/>
                <a:gd name="connsiteY26" fmla="*/ 581074 h 720414"/>
                <a:gd name="connsiteX27" fmla="*/ 488177 w 500228"/>
                <a:gd name="connsiteY27" fmla="*/ 626318 h 720414"/>
                <a:gd name="connsiteX28" fmla="*/ 490558 w 500228"/>
                <a:gd name="connsiteY28" fmla="*/ 690611 h 720414"/>
                <a:gd name="connsiteX29" fmla="*/ 500083 w 500228"/>
                <a:gd name="connsiteY29" fmla="*/ 716805 h 720414"/>
                <a:gd name="connsiteX30" fmla="*/ 481033 w 500228"/>
                <a:gd name="connsiteY30" fmla="*/ 719186 h 720414"/>
                <a:gd name="connsiteX31" fmla="*/ 473889 w 500228"/>
                <a:gd name="connsiteY31" fmla="*/ 707280 h 720414"/>
                <a:gd name="connsiteX32" fmla="*/ 459602 w 500228"/>
                <a:gd name="connsiteY32" fmla="*/ 712042 h 720414"/>
                <a:gd name="connsiteX33" fmla="*/ 402452 w 500228"/>
                <a:gd name="connsiteY33" fmla="*/ 707281 h 720414"/>
                <a:gd name="connsiteX34" fmla="*/ 373877 w 500228"/>
                <a:gd name="connsiteY34" fmla="*/ 712043 h 720414"/>
                <a:gd name="connsiteX35" fmla="*/ 323871 w 500228"/>
                <a:gd name="connsiteY35" fmla="*/ 712042 h 720414"/>
                <a:gd name="connsiteX36" fmla="*/ 135752 w 500228"/>
                <a:gd name="connsiteY36" fmla="*/ 709661 h 720414"/>
                <a:gd name="connsiteX37" fmla="*/ 26215 w 500228"/>
                <a:gd name="connsiteY37" fmla="*/ 707280 h 720414"/>
                <a:gd name="connsiteX38" fmla="*/ 19070 w 500228"/>
                <a:gd name="connsiteY38" fmla="*/ 700136 h 720414"/>
                <a:gd name="connsiteX39" fmla="*/ 2402 w 500228"/>
                <a:gd name="connsiteY39" fmla="*/ 695374 h 720414"/>
                <a:gd name="connsiteX40" fmla="*/ 2401 w 500228"/>
                <a:gd name="connsiteY40" fmla="*/ 669180 h 720414"/>
                <a:gd name="connsiteX41" fmla="*/ 21 w 500228"/>
                <a:gd name="connsiteY41" fmla="*/ 557261 h 720414"/>
                <a:gd name="connsiteX42" fmla="*/ 4783 w 500228"/>
                <a:gd name="connsiteY42" fmla="*/ 464393 h 720414"/>
                <a:gd name="connsiteX43" fmla="*/ 4784 w 500228"/>
                <a:gd name="connsiteY43" fmla="*/ 340568 h 720414"/>
                <a:gd name="connsiteX44" fmla="*/ 11927 w 500228"/>
                <a:gd name="connsiteY44" fmla="*/ 288179 h 720414"/>
                <a:gd name="connsiteX45" fmla="*/ 7164 w 500228"/>
                <a:gd name="connsiteY45" fmla="*/ 240555 h 720414"/>
                <a:gd name="connsiteX46" fmla="*/ 9546 w 500228"/>
                <a:gd name="connsiteY46" fmla="*/ 142924 h 720414"/>
                <a:gd name="connsiteX47" fmla="*/ 14308 w 500228"/>
                <a:gd name="connsiteY47" fmla="*/ 100061 h 720414"/>
                <a:gd name="connsiteX48" fmla="*/ 28596 w 500228"/>
                <a:gd name="connsiteY48" fmla="*/ 95299 h 720414"/>
                <a:gd name="connsiteX49" fmla="*/ 47646 w 500228"/>
                <a:gd name="connsiteY49" fmla="*/ 85774 h 720414"/>
                <a:gd name="connsiteX50" fmla="*/ 54789 w 500228"/>
                <a:gd name="connsiteY50" fmla="*/ 81011 h 720414"/>
                <a:gd name="connsiteX51" fmla="*/ 78602 w 500228"/>
                <a:gd name="connsiteY51" fmla="*/ 69105 h 720414"/>
                <a:gd name="connsiteX52" fmla="*/ 88127 w 500228"/>
                <a:gd name="connsiteY52" fmla="*/ 61961 h 720414"/>
                <a:gd name="connsiteX53" fmla="*/ 107177 w 500228"/>
                <a:gd name="connsiteY53" fmla="*/ 54818 h 720414"/>
                <a:gd name="connsiteX54" fmla="*/ 114321 w 500228"/>
                <a:gd name="connsiteY54" fmla="*/ 50055 h 720414"/>
                <a:gd name="connsiteX55" fmla="*/ 128608 w 500228"/>
                <a:gd name="connsiteY55" fmla="*/ 45293 h 720414"/>
                <a:gd name="connsiteX56" fmla="*/ 138133 w 500228"/>
                <a:gd name="connsiteY56" fmla="*/ 40530 h 720414"/>
                <a:gd name="connsiteX57" fmla="*/ 145277 w 500228"/>
                <a:gd name="connsiteY57" fmla="*/ 38149 h 720414"/>
                <a:gd name="connsiteX58" fmla="*/ 164327 w 500228"/>
                <a:gd name="connsiteY58" fmla="*/ 28624 h 720414"/>
                <a:gd name="connsiteX59" fmla="*/ 178614 w 500228"/>
                <a:gd name="connsiteY59" fmla="*/ 21480 h 720414"/>
                <a:gd name="connsiteX60" fmla="*/ 192902 w 500228"/>
                <a:gd name="connsiteY60" fmla="*/ 16718 h 720414"/>
                <a:gd name="connsiteX61" fmla="*/ 211952 w 500228"/>
                <a:gd name="connsiteY61" fmla="*/ 9574 h 720414"/>
                <a:gd name="connsiteX62" fmla="*/ 228621 w 500228"/>
                <a:gd name="connsiteY62" fmla="*/ 2430 h 720414"/>
                <a:gd name="connsiteX63" fmla="*/ 252433 w 500228"/>
                <a:gd name="connsiteY63" fmla="*/ 49 h 720414"/>
                <a:gd name="connsiteX0" fmla="*/ 252433 w 497729"/>
                <a:gd name="connsiteY0" fmla="*/ 49 h 719396"/>
                <a:gd name="connsiteX1" fmla="*/ 300058 w 497729"/>
                <a:gd name="connsiteY1" fmla="*/ 4811 h 719396"/>
                <a:gd name="connsiteX2" fmla="*/ 316727 w 497729"/>
                <a:gd name="connsiteY2" fmla="*/ 9574 h 719396"/>
                <a:gd name="connsiteX3" fmla="*/ 328633 w 497729"/>
                <a:gd name="connsiteY3" fmla="*/ 11955 h 719396"/>
                <a:gd name="connsiteX4" fmla="*/ 338158 w 497729"/>
                <a:gd name="connsiteY4" fmla="*/ 16718 h 719396"/>
                <a:gd name="connsiteX5" fmla="*/ 345302 w 497729"/>
                <a:gd name="connsiteY5" fmla="*/ 21480 h 719396"/>
                <a:gd name="connsiteX6" fmla="*/ 364352 w 497729"/>
                <a:gd name="connsiteY6" fmla="*/ 31005 h 719396"/>
                <a:gd name="connsiteX7" fmla="*/ 381021 w 497729"/>
                <a:gd name="connsiteY7" fmla="*/ 38149 h 719396"/>
                <a:gd name="connsiteX8" fmla="*/ 395308 w 497729"/>
                <a:gd name="connsiteY8" fmla="*/ 45293 h 719396"/>
                <a:gd name="connsiteX9" fmla="*/ 409596 w 497729"/>
                <a:gd name="connsiteY9" fmla="*/ 52436 h 719396"/>
                <a:gd name="connsiteX10" fmla="*/ 416739 w 497729"/>
                <a:gd name="connsiteY10" fmla="*/ 57199 h 719396"/>
                <a:gd name="connsiteX11" fmla="*/ 442933 w 497729"/>
                <a:gd name="connsiteY11" fmla="*/ 64343 h 719396"/>
                <a:gd name="connsiteX12" fmla="*/ 450077 w 497729"/>
                <a:gd name="connsiteY12" fmla="*/ 66724 h 719396"/>
                <a:gd name="connsiteX13" fmla="*/ 459602 w 497729"/>
                <a:gd name="connsiteY13" fmla="*/ 69105 h 719396"/>
                <a:gd name="connsiteX14" fmla="*/ 469127 w 497729"/>
                <a:gd name="connsiteY14" fmla="*/ 73868 h 719396"/>
                <a:gd name="connsiteX15" fmla="*/ 495321 w 497729"/>
                <a:gd name="connsiteY15" fmla="*/ 81011 h 719396"/>
                <a:gd name="connsiteX16" fmla="*/ 497702 w 497729"/>
                <a:gd name="connsiteY16" fmla="*/ 88155 h 719396"/>
                <a:gd name="connsiteX17" fmla="*/ 492939 w 497729"/>
                <a:gd name="connsiteY17" fmla="*/ 102443 h 719396"/>
                <a:gd name="connsiteX18" fmla="*/ 495321 w 497729"/>
                <a:gd name="connsiteY18" fmla="*/ 166736 h 719396"/>
                <a:gd name="connsiteX19" fmla="*/ 497702 w 497729"/>
                <a:gd name="connsiteY19" fmla="*/ 264368 h 719396"/>
                <a:gd name="connsiteX20" fmla="*/ 495322 w 497729"/>
                <a:gd name="connsiteY20" fmla="*/ 402480 h 719396"/>
                <a:gd name="connsiteX21" fmla="*/ 492939 w 497729"/>
                <a:gd name="connsiteY21" fmla="*/ 509637 h 719396"/>
                <a:gd name="connsiteX22" fmla="*/ 495321 w 497729"/>
                <a:gd name="connsiteY22" fmla="*/ 538212 h 719396"/>
                <a:gd name="connsiteX23" fmla="*/ 492939 w 497729"/>
                <a:gd name="connsiteY23" fmla="*/ 566787 h 719396"/>
                <a:gd name="connsiteX24" fmla="*/ 490559 w 497729"/>
                <a:gd name="connsiteY24" fmla="*/ 469155 h 719396"/>
                <a:gd name="connsiteX25" fmla="*/ 495321 w 497729"/>
                <a:gd name="connsiteY25" fmla="*/ 497730 h 719396"/>
                <a:gd name="connsiteX26" fmla="*/ 490558 w 497729"/>
                <a:gd name="connsiteY26" fmla="*/ 581074 h 719396"/>
                <a:gd name="connsiteX27" fmla="*/ 488177 w 497729"/>
                <a:gd name="connsiteY27" fmla="*/ 626318 h 719396"/>
                <a:gd name="connsiteX28" fmla="*/ 490558 w 497729"/>
                <a:gd name="connsiteY28" fmla="*/ 690611 h 719396"/>
                <a:gd name="connsiteX29" fmla="*/ 483415 w 497729"/>
                <a:gd name="connsiteY29" fmla="*/ 695373 h 719396"/>
                <a:gd name="connsiteX30" fmla="*/ 481033 w 497729"/>
                <a:gd name="connsiteY30" fmla="*/ 719186 h 719396"/>
                <a:gd name="connsiteX31" fmla="*/ 473889 w 497729"/>
                <a:gd name="connsiteY31" fmla="*/ 707280 h 719396"/>
                <a:gd name="connsiteX32" fmla="*/ 459602 w 497729"/>
                <a:gd name="connsiteY32" fmla="*/ 712042 h 719396"/>
                <a:gd name="connsiteX33" fmla="*/ 402452 w 497729"/>
                <a:gd name="connsiteY33" fmla="*/ 707281 h 719396"/>
                <a:gd name="connsiteX34" fmla="*/ 373877 w 497729"/>
                <a:gd name="connsiteY34" fmla="*/ 712043 h 719396"/>
                <a:gd name="connsiteX35" fmla="*/ 323871 w 497729"/>
                <a:gd name="connsiteY35" fmla="*/ 712042 h 719396"/>
                <a:gd name="connsiteX36" fmla="*/ 135752 w 497729"/>
                <a:gd name="connsiteY36" fmla="*/ 709661 h 719396"/>
                <a:gd name="connsiteX37" fmla="*/ 26215 w 497729"/>
                <a:gd name="connsiteY37" fmla="*/ 707280 h 719396"/>
                <a:gd name="connsiteX38" fmla="*/ 19070 w 497729"/>
                <a:gd name="connsiteY38" fmla="*/ 700136 h 719396"/>
                <a:gd name="connsiteX39" fmla="*/ 2402 w 497729"/>
                <a:gd name="connsiteY39" fmla="*/ 695374 h 719396"/>
                <a:gd name="connsiteX40" fmla="*/ 2401 w 497729"/>
                <a:gd name="connsiteY40" fmla="*/ 669180 h 719396"/>
                <a:gd name="connsiteX41" fmla="*/ 21 w 497729"/>
                <a:gd name="connsiteY41" fmla="*/ 557261 h 719396"/>
                <a:gd name="connsiteX42" fmla="*/ 4783 w 497729"/>
                <a:gd name="connsiteY42" fmla="*/ 464393 h 719396"/>
                <a:gd name="connsiteX43" fmla="*/ 4784 w 497729"/>
                <a:gd name="connsiteY43" fmla="*/ 340568 h 719396"/>
                <a:gd name="connsiteX44" fmla="*/ 11927 w 497729"/>
                <a:gd name="connsiteY44" fmla="*/ 288179 h 719396"/>
                <a:gd name="connsiteX45" fmla="*/ 7164 w 497729"/>
                <a:gd name="connsiteY45" fmla="*/ 240555 h 719396"/>
                <a:gd name="connsiteX46" fmla="*/ 9546 w 497729"/>
                <a:gd name="connsiteY46" fmla="*/ 142924 h 719396"/>
                <a:gd name="connsiteX47" fmla="*/ 14308 w 497729"/>
                <a:gd name="connsiteY47" fmla="*/ 100061 h 719396"/>
                <a:gd name="connsiteX48" fmla="*/ 28596 w 497729"/>
                <a:gd name="connsiteY48" fmla="*/ 95299 h 719396"/>
                <a:gd name="connsiteX49" fmla="*/ 47646 w 497729"/>
                <a:gd name="connsiteY49" fmla="*/ 85774 h 719396"/>
                <a:gd name="connsiteX50" fmla="*/ 54789 w 497729"/>
                <a:gd name="connsiteY50" fmla="*/ 81011 h 719396"/>
                <a:gd name="connsiteX51" fmla="*/ 78602 w 497729"/>
                <a:gd name="connsiteY51" fmla="*/ 69105 h 719396"/>
                <a:gd name="connsiteX52" fmla="*/ 88127 w 497729"/>
                <a:gd name="connsiteY52" fmla="*/ 61961 h 719396"/>
                <a:gd name="connsiteX53" fmla="*/ 107177 w 497729"/>
                <a:gd name="connsiteY53" fmla="*/ 54818 h 719396"/>
                <a:gd name="connsiteX54" fmla="*/ 114321 w 497729"/>
                <a:gd name="connsiteY54" fmla="*/ 50055 h 719396"/>
                <a:gd name="connsiteX55" fmla="*/ 128608 w 497729"/>
                <a:gd name="connsiteY55" fmla="*/ 45293 h 719396"/>
                <a:gd name="connsiteX56" fmla="*/ 138133 w 497729"/>
                <a:gd name="connsiteY56" fmla="*/ 40530 h 719396"/>
                <a:gd name="connsiteX57" fmla="*/ 145277 w 497729"/>
                <a:gd name="connsiteY57" fmla="*/ 38149 h 719396"/>
                <a:gd name="connsiteX58" fmla="*/ 164327 w 497729"/>
                <a:gd name="connsiteY58" fmla="*/ 28624 h 719396"/>
                <a:gd name="connsiteX59" fmla="*/ 178614 w 497729"/>
                <a:gd name="connsiteY59" fmla="*/ 21480 h 719396"/>
                <a:gd name="connsiteX60" fmla="*/ 192902 w 497729"/>
                <a:gd name="connsiteY60" fmla="*/ 16718 h 719396"/>
                <a:gd name="connsiteX61" fmla="*/ 211952 w 497729"/>
                <a:gd name="connsiteY61" fmla="*/ 9574 h 719396"/>
                <a:gd name="connsiteX62" fmla="*/ 228621 w 497729"/>
                <a:gd name="connsiteY62" fmla="*/ 2430 h 719396"/>
                <a:gd name="connsiteX63" fmla="*/ 252433 w 497729"/>
                <a:gd name="connsiteY63" fmla="*/ 49 h 719396"/>
                <a:gd name="connsiteX0" fmla="*/ 252433 w 497729"/>
                <a:gd name="connsiteY0" fmla="*/ 49 h 712327"/>
                <a:gd name="connsiteX1" fmla="*/ 300058 w 497729"/>
                <a:gd name="connsiteY1" fmla="*/ 4811 h 712327"/>
                <a:gd name="connsiteX2" fmla="*/ 316727 w 497729"/>
                <a:gd name="connsiteY2" fmla="*/ 9574 h 712327"/>
                <a:gd name="connsiteX3" fmla="*/ 328633 w 497729"/>
                <a:gd name="connsiteY3" fmla="*/ 11955 h 712327"/>
                <a:gd name="connsiteX4" fmla="*/ 338158 w 497729"/>
                <a:gd name="connsiteY4" fmla="*/ 16718 h 712327"/>
                <a:gd name="connsiteX5" fmla="*/ 345302 w 497729"/>
                <a:gd name="connsiteY5" fmla="*/ 21480 h 712327"/>
                <a:gd name="connsiteX6" fmla="*/ 364352 w 497729"/>
                <a:gd name="connsiteY6" fmla="*/ 31005 h 712327"/>
                <a:gd name="connsiteX7" fmla="*/ 381021 w 497729"/>
                <a:gd name="connsiteY7" fmla="*/ 38149 h 712327"/>
                <a:gd name="connsiteX8" fmla="*/ 395308 w 497729"/>
                <a:gd name="connsiteY8" fmla="*/ 45293 h 712327"/>
                <a:gd name="connsiteX9" fmla="*/ 409596 w 497729"/>
                <a:gd name="connsiteY9" fmla="*/ 52436 h 712327"/>
                <a:gd name="connsiteX10" fmla="*/ 416739 w 497729"/>
                <a:gd name="connsiteY10" fmla="*/ 57199 h 712327"/>
                <a:gd name="connsiteX11" fmla="*/ 442933 w 497729"/>
                <a:gd name="connsiteY11" fmla="*/ 64343 h 712327"/>
                <a:gd name="connsiteX12" fmla="*/ 450077 w 497729"/>
                <a:gd name="connsiteY12" fmla="*/ 66724 h 712327"/>
                <a:gd name="connsiteX13" fmla="*/ 459602 w 497729"/>
                <a:gd name="connsiteY13" fmla="*/ 69105 h 712327"/>
                <a:gd name="connsiteX14" fmla="*/ 469127 w 497729"/>
                <a:gd name="connsiteY14" fmla="*/ 73868 h 712327"/>
                <a:gd name="connsiteX15" fmla="*/ 495321 w 497729"/>
                <a:gd name="connsiteY15" fmla="*/ 81011 h 712327"/>
                <a:gd name="connsiteX16" fmla="*/ 497702 w 497729"/>
                <a:gd name="connsiteY16" fmla="*/ 88155 h 712327"/>
                <a:gd name="connsiteX17" fmla="*/ 492939 w 497729"/>
                <a:gd name="connsiteY17" fmla="*/ 102443 h 712327"/>
                <a:gd name="connsiteX18" fmla="*/ 495321 w 497729"/>
                <a:gd name="connsiteY18" fmla="*/ 166736 h 712327"/>
                <a:gd name="connsiteX19" fmla="*/ 497702 w 497729"/>
                <a:gd name="connsiteY19" fmla="*/ 264368 h 712327"/>
                <a:gd name="connsiteX20" fmla="*/ 495322 w 497729"/>
                <a:gd name="connsiteY20" fmla="*/ 402480 h 712327"/>
                <a:gd name="connsiteX21" fmla="*/ 492939 w 497729"/>
                <a:gd name="connsiteY21" fmla="*/ 509637 h 712327"/>
                <a:gd name="connsiteX22" fmla="*/ 495321 w 497729"/>
                <a:gd name="connsiteY22" fmla="*/ 538212 h 712327"/>
                <a:gd name="connsiteX23" fmla="*/ 492939 w 497729"/>
                <a:gd name="connsiteY23" fmla="*/ 566787 h 712327"/>
                <a:gd name="connsiteX24" fmla="*/ 490559 w 497729"/>
                <a:gd name="connsiteY24" fmla="*/ 469155 h 712327"/>
                <a:gd name="connsiteX25" fmla="*/ 495321 w 497729"/>
                <a:gd name="connsiteY25" fmla="*/ 497730 h 712327"/>
                <a:gd name="connsiteX26" fmla="*/ 490558 w 497729"/>
                <a:gd name="connsiteY26" fmla="*/ 581074 h 712327"/>
                <a:gd name="connsiteX27" fmla="*/ 488177 w 497729"/>
                <a:gd name="connsiteY27" fmla="*/ 626318 h 712327"/>
                <a:gd name="connsiteX28" fmla="*/ 490558 w 497729"/>
                <a:gd name="connsiteY28" fmla="*/ 690611 h 712327"/>
                <a:gd name="connsiteX29" fmla="*/ 483415 w 497729"/>
                <a:gd name="connsiteY29" fmla="*/ 695373 h 712327"/>
                <a:gd name="connsiteX30" fmla="*/ 481033 w 497729"/>
                <a:gd name="connsiteY30" fmla="*/ 702517 h 712327"/>
                <a:gd name="connsiteX31" fmla="*/ 473889 w 497729"/>
                <a:gd name="connsiteY31" fmla="*/ 707280 h 712327"/>
                <a:gd name="connsiteX32" fmla="*/ 459602 w 497729"/>
                <a:gd name="connsiteY32" fmla="*/ 712042 h 712327"/>
                <a:gd name="connsiteX33" fmla="*/ 402452 w 497729"/>
                <a:gd name="connsiteY33" fmla="*/ 707281 h 712327"/>
                <a:gd name="connsiteX34" fmla="*/ 373877 w 497729"/>
                <a:gd name="connsiteY34" fmla="*/ 712043 h 712327"/>
                <a:gd name="connsiteX35" fmla="*/ 323871 w 497729"/>
                <a:gd name="connsiteY35" fmla="*/ 712042 h 712327"/>
                <a:gd name="connsiteX36" fmla="*/ 135752 w 497729"/>
                <a:gd name="connsiteY36" fmla="*/ 709661 h 712327"/>
                <a:gd name="connsiteX37" fmla="*/ 26215 w 497729"/>
                <a:gd name="connsiteY37" fmla="*/ 707280 h 712327"/>
                <a:gd name="connsiteX38" fmla="*/ 19070 w 497729"/>
                <a:gd name="connsiteY38" fmla="*/ 700136 h 712327"/>
                <a:gd name="connsiteX39" fmla="*/ 2402 w 497729"/>
                <a:gd name="connsiteY39" fmla="*/ 695374 h 712327"/>
                <a:gd name="connsiteX40" fmla="*/ 2401 w 497729"/>
                <a:gd name="connsiteY40" fmla="*/ 669180 h 712327"/>
                <a:gd name="connsiteX41" fmla="*/ 21 w 497729"/>
                <a:gd name="connsiteY41" fmla="*/ 557261 h 712327"/>
                <a:gd name="connsiteX42" fmla="*/ 4783 w 497729"/>
                <a:gd name="connsiteY42" fmla="*/ 464393 h 712327"/>
                <a:gd name="connsiteX43" fmla="*/ 4784 w 497729"/>
                <a:gd name="connsiteY43" fmla="*/ 340568 h 712327"/>
                <a:gd name="connsiteX44" fmla="*/ 11927 w 497729"/>
                <a:gd name="connsiteY44" fmla="*/ 288179 h 712327"/>
                <a:gd name="connsiteX45" fmla="*/ 7164 w 497729"/>
                <a:gd name="connsiteY45" fmla="*/ 240555 h 712327"/>
                <a:gd name="connsiteX46" fmla="*/ 9546 w 497729"/>
                <a:gd name="connsiteY46" fmla="*/ 142924 h 712327"/>
                <a:gd name="connsiteX47" fmla="*/ 14308 w 497729"/>
                <a:gd name="connsiteY47" fmla="*/ 100061 h 712327"/>
                <a:gd name="connsiteX48" fmla="*/ 28596 w 497729"/>
                <a:gd name="connsiteY48" fmla="*/ 95299 h 712327"/>
                <a:gd name="connsiteX49" fmla="*/ 47646 w 497729"/>
                <a:gd name="connsiteY49" fmla="*/ 85774 h 712327"/>
                <a:gd name="connsiteX50" fmla="*/ 54789 w 497729"/>
                <a:gd name="connsiteY50" fmla="*/ 81011 h 712327"/>
                <a:gd name="connsiteX51" fmla="*/ 78602 w 497729"/>
                <a:gd name="connsiteY51" fmla="*/ 69105 h 712327"/>
                <a:gd name="connsiteX52" fmla="*/ 88127 w 497729"/>
                <a:gd name="connsiteY52" fmla="*/ 61961 h 712327"/>
                <a:gd name="connsiteX53" fmla="*/ 107177 w 497729"/>
                <a:gd name="connsiteY53" fmla="*/ 54818 h 712327"/>
                <a:gd name="connsiteX54" fmla="*/ 114321 w 497729"/>
                <a:gd name="connsiteY54" fmla="*/ 50055 h 712327"/>
                <a:gd name="connsiteX55" fmla="*/ 128608 w 497729"/>
                <a:gd name="connsiteY55" fmla="*/ 45293 h 712327"/>
                <a:gd name="connsiteX56" fmla="*/ 138133 w 497729"/>
                <a:gd name="connsiteY56" fmla="*/ 40530 h 712327"/>
                <a:gd name="connsiteX57" fmla="*/ 145277 w 497729"/>
                <a:gd name="connsiteY57" fmla="*/ 38149 h 712327"/>
                <a:gd name="connsiteX58" fmla="*/ 164327 w 497729"/>
                <a:gd name="connsiteY58" fmla="*/ 28624 h 712327"/>
                <a:gd name="connsiteX59" fmla="*/ 178614 w 497729"/>
                <a:gd name="connsiteY59" fmla="*/ 21480 h 712327"/>
                <a:gd name="connsiteX60" fmla="*/ 192902 w 497729"/>
                <a:gd name="connsiteY60" fmla="*/ 16718 h 712327"/>
                <a:gd name="connsiteX61" fmla="*/ 211952 w 497729"/>
                <a:gd name="connsiteY61" fmla="*/ 9574 h 712327"/>
                <a:gd name="connsiteX62" fmla="*/ 228621 w 497729"/>
                <a:gd name="connsiteY62" fmla="*/ 2430 h 712327"/>
                <a:gd name="connsiteX63" fmla="*/ 252433 w 497729"/>
                <a:gd name="connsiteY63" fmla="*/ 49 h 7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7729" h="712327">
                  <a:moveTo>
                    <a:pt x="252433" y="49"/>
                  </a:moveTo>
                  <a:cubicBezTo>
                    <a:pt x="264339" y="446"/>
                    <a:pt x="283147" y="1736"/>
                    <a:pt x="300058" y="4811"/>
                  </a:cubicBezTo>
                  <a:cubicBezTo>
                    <a:pt x="316378" y="7779"/>
                    <a:pt x="303134" y="6176"/>
                    <a:pt x="316727" y="9574"/>
                  </a:cubicBezTo>
                  <a:cubicBezTo>
                    <a:pt x="320653" y="10556"/>
                    <a:pt x="324664" y="11161"/>
                    <a:pt x="328633" y="11955"/>
                  </a:cubicBezTo>
                  <a:cubicBezTo>
                    <a:pt x="331808" y="13543"/>
                    <a:pt x="335076" y="14957"/>
                    <a:pt x="338158" y="16718"/>
                  </a:cubicBezTo>
                  <a:cubicBezTo>
                    <a:pt x="340643" y="18138"/>
                    <a:pt x="342790" y="20110"/>
                    <a:pt x="345302" y="21480"/>
                  </a:cubicBezTo>
                  <a:cubicBezTo>
                    <a:pt x="351535" y="24880"/>
                    <a:pt x="358445" y="27067"/>
                    <a:pt x="364352" y="31005"/>
                  </a:cubicBezTo>
                  <a:cubicBezTo>
                    <a:pt x="374219" y="37583"/>
                    <a:pt x="368719" y="35074"/>
                    <a:pt x="381021" y="38149"/>
                  </a:cubicBezTo>
                  <a:cubicBezTo>
                    <a:pt x="401485" y="51792"/>
                    <a:pt x="375596" y="35437"/>
                    <a:pt x="395308" y="45293"/>
                  </a:cubicBezTo>
                  <a:cubicBezTo>
                    <a:pt x="413766" y="54522"/>
                    <a:pt x="391646" y="46453"/>
                    <a:pt x="409596" y="52436"/>
                  </a:cubicBezTo>
                  <a:cubicBezTo>
                    <a:pt x="411977" y="54024"/>
                    <a:pt x="414124" y="56037"/>
                    <a:pt x="416739" y="57199"/>
                  </a:cubicBezTo>
                  <a:cubicBezTo>
                    <a:pt x="429866" y="63033"/>
                    <a:pt x="430136" y="61143"/>
                    <a:pt x="442933" y="64343"/>
                  </a:cubicBezTo>
                  <a:cubicBezTo>
                    <a:pt x="445368" y="64952"/>
                    <a:pt x="447663" y="66034"/>
                    <a:pt x="450077" y="66724"/>
                  </a:cubicBezTo>
                  <a:cubicBezTo>
                    <a:pt x="453224" y="67623"/>
                    <a:pt x="456427" y="68311"/>
                    <a:pt x="459602" y="69105"/>
                  </a:cubicBezTo>
                  <a:cubicBezTo>
                    <a:pt x="462777" y="70693"/>
                    <a:pt x="465702" y="72934"/>
                    <a:pt x="469127" y="73868"/>
                  </a:cubicBezTo>
                  <a:cubicBezTo>
                    <a:pt x="500848" y="82519"/>
                    <a:pt x="473478" y="70091"/>
                    <a:pt x="495321" y="81011"/>
                  </a:cubicBezTo>
                  <a:cubicBezTo>
                    <a:pt x="496115" y="83392"/>
                    <a:pt x="497979" y="85660"/>
                    <a:pt x="497702" y="88155"/>
                  </a:cubicBezTo>
                  <a:cubicBezTo>
                    <a:pt x="497147" y="93145"/>
                    <a:pt x="493336" y="89346"/>
                    <a:pt x="492939" y="102443"/>
                  </a:cubicBezTo>
                  <a:cubicBezTo>
                    <a:pt x="492542" y="115540"/>
                    <a:pt x="494527" y="139749"/>
                    <a:pt x="495321" y="166736"/>
                  </a:cubicBezTo>
                  <a:cubicBezTo>
                    <a:pt x="496115" y="193723"/>
                    <a:pt x="497702" y="225077"/>
                    <a:pt x="497702" y="264368"/>
                  </a:cubicBezTo>
                  <a:cubicBezTo>
                    <a:pt x="497702" y="303659"/>
                    <a:pt x="494528" y="391367"/>
                    <a:pt x="495322" y="402480"/>
                  </a:cubicBezTo>
                  <a:cubicBezTo>
                    <a:pt x="496116" y="426292"/>
                    <a:pt x="492939" y="487015"/>
                    <a:pt x="492939" y="509637"/>
                  </a:cubicBezTo>
                  <a:cubicBezTo>
                    <a:pt x="492939" y="532259"/>
                    <a:pt x="495321" y="528687"/>
                    <a:pt x="495321" y="538212"/>
                  </a:cubicBezTo>
                  <a:cubicBezTo>
                    <a:pt x="495321" y="547737"/>
                    <a:pt x="493733" y="578296"/>
                    <a:pt x="492939" y="566787"/>
                  </a:cubicBezTo>
                  <a:cubicBezTo>
                    <a:pt x="492145" y="555278"/>
                    <a:pt x="492146" y="456455"/>
                    <a:pt x="490559" y="469155"/>
                  </a:cubicBezTo>
                  <a:lnTo>
                    <a:pt x="495321" y="497730"/>
                  </a:lnTo>
                  <a:cubicBezTo>
                    <a:pt x="496115" y="525511"/>
                    <a:pt x="491749" y="559643"/>
                    <a:pt x="490558" y="581074"/>
                  </a:cubicBezTo>
                  <a:cubicBezTo>
                    <a:pt x="489367" y="602505"/>
                    <a:pt x="488177" y="608062"/>
                    <a:pt x="488177" y="626318"/>
                  </a:cubicBezTo>
                  <a:cubicBezTo>
                    <a:pt x="488177" y="644574"/>
                    <a:pt x="489764" y="669180"/>
                    <a:pt x="490558" y="690611"/>
                  </a:cubicBezTo>
                  <a:cubicBezTo>
                    <a:pt x="489764" y="708867"/>
                    <a:pt x="485003" y="693389"/>
                    <a:pt x="483415" y="695373"/>
                  </a:cubicBezTo>
                  <a:cubicBezTo>
                    <a:pt x="481828" y="697357"/>
                    <a:pt x="482621" y="700533"/>
                    <a:pt x="481033" y="702517"/>
                  </a:cubicBezTo>
                  <a:cubicBezTo>
                    <a:pt x="479445" y="704502"/>
                    <a:pt x="477461" y="705693"/>
                    <a:pt x="473889" y="707280"/>
                  </a:cubicBezTo>
                  <a:cubicBezTo>
                    <a:pt x="470317" y="708868"/>
                    <a:pt x="465158" y="711248"/>
                    <a:pt x="459602" y="712042"/>
                  </a:cubicBezTo>
                  <a:cubicBezTo>
                    <a:pt x="437377" y="711248"/>
                    <a:pt x="416739" y="707281"/>
                    <a:pt x="402452" y="707281"/>
                  </a:cubicBezTo>
                  <a:cubicBezTo>
                    <a:pt x="388165" y="707281"/>
                    <a:pt x="386974" y="711250"/>
                    <a:pt x="373877" y="712043"/>
                  </a:cubicBezTo>
                  <a:cubicBezTo>
                    <a:pt x="360780" y="712836"/>
                    <a:pt x="341348" y="711682"/>
                    <a:pt x="323871" y="712042"/>
                  </a:cubicBezTo>
                  <a:lnTo>
                    <a:pt x="135752" y="709661"/>
                  </a:lnTo>
                  <a:cubicBezTo>
                    <a:pt x="99240" y="708867"/>
                    <a:pt x="45662" y="708867"/>
                    <a:pt x="26215" y="707280"/>
                  </a:cubicBezTo>
                  <a:cubicBezTo>
                    <a:pt x="6768" y="705693"/>
                    <a:pt x="23039" y="702120"/>
                    <a:pt x="19070" y="700136"/>
                  </a:cubicBezTo>
                  <a:cubicBezTo>
                    <a:pt x="15101" y="698152"/>
                    <a:pt x="5180" y="700533"/>
                    <a:pt x="2402" y="695374"/>
                  </a:cubicBezTo>
                  <a:cubicBezTo>
                    <a:pt x="-376" y="690215"/>
                    <a:pt x="5449" y="687460"/>
                    <a:pt x="2401" y="669180"/>
                  </a:cubicBezTo>
                  <a:cubicBezTo>
                    <a:pt x="3195" y="631874"/>
                    <a:pt x="455" y="594573"/>
                    <a:pt x="21" y="557261"/>
                  </a:cubicBezTo>
                  <a:cubicBezTo>
                    <a:pt x="-339" y="526266"/>
                    <a:pt x="3989" y="500508"/>
                    <a:pt x="4783" y="464393"/>
                  </a:cubicBezTo>
                  <a:cubicBezTo>
                    <a:pt x="5577" y="428278"/>
                    <a:pt x="3593" y="369937"/>
                    <a:pt x="4784" y="340568"/>
                  </a:cubicBezTo>
                  <a:cubicBezTo>
                    <a:pt x="5975" y="311199"/>
                    <a:pt x="7115" y="317058"/>
                    <a:pt x="11927" y="288179"/>
                  </a:cubicBezTo>
                  <a:cubicBezTo>
                    <a:pt x="12721" y="271510"/>
                    <a:pt x="7561" y="264764"/>
                    <a:pt x="7164" y="240555"/>
                  </a:cubicBezTo>
                  <a:cubicBezTo>
                    <a:pt x="6767" y="216346"/>
                    <a:pt x="7893" y="175435"/>
                    <a:pt x="9546" y="142924"/>
                  </a:cubicBezTo>
                  <a:cubicBezTo>
                    <a:pt x="10276" y="128567"/>
                    <a:pt x="8969" y="113408"/>
                    <a:pt x="14308" y="100061"/>
                  </a:cubicBezTo>
                  <a:cubicBezTo>
                    <a:pt x="16172" y="95400"/>
                    <a:pt x="23982" y="97276"/>
                    <a:pt x="28596" y="95299"/>
                  </a:cubicBezTo>
                  <a:cubicBezTo>
                    <a:pt x="35122" y="92502"/>
                    <a:pt x="41739" y="89713"/>
                    <a:pt x="47646" y="85774"/>
                  </a:cubicBezTo>
                  <a:cubicBezTo>
                    <a:pt x="50027" y="84186"/>
                    <a:pt x="52229" y="82291"/>
                    <a:pt x="54789" y="81011"/>
                  </a:cubicBezTo>
                  <a:cubicBezTo>
                    <a:pt x="80646" y="68082"/>
                    <a:pt x="27524" y="101609"/>
                    <a:pt x="78602" y="69105"/>
                  </a:cubicBezTo>
                  <a:cubicBezTo>
                    <a:pt x="81950" y="66974"/>
                    <a:pt x="84658" y="63888"/>
                    <a:pt x="88127" y="61961"/>
                  </a:cubicBezTo>
                  <a:cubicBezTo>
                    <a:pt x="92398" y="59588"/>
                    <a:pt x="101830" y="56600"/>
                    <a:pt x="107177" y="54818"/>
                  </a:cubicBezTo>
                  <a:cubicBezTo>
                    <a:pt x="109558" y="53230"/>
                    <a:pt x="111706" y="51217"/>
                    <a:pt x="114321" y="50055"/>
                  </a:cubicBezTo>
                  <a:cubicBezTo>
                    <a:pt x="118908" y="48016"/>
                    <a:pt x="124118" y="47538"/>
                    <a:pt x="128608" y="45293"/>
                  </a:cubicBezTo>
                  <a:cubicBezTo>
                    <a:pt x="131783" y="43705"/>
                    <a:pt x="134870" y="41928"/>
                    <a:pt x="138133" y="40530"/>
                  </a:cubicBezTo>
                  <a:cubicBezTo>
                    <a:pt x="140440" y="39541"/>
                    <a:pt x="142992" y="39188"/>
                    <a:pt x="145277" y="38149"/>
                  </a:cubicBezTo>
                  <a:cubicBezTo>
                    <a:pt x="151740" y="35211"/>
                    <a:pt x="157977" y="31799"/>
                    <a:pt x="164327" y="28624"/>
                  </a:cubicBezTo>
                  <a:cubicBezTo>
                    <a:pt x="169089" y="26243"/>
                    <a:pt x="173563" y="23164"/>
                    <a:pt x="178614" y="21480"/>
                  </a:cubicBezTo>
                  <a:cubicBezTo>
                    <a:pt x="183377" y="19893"/>
                    <a:pt x="188412" y="18963"/>
                    <a:pt x="192902" y="16718"/>
                  </a:cubicBezTo>
                  <a:cubicBezTo>
                    <a:pt x="205354" y="10491"/>
                    <a:pt x="198983" y="12816"/>
                    <a:pt x="211952" y="9574"/>
                  </a:cubicBezTo>
                  <a:cubicBezTo>
                    <a:pt x="222828" y="2323"/>
                    <a:pt x="215166" y="6274"/>
                    <a:pt x="228621" y="2430"/>
                  </a:cubicBezTo>
                  <a:cubicBezTo>
                    <a:pt x="231034" y="1741"/>
                    <a:pt x="240527" y="-348"/>
                    <a:pt x="252433" y="49"/>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hlinkHover r:id="rId9" action="ppaction://hlinksldjump"/>
              <a:extLst>
                <a:ext uri="{FF2B5EF4-FFF2-40B4-BE49-F238E27FC236}">
                  <a16:creationId xmlns:a16="http://schemas.microsoft.com/office/drawing/2014/main" id="{9515EB8E-2BB9-1E42-3930-E4E836971F80}"/>
                </a:ext>
              </a:extLst>
            </p:cNvPr>
            <p:cNvSpPr>
              <a:spLocks noGrp="1" noRot="1" noMove="1" noResize="1" noEditPoints="1" noAdjustHandles="1" noChangeArrowheads="1" noChangeShapeType="1"/>
            </p:cNvSpPr>
            <p:nvPr/>
          </p:nvSpPr>
          <p:spPr>
            <a:xfrm>
              <a:off x="2369783" y="2897505"/>
              <a:ext cx="545726" cy="266700"/>
            </a:xfrm>
            <a:custGeom>
              <a:avLst/>
              <a:gdLst>
                <a:gd name="connsiteX0" fmla="*/ 4703 w 547533"/>
                <a:gd name="connsiteY0" fmla="*/ 9525 h 266700"/>
                <a:gd name="connsiteX1" fmla="*/ 21371 w 547533"/>
                <a:gd name="connsiteY1" fmla="*/ 23813 h 266700"/>
                <a:gd name="connsiteX2" fmla="*/ 18990 w 547533"/>
                <a:gd name="connsiteY2" fmla="*/ 47625 h 266700"/>
                <a:gd name="connsiteX3" fmla="*/ 14228 w 547533"/>
                <a:gd name="connsiteY3" fmla="*/ 71438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1371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8514 w 547533"/>
                <a:gd name="connsiteY5" fmla="*/ 102393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26134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4327 w 545726"/>
                <a:gd name="connsiteY4" fmla="*/ 95250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1945 w 545726"/>
                <a:gd name="connsiteY4" fmla="*/ 97631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5726" h="266700">
                  <a:moveTo>
                    <a:pt x="2896" y="9525"/>
                  </a:moveTo>
                  <a:cubicBezTo>
                    <a:pt x="-8216" y="13494"/>
                    <a:pt x="15992" y="17066"/>
                    <a:pt x="19564" y="23813"/>
                  </a:cubicBezTo>
                  <a:cubicBezTo>
                    <a:pt x="23136" y="30560"/>
                    <a:pt x="24327" y="41673"/>
                    <a:pt x="24327" y="50007"/>
                  </a:cubicBezTo>
                  <a:cubicBezTo>
                    <a:pt x="24327" y="58341"/>
                    <a:pt x="23387" y="62351"/>
                    <a:pt x="19565" y="73819"/>
                  </a:cubicBezTo>
                  <a:cubicBezTo>
                    <a:pt x="20359" y="81756"/>
                    <a:pt x="21152" y="81359"/>
                    <a:pt x="21945" y="97631"/>
                  </a:cubicBezTo>
                  <a:cubicBezTo>
                    <a:pt x="22739" y="113903"/>
                    <a:pt x="24723" y="166687"/>
                    <a:pt x="24326" y="171449"/>
                  </a:cubicBezTo>
                  <a:cubicBezTo>
                    <a:pt x="23929" y="176211"/>
                    <a:pt x="18770" y="118269"/>
                    <a:pt x="19564" y="126206"/>
                  </a:cubicBezTo>
                  <a:cubicBezTo>
                    <a:pt x="17649" y="147275"/>
                    <a:pt x="22670" y="192255"/>
                    <a:pt x="24327" y="207169"/>
                  </a:cubicBezTo>
                  <a:cubicBezTo>
                    <a:pt x="26326" y="225158"/>
                    <a:pt x="24327" y="242094"/>
                    <a:pt x="29089" y="259556"/>
                  </a:cubicBezTo>
                  <a:lnTo>
                    <a:pt x="167202" y="257175"/>
                  </a:lnTo>
                  <a:cubicBezTo>
                    <a:pt x="183097" y="257175"/>
                    <a:pt x="198945" y="258921"/>
                    <a:pt x="214827" y="259556"/>
                  </a:cubicBezTo>
                  <a:lnTo>
                    <a:pt x="286264" y="261938"/>
                  </a:lnTo>
                  <a:cubicBezTo>
                    <a:pt x="357185" y="267393"/>
                    <a:pt x="271844" y="261938"/>
                    <a:pt x="395802" y="261938"/>
                  </a:cubicBezTo>
                  <a:cubicBezTo>
                    <a:pt x="408013" y="261938"/>
                    <a:pt x="493935" y="265965"/>
                    <a:pt x="510102" y="266700"/>
                  </a:cubicBezTo>
                  <a:cubicBezTo>
                    <a:pt x="521109" y="263949"/>
                    <a:pt x="522008" y="266773"/>
                    <a:pt x="522008" y="252413"/>
                  </a:cubicBezTo>
                  <a:cubicBezTo>
                    <a:pt x="522008" y="180300"/>
                    <a:pt x="522241" y="187836"/>
                    <a:pt x="517246" y="142875"/>
                  </a:cubicBezTo>
                  <a:cubicBezTo>
                    <a:pt x="525977" y="142081"/>
                    <a:pt x="536923" y="146359"/>
                    <a:pt x="543439" y="140494"/>
                  </a:cubicBezTo>
                  <a:cubicBezTo>
                    <a:pt x="548196" y="136213"/>
                    <a:pt x="544608" y="126769"/>
                    <a:pt x="541058" y="121444"/>
                  </a:cubicBezTo>
                  <a:cubicBezTo>
                    <a:pt x="538813" y="118076"/>
                    <a:pt x="533144" y="119728"/>
                    <a:pt x="529152" y="119063"/>
                  </a:cubicBezTo>
                  <a:cubicBezTo>
                    <a:pt x="523616" y="118140"/>
                    <a:pt x="518039" y="117475"/>
                    <a:pt x="512483" y="116681"/>
                  </a:cubicBezTo>
                  <a:cubicBezTo>
                    <a:pt x="510102" y="115887"/>
                    <a:pt x="507646" y="115289"/>
                    <a:pt x="505339" y="114300"/>
                  </a:cubicBezTo>
                  <a:cubicBezTo>
                    <a:pt x="502076" y="112902"/>
                    <a:pt x="499138" y="110784"/>
                    <a:pt x="495814" y="109538"/>
                  </a:cubicBezTo>
                  <a:cubicBezTo>
                    <a:pt x="488471" y="106784"/>
                    <a:pt x="481944" y="107043"/>
                    <a:pt x="474383" y="104775"/>
                  </a:cubicBezTo>
                  <a:cubicBezTo>
                    <a:pt x="472565" y="104230"/>
                    <a:pt x="459239" y="98341"/>
                    <a:pt x="455333" y="97631"/>
                  </a:cubicBezTo>
                  <a:cubicBezTo>
                    <a:pt x="449037" y="96486"/>
                    <a:pt x="442633" y="96044"/>
                    <a:pt x="436283" y="95250"/>
                  </a:cubicBezTo>
                  <a:cubicBezTo>
                    <a:pt x="419128" y="89532"/>
                    <a:pt x="440579" y="96479"/>
                    <a:pt x="419614" y="90488"/>
                  </a:cubicBezTo>
                  <a:cubicBezTo>
                    <a:pt x="402523" y="85604"/>
                    <a:pt x="424783" y="90568"/>
                    <a:pt x="400564" y="85725"/>
                  </a:cubicBezTo>
                  <a:cubicBezTo>
                    <a:pt x="386091" y="76076"/>
                    <a:pt x="401466" y="85170"/>
                    <a:pt x="383896" y="78581"/>
                  </a:cubicBezTo>
                  <a:cubicBezTo>
                    <a:pt x="364935" y="71470"/>
                    <a:pt x="383467" y="72780"/>
                    <a:pt x="352939" y="66675"/>
                  </a:cubicBezTo>
                  <a:cubicBezTo>
                    <a:pt x="345002" y="65088"/>
                    <a:pt x="336806" y="64473"/>
                    <a:pt x="329127" y="61913"/>
                  </a:cubicBezTo>
                  <a:cubicBezTo>
                    <a:pt x="312806" y="56471"/>
                    <a:pt x="333051" y="62893"/>
                    <a:pt x="310077" y="57150"/>
                  </a:cubicBezTo>
                  <a:cubicBezTo>
                    <a:pt x="307642" y="56541"/>
                    <a:pt x="305347" y="55459"/>
                    <a:pt x="302933" y="54769"/>
                  </a:cubicBezTo>
                  <a:cubicBezTo>
                    <a:pt x="299786" y="53870"/>
                    <a:pt x="296555" y="53287"/>
                    <a:pt x="293408" y="52388"/>
                  </a:cubicBezTo>
                  <a:cubicBezTo>
                    <a:pt x="290994" y="51698"/>
                    <a:pt x="288678" y="50696"/>
                    <a:pt x="286264" y="50006"/>
                  </a:cubicBezTo>
                  <a:cubicBezTo>
                    <a:pt x="278423" y="47765"/>
                    <a:pt x="273010" y="46879"/>
                    <a:pt x="264833" y="45244"/>
                  </a:cubicBezTo>
                  <a:cubicBezTo>
                    <a:pt x="260864" y="43656"/>
                    <a:pt x="256982" y="41833"/>
                    <a:pt x="252927" y="40481"/>
                  </a:cubicBezTo>
                  <a:cubicBezTo>
                    <a:pt x="243308" y="37275"/>
                    <a:pt x="241871" y="38549"/>
                    <a:pt x="231496" y="35719"/>
                  </a:cubicBezTo>
                  <a:cubicBezTo>
                    <a:pt x="202730" y="27874"/>
                    <a:pt x="232411" y="33128"/>
                    <a:pt x="200539" y="28575"/>
                  </a:cubicBezTo>
                  <a:cubicBezTo>
                    <a:pt x="188162" y="24449"/>
                    <a:pt x="187971" y="24058"/>
                    <a:pt x="169583" y="21431"/>
                  </a:cubicBezTo>
                  <a:cubicBezTo>
                    <a:pt x="164027" y="20637"/>
                    <a:pt x="158436" y="20054"/>
                    <a:pt x="152914" y="19050"/>
                  </a:cubicBezTo>
                  <a:cubicBezTo>
                    <a:pt x="124415" y="13869"/>
                    <a:pt x="159177" y="19384"/>
                    <a:pt x="136246" y="14288"/>
                  </a:cubicBezTo>
                  <a:cubicBezTo>
                    <a:pt x="131533" y="13240"/>
                    <a:pt x="126721" y="12700"/>
                    <a:pt x="121958" y="11906"/>
                  </a:cubicBezTo>
                  <a:cubicBezTo>
                    <a:pt x="118783" y="10319"/>
                    <a:pt x="115801" y="8267"/>
                    <a:pt x="112433" y="7144"/>
                  </a:cubicBezTo>
                  <a:cubicBezTo>
                    <a:pt x="106223" y="5074"/>
                    <a:pt x="99593" y="4451"/>
                    <a:pt x="93383" y="2381"/>
                  </a:cubicBezTo>
                  <a:lnTo>
                    <a:pt x="86239" y="0"/>
                  </a:lnTo>
                  <a:cubicBezTo>
                    <a:pt x="30703" y="3267"/>
                    <a:pt x="14008" y="5556"/>
                    <a:pt x="2896" y="9525"/>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6A23BE6-CEF3-F596-8CC4-BCB244C45620}"/>
                </a:ext>
              </a:extLst>
            </p:cNvPr>
            <p:cNvSpPr>
              <a:spLocks noGrp="1" noRot="1" noMove="1" noResize="1" noEditPoints="1" noAdjustHandles="1" noChangeArrowheads="1" noChangeShapeType="1"/>
            </p:cNvSpPr>
            <p:nvPr/>
          </p:nvSpPr>
          <p:spPr>
            <a:xfrm>
              <a:off x="886736" y="3886028"/>
              <a:ext cx="644915" cy="337344"/>
            </a:xfrm>
            <a:custGeom>
              <a:avLst/>
              <a:gdLst>
                <a:gd name="connsiteX0" fmla="*/ 16888 w 679676"/>
                <a:gd name="connsiteY0" fmla="*/ 123825 h 333593"/>
                <a:gd name="connsiteX1" fmla="*/ 32763 w 679676"/>
                <a:gd name="connsiteY1" fmla="*/ 120650 h 333593"/>
                <a:gd name="connsiteX2" fmla="*/ 45463 w 679676"/>
                <a:gd name="connsiteY2" fmla="*/ 114300 h 333593"/>
                <a:gd name="connsiteX3" fmla="*/ 58163 w 679676"/>
                <a:gd name="connsiteY3" fmla="*/ 111125 h 333593"/>
                <a:gd name="connsiteX4" fmla="*/ 67688 w 679676"/>
                <a:gd name="connsiteY4" fmla="*/ 104775 h 333593"/>
                <a:gd name="connsiteX5" fmla="*/ 102613 w 679676"/>
                <a:gd name="connsiteY5" fmla="*/ 98425 h 333593"/>
                <a:gd name="connsiteX6" fmla="*/ 121663 w 679676"/>
                <a:gd name="connsiteY6" fmla="*/ 92075 h 333593"/>
                <a:gd name="connsiteX7" fmla="*/ 131188 w 679676"/>
                <a:gd name="connsiteY7" fmla="*/ 85725 h 333593"/>
                <a:gd name="connsiteX8" fmla="*/ 147063 w 679676"/>
                <a:gd name="connsiteY8" fmla="*/ 82550 h 333593"/>
                <a:gd name="connsiteX9" fmla="*/ 185163 w 679676"/>
                <a:gd name="connsiteY9" fmla="*/ 63500 h 333593"/>
                <a:gd name="connsiteX10" fmla="*/ 210563 w 679676"/>
                <a:gd name="connsiteY10" fmla="*/ 50800 h 333593"/>
                <a:gd name="connsiteX11" fmla="*/ 220088 w 679676"/>
                <a:gd name="connsiteY11" fmla="*/ 47625 h 333593"/>
                <a:gd name="connsiteX12" fmla="*/ 245488 w 679676"/>
                <a:gd name="connsiteY12" fmla="*/ 34925 h 333593"/>
                <a:gd name="connsiteX13" fmla="*/ 270888 w 679676"/>
                <a:gd name="connsiteY13" fmla="*/ 25400 h 333593"/>
                <a:gd name="connsiteX14" fmla="*/ 296288 w 679676"/>
                <a:gd name="connsiteY14" fmla="*/ 19050 h 333593"/>
                <a:gd name="connsiteX15" fmla="*/ 308988 w 679676"/>
                <a:gd name="connsiteY15" fmla="*/ 12700 h 333593"/>
                <a:gd name="connsiteX16" fmla="*/ 340738 w 679676"/>
                <a:gd name="connsiteY16" fmla="*/ 3175 h 333593"/>
                <a:gd name="connsiteX17" fmla="*/ 356613 w 679676"/>
                <a:gd name="connsiteY17" fmla="*/ 0 h 333593"/>
                <a:gd name="connsiteX18" fmla="*/ 378838 w 679676"/>
                <a:gd name="connsiteY18" fmla="*/ 9525 h 333593"/>
                <a:gd name="connsiteX19" fmla="*/ 391538 w 679676"/>
                <a:gd name="connsiteY19" fmla="*/ 19050 h 333593"/>
                <a:gd name="connsiteX20" fmla="*/ 416938 w 679676"/>
                <a:gd name="connsiteY20" fmla="*/ 31750 h 333593"/>
                <a:gd name="connsiteX21" fmla="*/ 426463 w 679676"/>
                <a:gd name="connsiteY21" fmla="*/ 34925 h 333593"/>
                <a:gd name="connsiteX22" fmla="*/ 448688 w 679676"/>
                <a:gd name="connsiteY22" fmla="*/ 47625 h 333593"/>
                <a:gd name="connsiteX23" fmla="*/ 464563 w 679676"/>
                <a:gd name="connsiteY23" fmla="*/ 50800 h 333593"/>
                <a:gd name="connsiteX24" fmla="*/ 496313 w 679676"/>
                <a:gd name="connsiteY24" fmla="*/ 63500 h 333593"/>
                <a:gd name="connsiteX25" fmla="*/ 515363 w 679676"/>
                <a:gd name="connsiteY25" fmla="*/ 66675 h 333593"/>
                <a:gd name="connsiteX26" fmla="*/ 537588 w 679676"/>
                <a:gd name="connsiteY26" fmla="*/ 73025 h 333593"/>
                <a:gd name="connsiteX27" fmla="*/ 540763 w 679676"/>
                <a:gd name="connsiteY27" fmla="*/ 63500 h 333593"/>
                <a:gd name="connsiteX28" fmla="*/ 613788 w 679676"/>
                <a:gd name="connsiteY28" fmla="*/ 50800 h 333593"/>
                <a:gd name="connsiteX29" fmla="*/ 632838 w 679676"/>
                <a:gd name="connsiteY29" fmla="*/ 98425 h 333593"/>
                <a:gd name="connsiteX30" fmla="*/ 645538 w 679676"/>
                <a:gd name="connsiteY30" fmla="*/ 101600 h 333593"/>
                <a:gd name="connsiteX31" fmla="*/ 658238 w 679676"/>
                <a:gd name="connsiteY31" fmla="*/ 111125 h 333593"/>
                <a:gd name="connsiteX32" fmla="*/ 667763 w 679676"/>
                <a:gd name="connsiteY32" fmla="*/ 114300 h 333593"/>
                <a:gd name="connsiteX33" fmla="*/ 664588 w 679676"/>
                <a:gd name="connsiteY33" fmla="*/ 206375 h 333593"/>
                <a:gd name="connsiteX34" fmla="*/ 651888 w 679676"/>
                <a:gd name="connsiteY34" fmla="*/ 330200 h 333593"/>
                <a:gd name="connsiteX35" fmla="*/ 636013 w 679676"/>
                <a:gd name="connsiteY35" fmla="*/ 333375 h 333593"/>
                <a:gd name="connsiteX36" fmla="*/ 509013 w 679676"/>
                <a:gd name="connsiteY36" fmla="*/ 327025 h 333593"/>
                <a:gd name="connsiteX37" fmla="*/ 378838 w 679676"/>
                <a:gd name="connsiteY37" fmla="*/ 330200 h 333593"/>
                <a:gd name="connsiteX38" fmla="*/ 274063 w 679676"/>
                <a:gd name="connsiteY38" fmla="*/ 327025 h 333593"/>
                <a:gd name="connsiteX39" fmla="*/ 242313 w 679676"/>
                <a:gd name="connsiteY39" fmla="*/ 320675 h 333593"/>
                <a:gd name="connsiteX40" fmla="*/ 51813 w 679676"/>
                <a:gd name="connsiteY40" fmla="*/ 320675 h 333593"/>
                <a:gd name="connsiteX41" fmla="*/ 16888 w 679676"/>
                <a:gd name="connsiteY41" fmla="*/ 314325 h 333593"/>
                <a:gd name="connsiteX42" fmla="*/ 13713 w 679676"/>
                <a:gd name="connsiteY42" fmla="*/ 295275 h 333593"/>
                <a:gd name="connsiteX43" fmla="*/ 10538 w 679676"/>
                <a:gd name="connsiteY43" fmla="*/ 285750 h 333593"/>
                <a:gd name="connsiteX44" fmla="*/ 7363 w 679676"/>
                <a:gd name="connsiteY44" fmla="*/ 257175 h 333593"/>
                <a:gd name="connsiteX45" fmla="*/ 4188 w 679676"/>
                <a:gd name="connsiteY45" fmla="*/ 190500 h 333593"/>
                <a:gd name="connsiteX46" fmla="*/ 4188 w 679676"/>
                <a:gd name="connsiteY46" fmla="*/ 139700 h 333593"/>
                <a:gd name="connsiteX47" fmla="*/ 16888 w 679676"/>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5230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1475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06880 w 677543"/>
                <a:gd name="connsiteY36" fmla="*/ 327025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97330 w 677543"/>
                <a:gd name="connsiteY38" fmla="*/ 317500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66186"/>
                <a:gd name="connsiteY0" fmla="*/ 123825 h 337344"/>
                <a:gd name="connsiteX1" fmla="*/ 30630 w 666186"/>
                <a:gd name="connsiteY1" fmla="*/ 120650 h 337344"/>
                <a:gd name="connsiteX2" fmla="*/ 43330 w 666186"/>
                <a:gd name="connsiteY2" fmla="*/ 114300 h 337344"/>
                <a:gd name="connsiteX3" fmla="*/ 56030 w 666186"/>
                <a:gd name="connsiteY3" fmla="*/ 111125 h 337344"/>
                <a:gd name="connsiteX4" fmla="*/ 65555 w 666186"/>
                <a:gd name="connsiteY4" fmla="*/ 104775 h 337344"/>
                <a:gd name="connsiteX5" fmla="*/ 100480 w 666186"/>
                <a:gd name="connsiteY5" fmla="*/ 98425 h 337344"/>
                <a:gd name="connsiteX6" fmla="*/ 119530 w 666186"/>
                <a:gd name="connsiteY6" fmla="*/ 92075 h 337344"/>
                <a:gd name="connsiteX7" fmla="*/ 129055 w 666186"/>
                <a:gd name="connsiteY7" fmla="*/ 85725 h 337344"/>
                <a:gd name="connsiteX8" fmla="*/ 144930 w 666186"/>
                <a:gd name="connsiteY8" fmla="*/ 82550 h 337344"/>
                <a:gd name="connsiteX9" fmla="*/ 183030 w 666186"/>
                <a:gd name="connsiteY9" fmla="*/ 63500 h 337344"/>
                <a:gd name="connsiteX10" fmla="*/ 208430 w 666186"/>
                <a:gd name="connsiteY10" fmla="*/ 50800 h 337344"/>
                <a:gd name="connsiteX11" fmla="*/ 217955 w 666186"/>
                <a:gd name="connsiteY11" fmla="*/ 47625 h 337344"/>
                <a:gd name="connsiteX12" fmla="*/ 243355 w 666186"/>
                <a:gd name="connsiteY12" fmla="*/ 34925 h 337344"/>
                <a:gd name="connsiteX13" fmla="*/ 268755 w 666186"/>
                <a:gd name="connsiteY13" fmla="*/ 25400 h 337344"/>
                <a:gd name="connsiteX14" fmla="*/ 294155 w 666186"/>
                <a:gd name="connsiteY14" fmla="*/ 19050 h 337344"/>
                <a:gd name="connsiteX15" fmla="*/ 306855 w 666186"/>
                <a:gd name="connsiteY15" fmla="*/ 12700 h 337344"/>
                <a:gd name="connsiteX16" fmla="*/ 338605 w 666186"/>
                <a:gd name="connsiteY16" fmla="*/ 3175 h 337344"/>
                <a:gd name="connsiteX17" fmla="*/ 354480 w 666186"/>
                <a:gd name="connsiteY17" fmla="*/ 0 h 337344"/>
                <a:gd name="connsiteX18" fmla="*/ 376705 w 666186"/>
                <a:gd name="connsiteY18" fmla="*/ 9525 h 337344"/>
                <a:gd name="connsiteX19" fmla="*/ 389405 w 666186"/>
                <a:gd name="connsiteY19" fmla="*/ 19050 h 337344"/>
                <a:gd name="connsiteX20" fmla="*/ 414805 w 666186"/>
                <a:gd name="connsiteY20" fmla="*/ 31750 h 337344"/>
                <a:gd name="connsiteX21" fmla="*/ 424330 w 666186"/>
                <a:gd name="connsiteY21" fmla="*/ 34925 h 337344"/>
                <a:gd name="connsiteX22" fmla="*/ 446555 w 666186"/>
                <a:gd name="connsiteY22" fmla="*/ 47625 h 337344"/>
                <a:gd name="connsiteX23" fmla="*/ 462430 w 666186"/>
                <a:gd name="connsiteY23" fmla="*/ 50800 h 337344"/>
                <a:gd name="connsiteX24" fmla="*/ 494180 w 666186"/>
                <a:gd name="connsiteY24" fmla="*/ 63500 h 337344"/>
                <a:gd name="connsiteX25" fmla="*/ 513230 w 666186"/>
                <a:gd name="connsiteY25" fmla="*/ 66675 h 337344"/>
                <a:gd name="connsiteX26" fmla="*/ 535455 w 666186"/>
                <a:gd name="connsiteY26" fmla="*/ 73025 h 337344"/>
                <a:gd name="connsiteX27" fmla="*/ 538630 w 666186"/>
                <a:gd name="connsiteY27" fmla="*/ 63500 h 337344"/>
                <a:gd name="connsiteX28" fmla="*/ 611655 w 666186"/>
                <a:gd name="connsiteY28" fmla="*/ 50800 h 337344"/>
                <a:gd name="connsiteX29" fmla="*/ 630705 w 666186"/>
                <a:gd name="connsiteY29" fmla="*/ 98425 h 337344"/>
                <a:gd name="connsiteX30" fmla="*/ 643405 w 666186"/>
                <a:gd name="connsiteY30" fmla="*/ 101600 h 337344"/>
                <a:gd name="connsiteX31" fmla="*/ 656105 w 666186"/>
                <a:gd name="connsiteY31" fmla="*/ 111125 h 337344"/>
                <a:gd name="connsiteX32" fmla="*/ 665630 w 666186"/>
                <a:gd name="connsiteY32" fmla="*/ 114300 h 337344"/>
                <a:gd name="connsiteX33" fmla="*/ 662455 w 666186"/>
                <a:gd name="connsiteY33" fmla="*/ 206375 h 337344"/>
                <a:gd name="connsiteX34" fmla="*/ 649755 w 666186"/>
                <a:gd name="connsiteY34" fmla="*/ 330200 h 337344"/>
                <a:gd name="connsiteX35" fmla="*/ 630705 w 666186"/>
                <a:gd name="connsiteY35" fmla="*/ 323850 h 337344"/>
                <a:gd name="connsiteX36" fmla="*/ 516405 w 666186"/>
                <a:gd name="connsiteY36" fmla="*/ 317500 h 337344"/>
                <a:gd name="connsiteX37" fmla="*/ 386230 w 666186"/>
                <a:gd name="connsiteY37" fmla="*/ 320675 h 337344"/>
                <a:gd name="connsiteX38" fmla="*/ 297330 w 666186"/>
                <a:gd name="connsiteY38" fmla="*/ 317500 h 337344"/>
                <a:gd name="connsiteX39" fmla="*/ 240180 w 666186"/>
                <a:gd name="connsiteY39" fmla="*/ 320675 h 337344"/>
                <a:gd name="connsiteX40" fmla="*/ 49680 w 666186"/>
                <a:gd name="connsiteY40" fmla="*/ 320675 h 337344"/>
                <a:gd name="connsiteX41" fmla="*/ 14755 w 666186"/>
                <a:gd name="connsiteY41" fmla="*/ 314325 h 337344"/>
                <a:gd name="connsiteX42" fmla="*/ 11580 w 666186"/>
                <a:gd name="connsiteY42" fmla="*/ 295275 h 337344"/>
                <a:gd name="connsiteX43" fmla="*/ 14755 w 666186"/>
                <a:gd name="connsiteY43" fmla="*/ 285750 h 337344"/>
                <a:gd name="connsiteX44" fmla="*/ 14755 w 666186"/>
                <a:gd name="connsiteY44" fmla="*/ 257175 h 337344"/>
                <a:gd name="connsiteX45" fmla="*/ 14755 w 666186"/>
                <a:gd name="connsiteY45" fmla="*/ 190500 h 337344"/>
                <a:gd name="connsiteX46" fmla="*/ 2055 w 666186"/>
                <a:gd name="connsiteY46" fmla="*/ 139700 h 337344"/>
                <a:gd name="connsiteX47" fmla="*/ 14755 w 666186"/>
                <a:gd name="connsiteY47" fmla="*/ 123825 h 337344"/>
                <a:gd name="connsiteX0" fmla="*/ 14755 w 662818"/>
                <a:gd name="connsiteY0" fmla="*/ 123825 h 337344"/>
                <a:gd name="connsiteX1" fmla="*/ 30630 w 662818"/>
                <a:gd name="connsiteY1" fmla="*/ 120650 h 337344"/>
                <a:gd name="connsiteX2" fmla="*/ 43330 w 662818"/>
                <a:gd name="connsiteY2" fmla="*/ 114300 h 337344"/>
                <a:gd name="connsiteX3" fmla="*/ 56030 w 662818"/>
                <a:gd name="connsiteY3" fmla="*/ 111125 h 337344"/>
                <a:gd name="connsiteX4" fmla="*/ 65555 w 662818"/>
                <a:gd name="connsiteY4" fmla="*/ 104775 h 337344"/>
                <a:gd name="connsiteX5" fmla="*/ 100480 w 662818"/>
                <a:gd name="connsiteY5" fmla="*/ 98425 h 337344"/>
                <a:gd name="connsiteX6" fmla="*/ 119530 w 662818"/>
                <a:gd name="connsiteY6" fmla="*/ 92075 h 337344"/>
                <a:gd name="connsiteX7" fmla="*/ 129055 w 662818"/>
                <a:gd name="connsiteY7" fmla="*/ 85725 h 337344"/>
                <a:gd name="connsiteX8" fmla="*/ 144930 w 662818"/>
                <a:gd name="connsiteY8" fmla="*/ 82550 h 337344"/>
                <a:gd name="connsiteX9" fmla="*/ 183030 w 662818"/>
                <a:gd name="connsiteY9" fmla="*/ 63500 h 337344"/>
                <a:gd name="connsiteX10" fmla="*/ 208430 w 662818"/>
                <a:gd name="connsiteY10" fmla="*/ 50800 h 337344"/>
                <a:gd name="connsiteX11" fmla="*/ 217955 w 662818"/>
                <a:gd name="connsiteY11" fmla="*/ 47625 h 337344"/>
                <a:gd name="connsiteX12" fmla="*/ 243355 w 662818"/>
                <a:gd name="connsiteY12" fmla="*/ 34925 h 337344"/>
                <a:gd name="connsiteX13" fmla="*/ 268755 w 662818"/>
                <a:gd name="connsiteY13" fmla="*/ 25400 h 337344"/>
                <a:gd name="connsiteX14" fmla="*/ 294155 w 662818"/>
                <a:gd name="connsiteY14" fmla="*/ 19050 h 337344"/>
                <a:gd name="connsiteX15" fmla="*/ 306855 w 662818"/>
                <a:gd name="connsiteY15" fmla="*/ 12700 h 337344"/>
                <a:gd name="connsiteX16" fmla="*/ 338605 w 662818"/>
                <a:gd name="connsiteY16" fmla="*/ 3175 h 337344"/>
                <a:gd name="connsiteX17" fmla="*/ 354480 w 662818"/>
                <a:gd name="connsiteY17" fmla="*/ 0 h 337344"/>
                <a:gd name="connsiteX18" fmla="*/ 376705 w 662818"/>
                <a:gd name="connsiteY18" fmla="*/ 9525 h 337344"/>
                <a:gd name="connsiteX19" fmla="*/ 389405 w 662818"/>
                <a:gd name="connsiteY19" fmla="*/ 19050 h 337344"/>
                <a:gd name="connsiteX20" fmla="*/ 414805 w 662818"/>
                <a:gd name="connsiteY20" fmla="*/ 31750 h 337344"/>
                <a:gd name="connsiteX21" fmla="*/ 424330 w 662818"/>
                <a:gd name="connsiteY21" fmla="*/ 34925 h 337344"/>
                <a:gd name="connsiteX22" fmla="*/ 446555 w 662818"/>
                <a:gd name="connsiteY22" fmla="*/ 47625 h 337344"/>
                <a:gd name="connsiteX23" fmla="*/ 462430 w 662818"/>
                <a:gd name="connsiteY23" fmla="*/ 50800 h 337344"/>
                <a:gd name="connsiteX24" fmla="*/ 494180 w 662818"/>
                <a:gd name="connsiteY24" fmla="*/ 63500 h 337344"/>
                <a:gd name="connsiteX25" fmla="*/ 513230 w 662818"/>
                <a:gd name="connsiteY25" fmla="*/ 66675 h 337344"/>
                <a:gd name="connsiteX26" fmla="*/ 535455 w 662818"/>
                <a:gd name="connsiteY26" fmla="*/ 73025 h 337344"/>
                <a:gd name="connsiteX27" fmla="*/ 538630 w 662818"/>
                <a:gd name="connsiteY27" fmla="*/ 63500 h 337344"/>
                <a:gd name="connsiteX28" fmla="*/ 611655 w 662818"/>
                <a:gd name="connsiteY28" fmla="*/ 50800 h 337344"/>
                <a:gd name="connsiteX29" fmla="*/ 630705 w 662818"/>
                <a:gd name="connsiteY29" fmla="*/ 98425 h 337344"/>
                <a:gd name="connsiteX30" fmla="*/ 643405 w 662818"/>
                <a:gd name="connsiteY30" fmla="*/ 101600 h 337344"/>
                <a:gd name="connsiteX31" fmla="*/ 656105 w 662818"/>
                <a:gd name="connsiteY31" fmla="*/ 111125 h 337344"/>
                <a:gd name="connsiteX32" fmla="*/ 652930 w 662818"/>
                <a:gd name="connsiteY32" fmla="*/ 117475 h 337344"/>
                <a:gd name="connsiteX33" fmla="*/ 662455 w 662818"/>
                <a:gd name="connsiteY33" fmla="*/ 206375 h 337344"/>
                <a:gd name="connsiteX34" fmla="*/ 649755 w 662818"/>
                <a:gd name="connsiteY34" fmla="*/ 330200 h 337344"/>
                <a:gd name="connsiteX35" fmla="*/ 630705 w 662818"/>
                <a:gd name="connsiteY35" fmla="*/ 323850 h 337344"/>
                <a:gd name="connsiteX36" fmla="*/ 516405 w 662818"/>
                <a:gd name="connsiteY36" fmla="*/ 317500 h 337344"/>
                <a:gd name="connsiteX37" fmla="*/ 386230 w 662818"/>
                <a:gd name="connsiteY37" fmla="*/ 320675 h 337344"/>
                <a:gd name="connsiteX38" fmla="*/ 297330 w 662818"/>
                <a:gd name="connsiteY38" fmla="*/ 317500 h 337344"/>
                <a:gd name="connsiteX39" fmla="*/ 240180 w 662818"/>
                <a:gd name="connsiteY39" fmla="*/ 320675 h 337344"/>
                <a:gd name="connsiteX40" fmla="*/ 49680 w 662818"/>
                <a:gd name="connsiteY40" fmla="*/ 320675 h 337344"/>
                <a:gd name="connsiteX41" fmla="*/ 14755 w 662818"/>
                <a:gd name="connsiteY41" fmla="*/ 314325 h 337344"/>
                <a:gd name="connsiteX42" fmla="*/ 11580 w 662818"/>
                <a:gd name="connsiteY42" fmla="*/ 295275 h 337344"/>
                <a:gd name="connsiteX43" fmla="*/ 14755 w 662818"/>
                <a:gd name="connsiteY43" fmla="*/ 285750 h 337344"/>
                <a:gd name="connsiteX44" fmla="*/ 14755 w 662818"/>
                <a:gd name="connsiteY44" fmla="*/ 257175 h 337344"/>
                <a:gd name="connsiteX45" fmla="*/ 14755 w 662818"/>
                <a:gd name="connsiteY45" fmla="*/ 190500 h 337344"/>
                <a:gd name="connsiteX46" fmla="*/ 2055 w 662818"/>
                <a:gd name="connsiteY46" fmla="*/ 139700 h 337344"/>
                <a:gd name="connsiteX47" fmla="*/ 14755 w 662818"/>
                <a:gd name="connsiteY47" fmla="*/ 123825 h 337344"/>
                <a:gd name="connsiteX0" fmla="*/ 14755 w 656495"/>
                <a:gd name="connsiteY0" fmla="*/ 123825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14755 w 656495"/>
                <a:gd name="connsiteY47" fmla="*/ 123825 h 337344"/>
                <a:gd name="connsiteX0" fmla="*/ 27455 w 656495"/>
                <a:gd name="connsiteY0" fmla="*/ 120650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27455 w 656495"/>
                <a:gd name="connsiteY47" fmla="*/ 120650 h 337344"/>
                <a:gd name="connsiteX0" fmla="*/ 15875 w 644915"/>
                <a:gd name="connsiteY0" fmla="*/ 120650 h 337344"/>
                <a:gd name="connsiteX1" fmla="*/ 19050 w 644915"/>
                <a:gd name="connsiteY1" fmla="*/ 120650 h 337344"/>
                <a:gd name="connsiteX2" fmla="*/ 31750 w 644915"/>
                <a:gd name="connsiteY2" fmla="*/ 114300 h 337344"/>
                <a:gd name="connsiteX3" fmla="*/ 44450 w 644915"/>
                <a:gd name="connsiteY3" fmla="*/ 111125 h 337344"/>
                <a:gd name="connsiteX4" fmla="*/ 53975 w 644915"/>
                <a:gd name="connsiteY4" fmla="*/ 104775 h 337344"/>
                <a:gd name="connsiteX5" fmla="*/ 88900 w 644915"/>
                <a:gd name="connsiteY5" fmla="*/ 98425 h 337344"/>
                <a:gd name="connsiteX6" fmla="*/ 107950 w 644915"/>
                <a:gd name="connsiteY6" fmla="*/ 92075 h 337344"/>
                <a:gd name="connsiteX7" fmla="*/ 117475 w 644915"/>
                <a:gd name="connsiteY7" fmla="*/ 85725 h 337344"/>
                <a:gd name="connsiteX8" fmla="*/ 133350 w 644915"/>
                <a:gd name="connsiteY8" fmla="*/ 82550 h 337344"/>
                <a:gd name="connsiteX9" fmla="*/ 171450 w 644915"/>
                <a:gd name="connsiteY9" fmla="*/ 63500 h 337344"/>
                <a:gd name="connsiteX10" fmla="*/ 196850 w 644915"/>
                <a:gd name="connsiteY10" fmla="*/ 50800 h 337344"/>
                <a:gd name="connsiteX11" fmla="*/ 206375 w 644915"/>
                <a:gd name="connsiteY11" fmla="*/ 47625 h 337344"/>
                <a:gd name="connsiteX12" fmla="*/ 231775 w 644915"/>
                <a:gd name="connsiteY12" fmla="*/ 34925 h 337344"/>
                <a:gd name="connsiteX13" fmla="*/ 257175 w 644915"/>
                <a:gd name="connsiteY13" fmla="*/ 25400 h 337344"/>
                <a:gd name="connsiteX14" fmla="*/ 282575 w 644915"/>
                <a:gd name="connsiteY14" fmla="*/ 19050 h 337344"/>
                <a:gd name="connsiteX15" fmla="*/ 295275 w 644915"/>
                <a:gd name="connsiteY15" fmla="*/ 12700 h 337344"/>
                <a:gd name="connsiteX16" fmla="*/ 327025 w 644915"/>
                <a:gd name="connsiteY16" fmla="*/ 3175 h 337344"/>
                <a:gd name="connsiteX17" fmla="*/ 342900 w 644915"/>
                <a:gd name="connsiteY17" fmla="*/ 0 h 337344"/>
                <a:gd name="connsiteX18" fmla="*/ 365125 w 644915"/>
                <a:gd name="connsiteY18" fmla="*/ 9525 h 337344"/>
                <a:gd name="connsiteX19" fmla="*/ 377825 w 644915"/>
                <a:gd name="connsiteY19" fmla="*/ 19050 h 337344"/>
                <a:gd name="connsiteX20" fmla="*/ 403225 w 644915"/>
                <a:gd name="connsiteY20" fmla="*/ 31750 h 337344"/>
                <a:gd name="connsiteX21" fmla="*/ 412750 w 644915"/>
                <a:gd name="connsiteY21" fmla="*/ 34925 h 337344"/>
                <a:gd name="connsiteX22" fmla="*/ 434975 w 644915"/>
                <a:gd name="connsiteY22" fmla="*/ 47625 h 337344"/>
                <a:gd name="connsiteX23" fmla="*/ 450850 w 644915"/>
                <a:gd name="connsiteY23" fmla="*/ 50800 h 337344"/>
                <a:gd name="connsiteX24" fmla="*/ 482600 w 644915"/>
                <a:gd name="connsiteY24" fmla="*/ 63500 h 337344"/>
                <a:gd name="connsiteX25" fmla="*/ 501650 w 644915"/>
                <a:gd name="connsiteY25" fmla="*/ 66675 h 337344"/>
                <a:gd name="connsiteX26" fmla="*/ 523875 w 644915"/>
                <a:gd name="connsiteY26" fmla="*/ 73025 h 337344"/>
                <a:gd name="connsiteX27" fmla="*/ 527050 w 644915"/>
                <a:gd name="connsiteY27" fmla="*/ 63500 h 337344"/>
                <a:gd name="connsiteX28" fmla="*/ 600075 w 644915"/>
                <a:gd name="connsiteY28" fmla="*/ 50800 h 337344"/>
                <a:gd name="connsiteX29" fmla="*/ 619125 w 644915"/>
                <a:gd name="connsiteY29" fmla="*/ 98425 h 337344"/>
                <a:gd name="connsiteX30" fmla="*/ 631825 w 644915"/>
                <a:gd name="connsiteY30" fmla="*/ 101600 h 337344"/>
                <a:gd name="connsiteX31" fmla="*/ 644525 w 644915"/>
                <a:gd name="connsiteY31" fmla="*/ 111125 h 337344"/>
                <a:gd name="connsiteX32" fmla="*/ 641350 w 644915"/>
                <a:gd name="connsiteY32" fmla="*/ 117475 h 337344"/>
                <a:gd name="connsiteX33" fmla="*/ 638175 w 644915"/>
                <a:gd name="connsiteY33" fmla="*/ 206375 h 337344"/>
                <a:gd name="connsiteX34" fmla="*/ 638175 w 644915"/>
                <a:gd name="connsiteY34" fmla="*/ 330200 h 337344"/>
                <a:gd name="connsiteX35" fmla="*/ 619125 w 644915"/>
                <a:gd name="connsiteY35" fmla="*/ 323850 h 337344"/>
                <a:gd name="connsiteX36" fmla="*/ 504825 w 644915"/>
                <a:gd name="connsiteY36" fmla="*/ 317500 h 337344"/>
                <a:gd name="connsiteX37" fmla="*/ 374650 w 644915"/>
                <a:gd name="connsiteY37" fmla="*/ 320675 h 337344"/>
                <a:gd name="connsiteX38" fmla="*/ 285750 w 644915"/>
                <a:gd name="connsiteY38" fmla="*/ 317500 h 337344"/>
                <a:gd name="connsiteX39" fmla="*/ 228600 w 644915"/>
                <a:gd name="connsiteY39" fmla="*/ 320675 h 337344"/>
                <a:gd name="connsiteX40" fmla="*/ 38100 w 644915"/>
                <a:gd name="connsiteY40" fmla="*/ 320675 h 337344"/>
                <a:gd name="connsiteX41" fmla="*/ 3175 w 644915"/>
                <a:gd name="connsiteY41" fmla="*/ 314325 h 337344"/>
                <a:gd name="connsiteX42" fmla="*/ 0 w 644915"/>
                <a:gd name="connsiteY42" fmla="*/ 295275 h 337344"/>
                <a:gd name="connsiteX43" fmla="*/ 3175 w 644915"/>
                <a:gd name="connsiteY43" fmla="*/ 285750 h 337344"/>
                <a:gd name="connsiteX44" fmla="*/ 3175 w 644915"/>
                <a:gd name="connsiteY44" fmla="*/ 257175 h 337344"/>
                <a:gd name="connsiteX45" fmla="*/ 3175 w 644915"/>
                <a:gd name="connsiteY45" fmla="*/ 190500 h 337344"/>
                <a:gd name="connsiteX46" fmla="*/ 6350 w 644915"/>
                <a:gd name="connsiteY46" fmla="*/ 139700 h 337344"/>
                <a:gd name="connsiteX47" fmla="*/ 15875 w 644915"/>
                <a:gd name="connsiteY47" fmla="*/ 120650 h 33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4915" h="337344">
                  <a:moveTo>
                    <a:pt x="15875" y="120650"/>
                  </a:moveTo>
                  <a:cubicBezTo>
                    <a:pt x="17992" y="117475"/>
                    <a:pt x="16404" y="121708"/>
                    <a:pt x="19050" y="120650"/>
                  </a:cubicBezTo>
                  <a:cubicBezTo>
                    <a:pt x="21696" y="119592"/>
                    <a:pt x="27318" y="115962"/>
                    <a:pt x="31750" y="114300"/>
                  </a:cubicBezTo>
                  <a:cubicBezTo>
                    <a:pt x="35836" y="112768"/>
                    <a:pt x="40217" y="112183"/>
                    <a:pt x="44450" y="111125"/>
                  </a:cubicBezTo>
                  <a:cubicBezTo>
                    <a:pt x="47625" y="109008"/>
                    <a:pt x="50402" y="106115"/>
                    <a:pt x="53975" y="104775"/>
                  </a:cubicBezTo>
                  <a:cubicBezTo>
                    <a:pt x="58721" y="102995"/>
                    <a:pt x="85334" y="99317"/>
                    <a:pt x="88900" y="98425"/>
                  </a:cubicBezTo>
                  <a:cubicBezTo>
                    <a:pt x="95394" y="96802"/>
                    <a:pt x="102381" y="95788"/>
                    <a:pt x="107950" y="92075"/>
                  </a:cubicBezTo>
                  <a:cubicBezTo>
                    <a:pt x="111125" y="89958"/>
                    <a:pt x="113902" y="87065"/>
                    <a:pt x="117475" y="85725"/>
                  </a:cubicBezTo>
                  <a:cubicBezTo>
                    <a:pt x="122528" y="83830"/>
                    <a:pt x="128058" y="83608"/>
                    <a:pt x="133350" y="82550"/>
                  </a:cubicBezTo>
                  <a:cubicBezTo>
                    <a:pt x="162239" y="65217"/>
                    <a:pt x="135582" y="80238"/>
                    <a:pt x="171450" y="63500"/>
                  </a:cubicBezTo>
                  <a:cubicBezTo>
                    <a:pt x="180028" y="59497"/>
                    <a:pt x="187870" y="53793"/>
                    <a:pt x="196850" y="50800"/>
                  </a:cubicBezTo>
                  <a:cubicBezTo>
                    <a:pt x="200025" y="49742"/>
                    <a:pt x="203328" y="49010"/>
                    <a:pt x="206375" y="47625"/>
                  </a:cubicBezTo>
                  <a:cubicBezTo>
                    <a:pt x="214993" y="43708"/>
                    <a:pt x="222592" y="37221"/>
                    <a:pt x="231775" y="34925"/>
                  </a:cubicBezTo>
                  <a:cubicBezTo>
                    <a:pt x="279681" y="22948"/>
                    <a:pt x="207366" y="42003"/>
                    <a:pt x="257175" y="25400"/>
                  </a:cubicBezTo>
                  <a:cubicBezTo>
                    <a:pt x="265454" y="22640"/>
                    <a:pt x="274769" y="22953"/>
                    <a:pt x="282575" y="19050"/>
                  </a:cubicBezTo>
                  <a:cubicBezTo>
                    <a:pt x="286808" y="16933"/>
                    <a:pt x="290881" y="14458"/>
                    <a:pt x="295275" y="12700"/>
                  </a:cubicBezTo>
                  <a:cubicBezTo>
                    <a:pt x="305168" y="8743"/>
                    <a:pt x="316500" y="5514"/>
                    <a:pt x="327025" y="3175"/>
                  </a:cubicBezTo>
                  <a:cubicBezTo>
                    <a:pt x="332293" y="2004"/>
                    <a:pt x="337608" y="1058"/>
                    <a:pt x="342900" y="0"/>
                  </a:cubicBezTo>
                  <a:cubicBezTo>
                    <a:pt x="352159" y="3086"/>
                    <a:pt x="356157" y="3920"/>
                    <a:pt x="365125" y="9525"/>
                  </a:cubicBezTo>
                  <a:cubicBezTo>
                    <a:pt x="369612" y="12330"/>
                    <a:pt x="373254" y="16384"/>
                    <a:pt x="377825" y="19050"/>
                  </a:cubicBezTo>
                  <a:cubicBezTo>
                    <a:pt x="386002" y="23820"/>
                    <a:pt x="394245" y="28757"/>
                    <a:pt x="403225" y="31750"/>
                  </a:cubicBezTo>
                  <a:cubicBezTo>
                    <a:pt x="406400" y="32808"/>
                    <a:pt x="409757" y="33428"/>
                    <a:pt x="412750" y="34925"/>
                  </a:cubicBezTo>
                  <a:cubicBezTo>
                    <a:pt x="426685" y="41893"/>
                    <a:pt x="418276" y="42059"/>
                    <a:pt x="434975" y="47625"/>
                  </a:cubicBezTo>
                  <a:cubicBezTo>
                    <a:pt x="440095" y="49332"/>
                    <a:pt x="445558" y="49742"/>
                    <a:pt x="450850" y="50800"/>
                  </a:cubicBezTo>
                  <a:cubicBezTo>
                    <a:pt x="461214" y="55982"/>
                    <a:pt x="470830" y="61538"/>
                    <a:pt x="482600" y="63500"/>
                  </a:cubicBezTo>
                  <a:cubicBezTo>
                    <a:pt x="488950" y="64558"/>
                    <a:pt x="495337" y="65412"/>
                    <a:pt x="501650" y="66675"/>
                  </a:cubicBezTo>
                  <a:cubicBezTo>
                    <a:pt x="511617" y="68668"/>
                    <a:pt x="514797" y="69999"/>
                    <a:pt x="523875" y="73025"/>
                  </a:cubicBezTo>
                  <a:cubicBezTo>
                    <a:pt x="524933" y="69850"/>
                    <a:pt x="527050" y="66847"/>
                    <a:pt x="527050" y="63500"/>
                  </a:cubicBezTo>
                  <a:cubicBezTo>
                    <a:pt x="527050" y="16784"/>
                    <a:pt x="493207" y="37441"/>
                    <a:pt x="600075" y="50800"/>
                  </a:cubicBezTo>
                  <a:cubicBezTo>
                    <a:pt x="603844" y="65877"/>
                    <a:pt x="602691" y="89034"/>
                    <a:pt x="619125" y="98425"/>
                  </a:cubicBezTo>
                  <a:cubicBezTo>
                    <a:pt x="622914" y="100590"/>
                    <a:pt x="627592" y="100542"/>
                    <a:pt x="631825" y="101600"/>
                  </a:cubicBezTo>
                  <a:cubicBezTo>
                    <a:pt x="636058" y="104775"/>
                    <a:pt x="642938" y="108479"/>
                    <a:pt x="644525" y="111125"/>
                  </a:cubicBezTo>
                  <a:cubicBezTo>
                    <a:pt x="646113" y="113771"/>
                    <a:pt x="642408" y="101600"/>
                    <a:pt x="641350" y="117475"/>
                  </a:cubicBezTo>
                  <a:cubicBezTo>
                    <a:pt x="640292" y="133350"/>
                    <a:pt x="639233" y="175683"/>
                    <a:pt x="638175" y="206375"/>
                  </a:cubicBezTo>
                  <a:cubicBezTo>
                    <a:pt x="640541" y="293926"/>
                    <a:pt x="641350" y="310621"/>
                    <a:pt x="638175" y="330200"/>
                  </a:cubicBezTo>
                  <a:cubicBezTo>
                    <a:pt x="635000" y="349779"/>
                    <a:pt x="624417" y="322792"/>
                    <a:pt x="619125" y="323850"/>
                  </a:cubicBezTo>
                  <a:cubicBezTo>
                    <a:pt x="584398" y="321680"/>
                    <a:pt x="545571" y="318029"/>
                    <a:pt x="504825" y="317500"/>
                  </a:cubicBezTo>
                  <a:cubicBezTo>
                    <a:pt x="464079" y="316971"/>
                    <a:pt x="418042" y="319617"/>
                    <a:pt x="374650" y="320675"/>
                  </a:cubicBezTo>
                  <a:cubicBezTo>
                    <a:pt x="330256" y="324090"/>
                    <a:pt x="335092" y="327368"/>
                    <a:pt x="285750" y="317500"/>
                  </a:cubicBezTo>
                  <a:lnTo>
                    <a:pt x="228600" y="320675"/>
                  </a:lnTo>
                  <a:cubicBezTo>
                    <a:pt x="141636" y="326473"/>
                    <a:pt x="172354" y="325839"/>
                    <a:pt x="38100" y="320675"/>
                  </a:cubicBezTo>
                  <a:cubicBezTo>
                    <a:pt x="24655" y="320158"/>
                    <a:pt x="15497" y="317405"/>
                    <a:pt x="3175" y="314325"/>
                  </a:cubicBezTo>
                  <a:cubicBezTo>
                    <a:pt x="2117" y="307975"/>
                    <a:pt x="0" y="300037"/>
                    <a:pt x="0" y="295275"/>
                  </a:cubicBezTo>
                  <a:cubicBezTo>
                    <a:pt x="0" y="290513"/>
                    <a:pt x="2646" y="292100"/>
                    <a:pt x="3175" y="285750"/>
                  </a:cubicBezTo>
                  <a:cubicBezTo>
                    <a:pt x="3704" y="279400"/>
                    <a:pt x="4233" y="266700"/>
                    <a:pt x="3175" y="257175"/>
                  </a:cubicBezTo>
                  <a:cubicBezTo>
                    <a:pt x="2117" y="234950"/>
                    <a:pt x="4819" y="212689"/>
                    <a:pt x="3175" y="190500"/>
                  </a:cubicBezTo>
                  <a:cubicBezTo>
                    <a:pt x="872" y="159405"/>
                    <a:pt x="-1795" y="180423"/>
                    <a:pt x="6350" y="139700"/>
                  </a:cubicBezTo>
                  <a:cubicBezTo>
                    <a:pt x="6558" y="138662"/>
                    <a:pt x="13758" y="123825"/>
                    <a:pt x="15875" y="120650"/>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706F8A2-AE81-D69B-DFE7-DC0026A15EE5}"/>
                </a:ext>
              </a:extLst>
            </p:cNvPr>
            <p:cNvSpPr>
              <a:spLocks noGrp="1" noRot="1" noMove="1" noResize="1" noEditPoints="1" noAdjustHandles="1" noChangeArrowheads="1" noChangeShapeType="1"/>
            </p:cNvSpPr>
            <p:nvPr/>
          </p:nvSpPr>
          <p:spPr>
            <a:xfrm>
              <a:off x="8636998" y="3406225"/>
              <a:ext cx="1064478" cy="447503"/>
            </a:xfrm>
            <a:custGeom>
              <a:avLst/>
              <a:gdLst>
                <a:gd name="connsiteX0" fmla="*/ 476250 w 1064478"/>
                <a:gd name="connsiteY0" fmla="*/ 7144 h 447503"/>
                <a:gd name="connsiteX1" fmla="*/ 521494 w 1064478"/>
                <a:gd name="connsiteY1" fmla="*/ 7144 h 447503"/>
                <a:gd name="connsiteX2" fmla="*/ 576263 w 1064478"/>
                <a:gd name="connsiteY2" fmla="*/ 9525 h 447503"/>
                <a:gd name="connsiteX3" fmla="*/ 597694 w 1064478"/>
                <a:gd name="connsiteY3" fmla="*/ 11906 h 447503"/>
                <a:gd name="connsiteX4" fmla="*/ 609600 w 1064478"/>
                <a:gd name="connsiteY4" fmla="*/ 14288 h 447503"/>
                <a:gd name="connsiteX5" fmla="*/ 631032 w 1064478"/>
                <a:gd name="connsiteY5" fmla="*/ 16669 h 447503"/>
                <a:gd name="connsiteX6" fmla="*/ 640557 w 1064478"/>
                <a:gd name="connsiteY6" fmla="*/ 19050 h 447503"/>
                <a:gd name="connsiteX7" fmla="*/ 652463 w 1064478"/>
                <a:gd name="connsiteY7" fmla="*/ 23813 h 447503"/>
                <a:gd name="connsiteX8" fmla="*/ 681038 w 1064478"/>
                <a:gd name="connsiteY8" fmla="*/ 30956 h 447503"/>
                <a:gd name="connsiteX9" fmla="*/ 714375 w 1064478"/>
                <a:gd name="connsiteY9" fmla="*/ 38100 h 447503"/>
                <a:gd name="connsiteX10" fmla="*/ 742950 w 1064478"/>
                <a:gd name="connsiteY10" fmla="*/ 40481 h 447503"/>
                <a:gd name="connsiteX11" fmla="*/ 750094 w 1064478"/>
                <a:gd name="connsiteY11" fmla="*/ 42863 h 447503"/>
                <a:gd name="connsiteX12" fmla="*/ 778669 w 1064478"/>
                <a:gd name="connsiteY12" fmla="*/ 47625 h 447503"/>
                <a:gd name="connsiteX13" fmla="*/ 788194 w 1064478"/>
                <a:gd name="connsiteY13" fmla="*/ 50006 h 447503"/>
                <a:gd name="connsiteX14" fmla="*/ 826294 w 1064478"/>
                <a:gd name="connsiteY14" fmla="*/ 54769 h 447503"/>
                <a:gd name="connsiteX15" fmla="*/ 842963 w 1064478"/>
                <a:gd name="connsiteY15" fmla="*/ 59531 h 447503"/>
                <a:gd name="connsiteX16" fmla="*/ 881063 w 1064478"/>
                <a:gd name="connsiteY16" fmla="*/ 66675 h 447503"/>
                <a:gd name="connsiteX17" fmla="*/ 909638 w 1064478"/>
                <a:gd name="connsiteY17" fmla="*/ 73819 h 447503"/>
                <a:gd name="connsiteX18" fmla="*/ 938213 w 1064478"/>
                <a:gd name="connsiteY18" fmla="*/ 83344 h 447503"/>
                <a:gd name="connsiteX19" fmla="*/ 976313 w 1064478"/>
                <a:gd name="connsiteY19" fmla="*/ 90488 h 447503"/>
                <a:gd name="connsiteX20" fmla="*/ 985838 w 1064478"/>
                <a:gd name="connsiteY20" fmla="*/ 92869 h 447503"/>
                <a:gd name="connsiteX21" fmla="*/ 1004888 w 1064478"/>
                <a:gd name="connsiteY21" fmla="*/ 95250 h 447503"/>
                <a:gd name="connsiteX22" fmla="*/ 1035844 w 1064478"/>
                <a:gd name="connsiteY22" fmla="*/ 102394 h 447503"/>
                <a:gd name="connsiteX23" fmla="*/ 1047750 w 1064478"/>
                <a:gd name="connsiteY23" fmla="*/ 107156 h 447503"/>
                <a:gd name="connsiteX24" fmla="*/ 1050132 w 1064478"/>
                <a:gd name="connsiteY24" fmla="*/ 114300 h 447503"/>
                <a:gd name="connsiteX25" fmla="*/ 1045369 w 1064478"/>
                <a:gd name="connsiteY25" fmla="*/ 138113 h 447503"/>
                <a:gd name="connsiteX26" fmla="*/ 1042988 w 1064478"/>
                <a:gd name="connsiteY26" fmla="*/ 164306 h 447503"/>
                <a:gd name="connsiteX27" fmla="*/ 1045369 w 1064478"/>
                <a:gd name="connsiteY27" fmla="*/ 185738 h 447503"/>
                <a:gd name="connsiteX28" fmla="*/ 1047750 w 1064478"/>
                <a:gd name="connsiteY28" fmla="*/ 219075 h 447503"/>
                <a:gd name="connsiteX29" fmla="*/ 1052513 w 1064478"/>
                <a:gd name="connsiteY29" fmla="*/ 280988 h 447503"/>
                <a:gd name="connsiteX30" fmla="*/ 1054894 w 1064478"/>
                <a:gd name="connsiteY30" fmla="*/ 371475 h 447503"/>
                <a:gd name="connsiteX31" fmla="*/ 1059657 w 1064478"/>
                <a:gd name="connsiteY31" fmla="*/ 423863 h 447503"/>
                <a:gd name="connsiteX32" fmla="*/ 1062038 w 1064478"/>
                <a:gd name="connsiteY32" fmla="*/ 445294 h 447503"/>
                <a:gd name="connsiteX33" fmla="*/ 1023938 w 1064478"/>
                <a:gd name="connsiteY33" fmla="*/ 442913 h 447503"/>
                <a:gd name="connsiteX34" fmla="*/ 873919 w 1064478"/>
                <a:gd name="connsiteY34" fmla="*/ 440531 h 447503"/>
                <a:gd name="connsiteX35" fmla="*/ 776288 w 1064478"/>
                <a:gd name="connsiteY35" fmla="*/ 440531 h 447503"/>
                <a:gd name="connsiteX36" fmla="*/ 633413 w 1064478"/>
                <a:gd name="connsiteY36" fmla="*/ 435769 h 447503"/>
                <a:gd name="connsiteX37" fmla="*/ 592932 w 1064478"/>
                <a:gd name="connsiteY37" fmla="*/ 433388 h 447503"/>
                <a:gd name="connsiteX38" fmla="*/ 397669 w 1064478"/>
                <a:gd name="connsiteY38" fmla="*/ 431006 h 447503"/>
                <a:gd name="connsiteX39" fmla="*/ 240507 w 1064478"/>
                <a:gd name="connsiteY39" fmla="*/ 433388 h 447503"/>
                <a:gd name="connsiteX40" fmla="*/ 138113 w 1064478"/>
                <a:gd name="connsiteY40" fmla="*/ 431006 h 447503"/>
                <a:gd name="connsiteX41" fmla="*/ 19050 w 1064478"/>
                <a:gd name="connsiteY41" fmla="*/ 428625 h 447503"/>
                <a:gd name="connsiteX42" fmla="*/ 9525 w 1064478"/>
                <a:gd name="connsiteY42" fmla="*/ 354806 h 447503"/>
                <a:gd name="connsiteX43" fmla="*/ 4763 w 1064478"/>
                <a:gd name="connsiteY43" fmla="*/ 271463 h 447503"/>
                <a:gd name="connsiteX44" fmla="*/ 7144 w 1064478"/>
                <a:gd name="connsiteY44" fmla="*/ 202406 h 447503"/>
                <a:gd name="connsiteX45" fmla="*/ 2382 w 1064478"/>
                <a:gd name="connsiteY45" fmla="*/ 173831 h 447503"/>
                <a:gd name="connsiteX46" fmla="*/ 0 w 1064478"/>
                <a:gd name="connsiteY46" fmla="*/ 152400 h 447503"/>
                <a:gd name="connsiteX47" fmla="*/ 4763 w 1064478"/>
                <a:gd name="connsiteY47" fmla="*/ 107156 h 447503"/>
                <a:gd name="connsiteX48" fmla="*/ 11907 w 1064478"/>
                <a:gd name="connsiteY48" fmla="*/ 104775 h 447503"/>
                <a:gd name="connsiteX49" fmla="*/ 30957 w 1064478"/>
                <a:gd name="connsiteY49" fmla="*/ 97631 h 447503"/>
                <a:gd name="connsiteX50" fmla="*/ 52388 w 1064478"/>
                <a:gd name="connsiteY50" fmla="*/ 90488 h 447503"/>
                <a:gd name="connsiteX51" fmla="*/ 61913 w 1064478"/>
                <a:gd name="connsiteY51" fmla="*/ 85725 h 447503"/>
                <a:gd name="connsiteX52" fmla="*/ 76200 w 1064478"/>
                <a:gd name="connsiteY52" fmla="*/ 83344 h 447503"/>
                <a:gd name="connsiteX53" fmla="*/ 88107 w 1064478"/>
                <a:gd name="connsiteY53" fmla="*/ 80963 h 447503"/>
                <a:gd name="connsiteX54" fmla="*/ 114300 w 1064478"/>
                <a:gd name="connsiteY54" fmla="*/ 73819 h 447503"/>
                <a:gd name="connsiteX55" fmla="*/ 128588 w 1064478"/>
                <a:gd name="connsiteY55" fmla="*/ 69056 h 447503"/>
                <a:gd name="connsiteX56" fmla="*/ 135732 w 1064478"/>
                <a:gd name="connsiteY56" fmla="*/ 66675 h 447503"/>
                <a:gd name="connsiteX57" fmla="*/ 154782 w 1064478"/>
                <a:gd name="connsiteY57" fmla="*/ 59531 h 447503"/>
                <a:gd name="connsiteX58" fmla="*/ 173832 w 1064478"/>
                <a:gd name="connsiteY58" fmla="*/ 54769 h 447503"/>
                <a:gd name="connsiteX59" fmla="*/ 183357 w 1064478"/>
                <a:gd name="connsiteY59" fmla="*/ 52388 h 447503"/>
                <a:gd name="connsiteX60" fmla="*/ 192882 w 1064478"/>
                <a:gd name="connsiteY60" fmla="*/ 50006 h 447503"/>
                <a:gd name="connsiteX61" fmla="*/ 204788 w 1064478"/>
                <a:gd name="connsiteY61" fmla="*/ 47625 h 447503"/>
                <a:gd name="connsiteX62" fmla="*/ 214313 w 1064478"/>
                <a:gd name="connsiteY62" fmla="*/ 45244 h 447503"/>
                <a:gd name="connsiteX63" fmla="*/ 221457 w 1064478"/>
                <a:gd name="connsiteY63" fmla="*/ 42863 h 447503"/>
                <a:gd name="connsiteX64" fmla="*/ 240507 w 1064478"/>
                <a:gd name="connsiteY64" fmla="*/ 40481 h 447503"/>
                <a:gd name="connsiteX65" fmla="*/ 266700 w 1064478"/>
                <a:gd name="connsiteY65" fmla="*/ 35719 h 447503"/>
                <a:gd name="connsiteX66" fmla="*/ 285750 w 1064478"/>
                <a:gd name="connsiteY66" fmla="*/ 30956 h 447503"/>
                <a:gd name="connsiteX67" fmla="*/ 302419 w 1064478"/>
                <a:gd name="connsiteY67" fmla="*/ 28575 h 447503"/>
                <a:gd name="connsiteX68" fmla="*/ 330994 w 1064478"/>
                <a:gd name="connsiteY68" fmla="*/ 21431 h 447503"/>
                <a:gd name="connsiteX69" fmla="*/ 340519 w 1064478"/>
                <a:gd name="connsiteY69" fmla="*/ 19050 h 447503"/>
                <a:gd name="connsiteX70" fmla="*/ 357188 w 1064478"/>
                <a:gd name="connsiteY70" fmla="*/ 16669 h 447503"/>
                <a:gd name="connsiteX71" fmla="*/ 407194 w 1064478"/>
                <a:gd name="connsiteY71" fmla="*/ 9525 h 447503"/>
                <a:gd name="connsiteX72" fmla="*/ 421482 w 1064478"/>
                <a:gd name="connsiteY72" fmla="*/ 4763 h 447503"/>
                <a:gd name="connsiteX73" fmla="*/ 428625 w 1064478"/>
                <a:gd name="connsiteY73" fmla="*/ 2381 h 447503"/>
                <a:gd name="connsiteX74" fmla="*/ 452438 w 1064478"/>
                <a:gd name="connsiteY74" fmla="*/ 0 h 447503"/>
                <a:gd name="connsiteX75" fmla="*/ 523875 w 1064478"/>
                <a:gd name="connsiteY75" fmla="*/ 2381 h 447503"/>
                <a:gd name="connsiteX76" fmla="*/ 554832 w 1064478"/>
                <a:gd name="connsiteY76" fmla="*/ 4763 h 4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64478" h="447503">
                  <a:moveTo>
                    <a:pt x="476250" y="7144"/>
                  </a:moveTo>
                  <a:cubicBezTo>
                    <a:pt x="514086" y="12548"/>
                    <a:pt x="467394" y="7144"/>
                    <a:pt x="521494" y="7144"/>
                  </a:cubicBezTo>
                  <a:cubicBezTo>
                    <a:pt x="539768" y="7144"/>
                    <a:pt x="558007" y="8731"/>
                    <a:pt x="576263" y="9525"/>
                  </a:cubicBezTo>
                  <a:cubicBezTo>
                    <a:pt x="583407" y="10319"/>
                    <a:pt x="590579" y="10889"/>
                    <a:pt x="597694" y="11906"/>
                  </a:cubicBezTo>
                  <a:cubicBezTo>
                    <a:pt x="601701" y="12478"/>
                    <a:pt x="605593" y="13716"/>
                    <a:pt x="609600" y="14288"/>
                  </a:cubicBezTo>
                  <a:cubicBezTo>
                    <a:pt x="616716" y="15305"/>
                    <a:pt x="623888" y="15875"/>
                    <a:pt x="631032" y="16669"/>
                  </a:cubicBezTo>
                  <a:cubicBezTo>
                    <a:pt x="634207" y="17463"/>
                    <a:pt x="637452" y="18015"/>
                    <a:pt x="640557" y="19050"/>
                  </a:cubicBezTo>
                  <a:cubicBezTo>
                    <a:pt x="644612" y="20402"/>
                    <a:pt x="648362" y="22607"/>
                    <a:pt x="652463" y="23813"/>
                  </a:cubicBezTo>
                  <a:cubicBezTo>
                    <a:pt x="661882" y="26583"/>
                    <a:pt x="671513" y="28575"/>
                    <a:pt x="681038" y="30956"/>
                  </a:cubicBezTo>
                  <a:cubicBezTo>
                    <a:pt x="692311" y="33774"/>
                    <a:pt x="702453" y="36474"/>
                    <a:pt x="714375" y="38100"/>
                  </a:cubicBezTo>
                  <a:cubicBezTo>
                    <a:pt x="723845" y="39391"/>
                    <a:pt x="733425" y="39687"/>
                    <a:pt x="742950" y="40481"/>
                  </a:cubicBezTo>
                  <a:cubicBezTo>
                    <a:pt x="745331" y="41275"/>
                    <a:pt x="747659" y="42254"/>
                    <a:pt x="750094" y="42863"/>
                  </a:cubicBezTo>
                  <a:cubicBezTo>
                    <a:pt x="763247" y="46152"/>
                    <a:pt x="763897" y="44939"/>
                    <a:pt x="778669" y="47625"/>
                  </a:cubicBezTo>
                  <a:cubicBezTo>
                    <a:pt x="781889" y="48210"/>
                    <a:pt x="784954" y="49543"/>
                    <a:pt x="788194" y="50006"/>
                  </a:cubicBezTo>
                  <a:cubicBezTo>
                    <a:pt x="804063" y="52273"/>
                    <a:pt x="811854" y="51437"/>
                    <a:pt x="826294" y="54769"/>
                  </a:cubicBezTo>
                  <a:cubicBezTo>
                    <a:pt x="831925" y="56068"/>
                    <a:pt x="837332" y="58232"/>
                    <a:pt x="842963" y="59531"/>
                  </a:cubicBezTo>
                  <a:cubicBezTo>
                    <a:pt x="857000" y="62770"/>
                    <a:pt x="866322" y="61761"/>
                    <a:pt x="881063" y="66675"/>
                  </a:cubicBezTo>
                  <a:cubicBezTo>
                    <a:pt x="899931" y="72965"/>
                    <a:pt x="890398" y="70613"/>
                    <a:pt x="909638" y="73819"/>
                  </a:cubicBezTo>
                  <a:cubicBezTo>
                    <a:pt x="919163" y="76994"/>
                    <a:pt x="928309" y="81694"/>
                    <a:pt x="938213" y="83344"/>
                  </a:cubicBezTo>
                  <a:cubicBezTo>
                    <a:pt x="950276" y="85354"/>
                    <a:pt x="964882" y="87631"/>
                    <a:pt x="976313" y="90488"/>
                  </a:cubicBezTo>
                  <a:cubicBezTo>
                    <a:pt x="979488" y="91282"/>
                    <a:pt x="982610" y="92331"/>
                    <a:pt x="985838" y="92869"/>
                  </a:cubicBezTo>
                  <a:cubicBezTo>
                    <a:pt x="992150" y="93921"/>
                    <a:pt x="998563" y="94277"/>
                    <a:pt x="1004888" y="95250"/>
                  </a:cubicBezTo>
                  <a:cubicBezTo>
                    <a:pt x="1011122" y="96209"/>
                    <a:pt x="1032421" y="101025"/>
                    <a:pt x="1035844" y="102394"/>
                  </a:cubicBezTo>
                  <a:lnTo>
                    <a:pt x="1047750" y="107156"/>
                  </a:lnTo>
                  <a:cubicBezTo>
                    <a:pt x="1048544" y="109537"/>
                    <a:pt x="1050325" y="111797"/>
                    <a:pt x="1050132" y="114300"/>
                  </a:cubicBezTo>
                  <a:cubicBezTo>
                    <a:pt x="1049511" y="122371"/>
                    <a:pt x="1045369" y="138113"/>
                    <a:pt x="1045369" y="138113"/>
                  </a:cubicBezTo>
                  <a:cubicBezTo>
                    <a:pt x="1044575" y="146844"/>
                    <a:pt x="1042988" y="155539"/>
                    <a:pt x="1042988" y="164306"/>
                  </a:cubicBezTo>
                  <a:cubicBezTo>
                    <a:pt x="1042988" y="171494"/>
                    <a:pt x="1044746" y="178577"/>
                    <a:pt x="1045369" y="185738"/>
                  </a:cubicBezTo>
                  <a:cubicBezTo>
                    <a:pt x="1046334" y="196837"/>
                    <a:pt x="1046825" y="207973"/>
                    <a:pt x="1047750" y="219075"/>
                  </a:cubicBezTo>
                  <a:cubicBezTo>
                    <a:pt x="1053223" y="284744"/>
                    <a:pt x="1046724" y="188358"/>
                    <a:pt x="1052513" y="280988"/>
                  </a:cubicBezTo>
                  <a:cubicBezTo>
                    <a:pt x="1053307" y="311150"/>
                    <a:pt x="1053387" y="341340"/>
                    <a:pt x="1054894" y="371475"/>
                  </a:cubicBezTo>
                  <a:cubicBezTo>
                    <a:pt x="1055770" y="388988"/>
                    <a:pt x="1057721" y="406436"/>
                    <a:pt x="1059657" y="423863"/>
                  </a:cubicBezTo>
                  <a:cubicBezTo>
                    <a:pt x="1060451" y="431007"/>
                    <a:pt x="1068380" y="441912"/>
                    <a:pt x="1062038" y="445294"/>
                  </a:cubicBezTo>
                  <a:cubicBezTo>
                    <a:pt x="1050810" y="451282"/>
                    <a:pt x="1036659" y="443235"/>
                    <a:pt x="1023938" y="442913"/>
                  </a:cubicBezTo>
                  <a:lnTo>
                    <a:pt x="873919" y="440531"/>
                  </a:lnTo>
                  <a:cubicBezTo>
                    <a:pt x="778924" y="434944"/>
                    <a:pt x="896990" y="440531"/>
                    <a:pt x="776288" y="440531"/>
                  </a:cubicBezTo>
                  <a:cubicBezTo>
                    <a:pt x="745055" y="440531"/>
                    <a:pt x="670797" y="437638"/>
                    <a:pt x="633413" y="435769"/>
                  </a:cubicBezTo>
                  <a:cubicBezTo>
                    <a:pt x="619913" y="435094"/>
                    <a:pt x="606446" y="433661"/>
                    <a:pt x="592932" y="433388"/>
                  </a:cubicBezTo>
                  <a:lnTo>
                    <a:pt x="397669" y="431006"/>
                  </a:lnTo>
                  <a:lnTo>
                    <a:pt x="240507" y="433388"/>
                  </a:lnTo>
                  <a:cubicBezTo>
                    <a:pt x="206366" y="433388"/>
                    <a:pt x="172246" y="431740"/>
                    <a:pt x="138113" y="431006"/>
                  </a:cubicBezTo>
                  <a:lnTo>
                    <a:pt x="19050" y="428625"/>
                  </a:lnTo>
                  <a:cubicBezTo>
                    <a:pt x="-16846" y="421446"/>
                    <a:pt x="10698" y="431027"/>
                    <a:pt x="9525" y="354806"/>
                  </a:cubicBezTo>
                  <a:cubicBezTo>
                    <a:pt x="9097" y="326983"/>
                    <a:pt x="4763" y="271463"/>
                    <a:pt x="4763" y="271463"/>
                  </a:cubicBezTo>
                  <a:cubicBezTo>
                    <a:pt x="5557" y="248444"/>
                    <a:pt x="7706" y="225432"/>
                    <a:pt x="7144" y="202406"/>
                  </a:cubicBezTo>
                  <a:cubicBezTo>
                    <a:pt x="6909" y="192753"/>
                    <a:pt x="3449" y="183428"/>
                    <a:pt x="2382" y="173831"/>
                  </a:cubicBezTo>
                  <a:lnTo>
                    <a:pt x="0" y="152400"/>
                  </a:lnTo>
                  <a:cubicBezTo>
                    <a:pt x="1588" y="137319"/>
                    <a:pt x="1085" y="121868"/>
                    <a:pt x="4763" y="107156"/>
                  </a:cubicBezTo>
                  <a:cubicBezTo>
                    <a:pt x="5372" y="104721"/>
                    <a:pt x="9600" y="105764"/>
                    <a:pt x="11907" y="104775"/>
                  </a:cubicBezTo>
                  <a:cubicBezTo>
                    <a:pt x="29344" y="97303"/>
                    <a:pt x="13393" y="102023"/>
                    <a:pt x="30957" y="97631"/>
                  </a:cubicBezTo>
                  <a:cubicBezTo>
                    <a:pt x="45806" y="87732"/>
                    <a:pt x="29054" y="97488"/>
                    <a:pt x="52388" y="90488"/>
                  </a:cubicBezTo>
                  <a:cubicBezTo>
                    <a:pt x="55788" y="89468"/>
                    <a:pt x="58513" y="86745"/>
                    <a:pt x="61913" y="85725"/>
                  </a:cubicBezTo>
                  <a:cubicBezTo>
                    <a:pt x="66537" y="84338"/>
                    <a:pt x="71450" y="84208"/>
                    <a:pt x="76200" y="83344"/>
                  </a:cubicBezTo>
                  <a:cubicBezTo>
                    <a:pt x="80182" y="82620"/>
                    <a:pt x="84138" y="81757"/>
                    <a:pt x="88107" y="80963"/>
                  </a:cubicBezTo>
                  <a:cubicBezTo>
                    <a:pt x="102506" y="71362"/>
                    <a:pt x="88090" y="79435"/>
                    <a:pt x="114300" y="73819"/>
                  </a:cubicBezTo>
                  <a:cubicBezTo>
                    <a:pt x="119209" y="72767"/>
                    <a:pt x="123825" y="70644"/>
                    <a:pt x="128588" y="69056"/>
                  </a:cubicBezTo>
                  <a:cubicBezTo>
                    <a:pt x="130969" y="68262"/>
                    <a:pt x="133401" y="67607"/>
                    <a:pt x="135732" y="66675"/>
                  </a:cubicBezTo>
                  <a:cubicBezTo>
                    <a:pt x="140872" y="64619"/>
                    <a:pt x="148925" y="61128"/>
                    <a:pt x="154782" y="59531"/>
                  </a:cubicBezTo>
                  <a:cubicBezTo>
                    <a:pt x="161097" y="57809"/>
                    <a:pt x="167482" y="56356"/>
                    <a:pt x="173832" y="54769"/>
                  </a:cubicBezTo>
                  <a:lnTo>
                    <a:pt x="183357" y="52388"/>
                  </a:lnTo>
                  <a:cubicBezTo>
                    <a:pt x="186532" y="51594"/>
                    <a:pt x="189673" y="50648"/>
                    <a:pt x="192882" y="50006"/>
                  </a:cubicBezTo>
                  <a:cubicBezTo>
                    <a:pt x="196851" y="49212"/>
                    <a:pt x="200837" y="48503"/>
                    <a:pt x="204788" y="47625"/>
                  </a:cubicBezTo>
                  <a:cubicBezTo>
                    <a:pt x="207983" y="46915"/>
                    <a:pt x="211166" y="46143"/>
                    <a:pt x="214313" y="45244"/>
                  </a:cubicBezTo>
                  <a:cubicBezTo>
                    <a:pt x="216727" y="44554"/>
                    <a:pt x="218987" y="43312"/>
                    <a:pt x="221457" y="42863"/>
                  </a:cubicBezTo>
                  <a:cubicBezTo>
                    <a:pt x="227753" y="41718"/>
                    <a:pt x="234157" y="41275"/>
                    <a:pt x="240507" y="40481"/>
                  </a:cubicBezTo>
                  <a:cubicBezTo>
                    <a:pt x="257343" y="34869"/>
                    <a:pt x="235925" y="41490"/>
                    <a:pt x="266700" y="35719"/>
                  </a:cubicBezTo>
                  <a:cubicBezTo>
                    <a:pt x="273133" y="34513"/>
                    <a:pt x="279400" y="32544"/>
                    <a:pt x="285750" y="30956"/>
                  </a:cubicBezTo>
                  <a:cubicBezTo>
                    <a:pt x="291195" y="29595"/>
                    <a:pt x="296863" y="29369"/>
                    <a:pt x="302419" y="28575"/>
                  </a:cubicBezTo>
                  <a:cubicBezTo>
                    <a:pt x="316349" y="19290"/>
                    <a:pt x="304696" y="25477"/>
                    <a:pt x="330994" y="21431"/>
                  </a:cubicBezTo>
                  <a:cubicBezTo>
                    <a:pt x="334229" y="20933"/>
                    <a:pt x="337299" y="19635"/>
                    <a:pt x="340519" y="19050"/>
                  </a:cubicBezTo>
                  <a:cubicBezTo>
                    <a:pt x="346041" y="18046"/>
                    <a:pt x="351652" y="17592"/>
                    <a:pt x="357188" y="16669"/>
                  </a:cubicBezTo>
                  <a:cubicBezTo>
                    <a:pt x="398973" y="9705"/>
                    <a:pt x="367592" y="13485"/>
                    <a:pt x="407194" y="9525"/>
                  </a:cubicBezTo>
                  <a:lnTo>
                    <a:pt x="421482" y="4763"/>
                  </a:lnTo>
                  <a:cubicBezTo>
                    <a:pt x="423863" y="3969"/>
                    <a:pt x="426128" y="2631"/>
                    <a:pt x="428625" y="2381"/>
                  </a:cubicBezTo>
                  <a:lnTo>
                    <a:pt x="452438" y="0"/>
                  </a:lnTo>
                  <a:cubicBezTo>
                    <a:pt x="476250" y="794"/>
                    <a:pt x="500086" y="1059"/>
                    <a:pt x="523875" y="2381"/>
                  </a:cubicBezTo>
                  <a:cubicBezTo>
                    <a:pt x="583191" y="5677"/>
                    <a:pt x="487825" y="4763"/>
                    <a:pt x="554832" y="4763"/>
                  </a:cubicBezTo>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4C356A-E408-8C0E-EB64-7EC58F03DC46}"/>
                </a:ext>
              </a:extLst>
            </p:cNvPr>
            <p:cNvSpPr>
              <a:spLocks noGrp="1" noRot="1" noMove="1" noResize="1" noEditPoints="1" noAdjustHandles="1" noChangeArrowheads="1" noChangeShapeType="1"/>
            </p:cNvSpPr>
            <p:nvPr/>
          </p:nvSpPr>
          <p:spPr>
            <a:xfrm>
              <a:off x="3031840" y="4753012"/>
              <a:ext cx="607400" cy="731253"/>
            </a:xfrm>
            <a:custGeom>
              <a:avLst/>
              <a:gdLst>
                <a:gd name="connsiteX0" fmla="*/ 300038 w 607400"/>
                <a:gd name="connsiteY0" fmla="*/ 7144 h 738188"/>
                <a:gd name="connsiteX1" fmla="*/ 316706 w 607400"/>
                <a:gd name="connsiteY1" fmla="*/ 4763 h 738188"/>
                <a:gd name="connsiteX2" fmla="*/ 333375 w 607400"/>
                <a:gd name="connsiteY2" fmla="*/ 0 h 738188"/>
                <a:gd name="connsiteX3" fmla="*/ 395288 w 607400"/>
                <a:gd name="connsiteY3" fmla="*/ 2381 h 738188"/>
                <a:gd name="connsiteX4" fmla="*/ 450056 w 607400"/>
                <a:gd name="connsiteY4" fmla="*/ 7144 h 738188"/>
                <a:gd name="connsiteX5" fmla="*/ 492919 w 607400"/>
                <a:gd name="connsiteY5" fmla="*/ 9525 h 738188"/>
                <a:gd name="connsiteX6" fmla="*/ 469106 w 607400"/>
                <a:gd name="connsiteY6" fmla="*/ 19050 h 738188"/>
                <a:gd name="connsiteX7" fmla="*/ 450056 w 607400"/>
                <a:gd name="connsiteY7" fmla="*/ 30956 h 738188"/>
                <a:gd name="connsiteX8" fmla="*/ 447675 w 607400"/>
                <a:gd name="connsiteY8" fmla="*/ 38100 h 738188"/>
                <a:gd name="connsiteX9" fmla="*/ 440531 w 607400"/>
                <a:gd name="connsiteY9" fmla="*/ 52388 h 738188"/>
                <a:gd name="connsiteX10" fmla="*/ 447675 w 607400"/>
                <a:gd name="connsiteY10" fmla="*/ 57150 h 738188"/>
                <a:gd name="connsiteX11" fmla="*/ 497681 w 607400"/>
                <a:gd name="connsiteY11" fmla="*/ 61913 h 738188"/>
                <a:gd name="connsiteX12" fmla="*/ 511969 w 607400"/>
                <a:gd name="connsiteY12" fmla="*/ 64294 h 738188"/>
                <a:gd name="connsiteX13" fmla="*/ 595313 w 607400"/>
                <a:gd name="connsiteY13" fmla="*/ 69056 h 738188"/>
                <a:gd name="connsiteX14" fmla="*/ 607219 w 607400"/>
                <a:gd name="connsiteY14" fmla="*/ 71438 h 738188"/>
                <a:gd name="connsiteX15" fmla="*/ 597694 w 607400"/>
                <a:gd name="connsiteY15" fmla="*/ 73819 h 738188"/>
                <a:gd name="connsiteX16" fmla="*/ 583406 w 607400"/>
                <a:gd name="connsiteY16" fmla="*/ 76200 h 738188"/>
                <a:gd name="connsiteX17" fmla="*/ 554831 w 607400"/>
                <a:gd name="connsiteY17" fmla="*/ 83344 h 738188"/>
                <a:gd name="connsiteX18" fmla="*/ 554831 w 607400"/>
                <a:gd name="connsiteY18" fmla="*/ 242888 h 738188"/>
                <a:gd name="connsiteX19" fmla="*/ 557213 w 607400"/>
                <a:gd name="connsiteY19" fmla="*/ 397669 h 738188"/>
                <a:gd name="connsiteX20" fmla="*/ 559594 w 607400"/>
                <a:gd name="connsiteY20" fmla="*/ 438150 h 738188"/>
                <a:gd name="connsiteX21" fmla="*/ 561975 w 607400"/>
                <a:gd name="connsiteY21" fmla="*/ 483394 h 738188"/>
                <a:gd name="connsiteX22" fmla="*/ 566738 w 607400"/>
                <a:gd name="connsiteY22" fmla="*/ 592931 h 738188"/>
                <a:gd name="connsiteX23" fmla="*/ 564356 w 607400"/>
                <a:gd name="connsiteY23" fmla="*/ 652463 h 738188"/>
                <a:gd name="connsiteX24" fmla="*/ 559594 w 607400"/>
                <a:gd name="connsiteY24" fmla="*/ 726281 h 738188"/>
                <a:gd name="connsiteX25" fmla="*/ 540544 w 607400"/>
                <a:gd name="connsiteY25" fmla="*/ 733425 h 738188"/>
                <a:gd name="connsiteX26" fmla="*/ 452438 w 607400"/>
                <a:gd name="connsiteY26" fmla="*/ 735806 h 738188"/>
                <a:gd name="connsiteX27" fmla="*/ 250031 w 607400"/>
                <a:gd name="connsiteY27" fmla="*/ 738188 h 738188"/>
                <a:gd name="connsiteX28" fmla="*/ 54769 w 607400"/>
                <a:gd name="connsiteY28" fmla="*/ 735806 h 738188"/>
                <a:gd name="connsiteX29" fmla="*/ 40481 w 607400"/>
                <a:gd name="connsiteY29" fmla="*/ 733425 h 738188"/>
                <a:gd name="connsiteX30" fmla="*/ 42863 w 607400"/>
                <a:gd name="connsiteY30" fmla="*/ 711994 h 738188"/>
                <a:gd name="connsiteX31" fmla="*/ 45244 w 607400"/>
                <a:gd name="connsiteY31" fmla="*/ 697706 h 738188"/>
                <a:gd name="connsiteX32" fmla="*/ 47625 w 607400"/>
                <a:gd name="connsiteY32" fmla="*/ 673894 h 738188"/>
                <a:gd name="connsiteX33" fmla="*/ 50006 w 607400"/>
                <a:gd name="connsiteY33" fmla="*/ 654844 h 738188"/>
                <a:gd name="connsiteX34" fmla="*/ 47625 w 607400"/>
                <a:gd name="connsiteY34" fmla="*/ 545306 h 738188"/>
                <a:gd name="connsiteX35" fmla="*/ 45244 w 607400"/>
                <a:gd name="connsiteY35" fmla="*/ 523875 h 738188"/>
                <a:gd name="connsiteX36" fmla="*/ 47625 w 607400"/>
                <a:gd name="connsiteY36" fmla="*/ 266700 h 738188"/>
                <a:gd name="connsiteX37" fmla="*/ 23813 w 607400"/>
                <a:gd name="connsiteY37" fmla="*/ 78581 h 738188"/>
                <a:gd name="connsiteX38" fmla="*/ 0 w 607400"/>
                <a:gd name="connsiteY38" fmla="*/ 76200 h 738188"/>
                <a:gd name="connsiteX39" fmla="*/ 61913 w 607400"/>
                <a:gd name="connsiteY39" fmla="*/ 73819 h 738188"/>
                <a:gd name="connsiteX40" fmla="*/ 140494 w 607400"/>
                <a:gd name="connsiteY40" fmla="*/ 66675 h 738188"/>
                <a:gd name="connsiteX41" fmla="*/ 159544 w 607400"/>
                <a:gd name="connsiteY41" fmla="*/ 61913 h 738188"/>
                <a:gd name="connsiteX42" fmla="*/ 161925 w 607400"/>
                <a:gd name="connsiteY42" fmla="*/ 54769 h 738188"/>
                <a:gd name="connsiteX43" fmla="*/ 159544 w 607400"/>
                <a:gd name="connsiteY43" fmla="*/ 21431 h 738188"/>
                <a:gd name="connsiteX44" fmla="*/ 140494 w 607400"/>
                <a:gd name="connsiteY44" fmla="*/ 19050 h 738188"/>
                <a:gd name="connsiteX45" fmla="*/ 188119 w 607400"/>
                <a:gd name="connsiteY45" fmla="*/ 14288 h 738188"/>
                <a:gd name="connsiteX46" fmla="*/ 252413 w 607400"/>
                <a:gd name="connsiteY46" fmla="*/ 11906 h 738188"/>
                <a:gd name="connsiteX47" fmla="*/ 300038 w 607400"/>
                <a:gd name="connsiteY47" fmla="*/ 7144 h 738188"/>
                <a:gd name="connsiteX0" fmla="*/ 300038 w 607400"/>
                <a:gd name="connsiteY0" fmla="*/ 4794 h 735838"/>
                <a:gd name="connsiteX1" fmla="*/ 316706 w 607400"/>
                <a:gd name="connsiteY1" fmla="*/ 2413 h 735838"/>
                <a:gd name="connsiteX2" fmla="*/ 347663 w 607400"/>
                <a:gd name="connsiteY2" fmla="*/ 2412 h 735838"/>
                <a:gd name="connsiteX3" fmla="*/ 395288 w 607400"/>
                <a:gd name="connsiteY3" fmla="*/ 31 h 735838"/>
                <a:gd name="connsiteX4" fmla="*/ 450056 w 607400"/>
                <a:gd name="connsiteY4" fmla="*/ 4794 h 735838"/>
                <a:gd name="connsiteX5" fmla="*/ 492919 w 607400"/>
                <a:gd name="connsiteY5" fmla="*/ 7175 h 735838"/>
                <a:gd name="connsiteX6" fmla="*/ 469106 w 607400"/>
                <a:gd name="connsiteY6" fmla="*/ 16700 h 735838"/>
                <a:gd name="connsiteX7" fmla="*/ 450056 w 607400"/>
                <a:gd name="connsiteY7" fmla="*/ 28606 h 735838"/>
                <a:gd name="connsiteX8" fmla="*/ 447675 w 607400"/>
                <a:gd name="connsiteY8" fmla="*/ 35750 h 735838"/>
                <a:gd name="connsiteX9" fmla="*/ 440531 w 607400"/>
                <a:gd name="connsiteY9" fmla="*/ 50038 h 735838"/>
                <a:gd name="connsiteX10" fmla="*/ 447675 w 607400"/>
                <a:gd name="connsiteY10" fmla="*/ 54800 h 735838"/>
                <a:gd name="connsiteX11" fmla="*/ 497681 w 607400"/>
                <a:gd name="connsiteY11" fmla="*/ 59563 h 735838"/>
                <a:gd name="connsiteX12" fmla="*/ 511969 w 607400"/>
                <a:gd name="connsiteY12" fmla="*/ 61944 h 735838"/>
                <a:gd name="connsiteX13" fmla="*/ 595313 w 607400"/>
                <a:gd name="connsiteY13" fmla="*/ 66706 h 735838"/>
                <a:gd name="connsiteX14" fmla="*/ 607219 w 607400"/>
                <a:gd name="connsiteY14" fmla="*/ 69088 h 735838"/>
                <a:gd name="connsiteX15" fmla="*/ 597694 w 607400"/>
                <a:gd name="connsiteY15" fmla="*/ 71469 h 735838"/>
                <a:gd name="connsiteX16" fmla="*/ 583406 w 607400"/>
                <a:gd name="connsiteY16" fmla="*/ 73850 h 735838"/>
                <a:gd name="connsiteX17" fmla="*/ 554831 w 607400"/>
                <a:gd name="connsiteY17" fmla="*/ 80994 h 735838"/>
                <a:gd name="connsiteX18" fmla="*/ 554831 w 607400"/>
                <a:gd name="connsiteY18" fmla="*/ 240538 h 735838"/>
                <a:gd name="connsiteX19" fmla="*/ 557213 w 607400"/>
                <a:gd name="connsiteY19" fmla="*/ 395319 h 735838"/>
                <a:gd name="connsiteX20" fmla="*/ 559594 w 607400"/>
                <a:gd name="connsiteY20" fmla="*/ 435800 h 735838"/>
                <a:gd name="connsiteX21" fmla="*/ 561975 w 607400"/>
                <a:gd name="connsiteY21" fmla="*/ 481044 h 735838"/>
                <a:gd name="connsiteX22" fmla="*/ 566738 w 607400"/>
                <a:gd name="connsiteY22" fmla="*/ 590581 h 735838"/>
                <a:gd name="connsiteX23" fmla="*/ 564356 w 607400"/>
                <a:gd name="connsiteY23" fmla="*/ 650113 h 735838"/>
                <a:gd name="connsiteX24" fmla="*/ 559594 w 607400"/>
                <a:gd name="connsiteY24" fmla="*/ 723931 h 735838"/>
                <a:gd name="connsiteX25" fmla="*/ 540544 w 607400"/>
                <a:gd name="connsiteY25" fmla="*/ 731075 h 735838"/>
                <a:gd name="connsiteX26" fmla="*/ 452438 w 607400"/>
                <a:gd name="connsiteY26" fmla="*/ 733456 h 735838"/>
                <a:gd name="connsiteX27" fmla="*/ 250031 w 607400"/>
                <a:gd name="connsiteY27" fmla="*/ 735838 h 735838"/>
                <a:gd name="connsiteX28" fmla="*/ 54769 w 607400"/>
                <a:gd name="connsiteY28" fmla="*/ 733456 h 735838"/>
                <a:gd name="connsiteX29" fmla="*/ 40481 w 607400"/>
                <a:gd name="connsiteY29" fmla="*/ 731075 h 735838"/>
                <a:gd name="connsiteX30" fmla="*/ 42863 w 607400"/>
                <a:gd name="connsiteY30" fmla="*/ 709644 h 735838"/>
                <a:gd name="connsiteX31" fmla="*/ 45244 w 607400"/>
                <a:gd name="connsiteY31" fmla="*/ 695356 h 735838"/>
                <a:gd name="connsiteX32" fmla="*/ 47625 w 607400"/>
                <a:gd name="connsiteY32" fmla="*/ 671544 h 735838"/>
                <a:gd name="connsiteX33" fmla="*/ 50006 w 607400"/>
                <a:gd name="connsiteY33" fmla="*/ 652494 h 735838"/>
                <a:gd name="connsiteX34" fmla="*/ 47625 w 607400"/>
                <a:gd name="connsiteY34" fmla="*/ 542956 h 735838"/>
                <a:gd name="connsiteX35" fmla="*/ 45244 w 607400"/>
                <a:gd name="connsiteY35" fmla="*/ 521525 h 735838"/>
                <a:gd name="connsiteX36" fmla="*/ 47625 w 607400"/>
                <a:gd name="connsiteY36" fmla="*/ 264350 h 735838"/>
                <a:gd name="connsiteX37" fmla="*/ 23813 w 607400"/>
                <a:gd name="connsiteY37" fmla="*/ 76231 h 735838"/>
                <a:gd name="connsiteX38" fmla="*/ 0 w 607400"/>
                <a:gd name="connsiteY38" fmla="*/ 73850 h 735838"/>
                <a:gd name="connsiteX39" fmla="*/ 61913 w 607400"/>
                <a:gd name="connsiteY39" fmla="*/ 71469 h 735838"/>
                <a:gd name="connsiteX40" fmla="*/ 140494 w 607400"/>
                <a:gd name="connsiteY40" fmla="*/ 64325 h 735838"/>
                <a:gd name="connsiteX41" fmla="*/ 159544 w 607400"/>
                <a:gd name="connsiteY41" fmla="*/ 59563 h 735838"/>
                <a:gd name="connsiteX42" fmla="*/ 161925 w 607400"/>
                <a:gd name="connsiteY42" fmla="*/ 52419 h 735838"/>
                <a:gd name="connsiteX43" fmla="*/ 159544 w 607400"/>
                <a:gd name="connsiteY43" fmla="*/ 19081 h 735838"/>
                <a:gd name="connsiteX44" fmla="*/ 140494 w 607400"/>
                <a:gd name="connsiteY44" fmla="*/ 16700 h 735838"/>
                <a:gd name="connsiteX45" fmla="*/ 188119 w 607400"/>
                <a:gd name="connsiteY45" fmla="*/ 11938 h 735838"/>
                <a:gd name="connsiteX46" fmla="*/ 252413 w 607400"/>
                <a:gd name="connsiteY46" fmla="*/ 9556 h 735838"/>
                <a:gd name="connsiteX47" fmla="*/ 300038 w 607400"/>
                <a:gd name="connsiteY47" fmla="*/ 4794 h 735838"/>
                <a:gd name="connsiteX0" fmla="*/ 300038 w 607400"/>
                <a:gd name="connsiteY0" fmla="*/ 2841 h 733885"/>
                <a:gd name="connsiteX1" fmla="*/ 316706 w 607400"/>
                <a:gd name="connsiteY1" fmla="*/ 460 h 733885"/>
                <a:gd name="connsiteX2" fmla="*/ 347663 w 607400"/>
                <a:gd name="connsiteY2" fmla="*/ 459 h 733885"/>
                <a:gd name="connsiteX3" fmla="*/ 397669 w 607400"/>
                <a:gd name="connsiteY3" fmla="*/ 5222 h 733885"/>
                <a:gd name="connsiteX4" fmla="*/ 450056 w 607400"/>
                <a:gd name="connsiteY4" fmla="*/ 2841 h 733885"/>
                <a:gd name="connsiteX5" fmla="*/ 492919 w 607400"/>
                <a:gd name="connsiteY5" fmla="*/ 5222 h 733885"/>
                <a:gd name="connsiteX6" fmla="*/ 469106 w 607400"/>
                <a:gd name="connsiteY6" fmla="*/ 14747 h 733885"/>
                <a:gd name="connsiteX7" fmla="*/ 450056 w 607400"/>
                <a:gd name="connsiteY7" fmla="*/ 26653 h 733885"/>
                <a:gd name="connsiteX8" fmla="*/ 447675 w 607400"/>
                <a:gd name="connsiteY8" fmla="*/ 33797 h 733885"/>
                <a:gd name="connsiteX9" fmla="*/ 440531 w 607400"/>
                <a:gd name="connsiteY9" fmla="*/ 48085 h 733885"/>
                <a:gd name="connsiteX10" fmla="*/ 447675 w 607400"/>
                <a:gd name="connsiteY10" fmla="*/ 52847 h 733885"/>
                <a:gd name="connsiteX11" fmla="*/ 497681 w 607400"/>
                <a:gd name="connsiteY11" fmla="*/ 57610 h 733885"/>
                <a:gd name="connsiteX12" fmla="*/ 511969 w 607400"/>
                <a:gd name="connsiteY12" fmla="*/ 59991 h 733885"/>
                <a:gd name="connsiteX13" fmla="*/ 595313 w 607400"/>
                <a:gd name="connsiteY13" fmla="*/ 64753 h 733885"/>
                <a:gd name="connsiteX14" fmla="*/ 607219 w 607400"/>
                <a:gd name="connsiteY14" fmla="*/ 67135 h 733885"/>
                <a:gd name="connsiteX15" fmla="*/ 597694 w 607400"/>
                <a:gd name="connsiteY15" fmla="*/ 69516 h 733885"/>
                <a:gd name="connsiteX16" fmla="*/ 583406 w 607400"/>
                <a:gd name="connsiteY16" fmla="*/ 71897 h 733885"/>
                <a:gd name="connsiteX17" fmla="*/ 554831 w 607400"/>
                <a:gd name="connsiteY17" fmla="*/ 79041 h 733885"/>
                <a:gd name="connsiteX18" fmla="*/ 554831 w 607400"/>
                <a:gd name="connsiteY18" fmla="*/ 238585 h 733885"/>
                <a:gd name="connsiteX19" fmla="*/ 557213 w 607400"/>
                <a:gd name="connsiteY19" fmla="*/ 393366 h 733885"/>
                <a:gd name="connsiteX20" fmla="*/ 559594 w 607400"/>
                <a:gd name="connsiteY20" fmla="*/ 433847 h 733885"/>
                <a:gd name="connsiteX21" fmla="*/ 561975 w 607400"/>
                <a:gd name="connsiteY21" fmla="*/ 479091 h 733885"/>
                <a:gd name="connsiteX22" fmla="*/ 566738 w 607400"/>
                <a:gd name="connsiteY22" fmla="*/ 588628 h 733885"/>
                <a:gd name="connsiteX23" fmla="*/ 564356 w 607400"/>
                <a:gd name="connsiteY23" fmla="*/ 648160 h 733885"/>
                <a:gd name="connsiteX24" fmla="*/ 559594 w 607400"/>
                <a:gd name="connsiteY24" fmla="*/ 721978 h 733885"/>
                <a:gd name="connsiteX25" fmla="*/ 540544 w 607400"/>
                <a:gd name="connsiteY25" fmla="*/ 729122 h 733885"/>
                <a:gd name="connsiteX26" fmla="*/ 452438 w 607400"/>
                <a:gd name="connsiteY26" fmla="*/ 731503 h 733885"/>
                <a:gd name="connsiteX27" fmla="*/ 250031 w 607400"/>
                <a:gd name="connsiteY27" fmla="*/ 733885 h 733885"/>
                <a:gd name="connsiteX28" fmla="*/ 54769 w 607400"/>
                <a:gd name="connsiteY28" fmla="*/ 731503 h 733885"/>
                <a:gd name="connsiteX29" fmla="*/ 40481 w 607400"/>
                <a:gd name="connsiteY29" fmla="*/ 729122 h 733885"/>
                <a:gd name="connsiteX30" fmla="*/ 42863 w 607400"/>
                <a:gd name="connsiteY30" fmla="*/ 707691 h 733885"/>
                <a:gd name="connsiteX31" fmla="*/ 45244 w 607400"/>
                <a:gd name="connsiteY31" fmla="*/ 693403 h 733885"/>
                <a:gd name="connsiteX32" fmla="*/ 47625 w 607400"/>
                <a:gd name="connsiteY32" fmla="*/ 669591 h 733885"/>
                <a:gd name="connsiteX33" fmla="*/ 50006 w 607400"/>
                <a:gd name="connsiteY33" fmla="*/ 650541 h 733885"/>
                <a:gd name="connsiteX34" fmla="*/ 47625 w 607400"/>
                <a:gd name="connsiteY34" fmla="*/ 541003 h 733885"/>
                <a:gd name="connsiteX35" fmla="*/ 45244 w 607400"/>
                <a:gd name="connsiteY35" fmla="*/ 519572 h 733885"/>
                <a:gd name="connsiteX36" fmla="*/ 47625 w 607400"/>
                <a:gd name="connsiteY36" fmla="*/ 262397 h 733885"/>
                <a:gd name="connsiteX37" fmla="*/ 23813 w 607400"/>
                <a:gd name="connsiteY37" fmla="*/ 74278 h 733885"/>
                <a:gd name="connsiteX38" fmla="*/ 0 w 607400"/>
                <a:gd name="connsiteY38" fmla="*/ 71897 h 733885"/>
                <a:gd name="connsiteX39" fmla="*/ 61913 w 607400"/>
                <a:gd name="connsiteY39" fmla="*/ 69516 h 733885"/>
                <a:gd name="connsiteX40" fmla="*/ 140494 w 607400"/>
                <a:gd name="connsiteY40" fmla="*/ 62372 h 733885"/>
                <a:gd name="connsiteX41" fmla="*/ 159544 w 607400"/>
                <a:gd name="connsiteY41" fmla="*/ 57610 h 733885"/>
                <a:gd name="connsiteX42" fmla="*/ 161925 w 607400"/>
                <a:gd name="connsiteY42" fmla="*/ 50466 h 733885"/>
                <a:gd name="connsiteX43" fmla="*/ 159544 w 607400"/>
                <a:gd name="connsiteY43" fmla="*/ 17128 h 733885"/>
                <a:gd name="connsiteX44" fmla="*/ 140494 w 607400"/>
                <a:gd name="connsiteY44" fmla="*/ 14747 h 733885"/>
                <a:gd name="connsiteX45" fmla="*/ 188119 w 607400"/>
                <a:gd name="connsiteY45" fmla="*/ 9985 h 733885"/>
                <a:gd name="connsiteX46" fmla="*/ 252413 w 607400"/>
                <a:gd name="connsiteY46" fmla="*/ 7603 h 733885"/>
                <a:gd name="connsiteX47" fmla="*/ 300038 w 607400"/>
                <a:gd name="connsiteY47" fmla="*/ 2841 h 733885"/>
                <a:gd name="connsiteX0" fmla="*/ 300038 w 607400"/>
                <a:gd name="connsiteY0" fmla="*/ 2444 h 733488"/>
                <a:gd name="connsiteX1" fmla="*/ 316706 w 607400"/>
                <a:gd name="connsiteY1" fmla="*/ 63 h 733488"/>
                <a:gd name="connsiteX2" fmla="*/ 352425 w 607400"/>
                <a:gd name="connsiteY2" fmla="*/ 4825 h 733488"/>
                <a:gd name="connsiteX3" fmla="*/ 397669 w 607400"/>
                <a:gd name="connsiteY3" fmla="*/ 4825 h 733488"/>
                <a:gd name="connsiteX4" fmla="*/ 450056 w 607400"/>
                <a:gd name="connsiteY4" fmla="*/ 2444 h 733488"/>
                <a:gd name="connsiteX5" fmla="*/ 492919 w 607400"/>
                <a:gd name="connsiteY5" fmla="*/ 4825 h 733488"/>
                <a:gd name="connsiteX6" fmla="*/ 469106 w 607400"/>
                <a:gd name="connsiteY6" fmla="*/ 14350 h 733488"/>
                <a:gd name="connsiteX7" fmla="*/ 450056 w 607400"/>
                <a:gd name="connsiteY7" fmla="*/ 26256 h 733488"/>
                <a:gd name="connsiteX8" fmla="*/ 447675 w 607400"/>
                <a:gd name="connsiteY8" fmla="*/ 33400 h 733488"/>
                <a:gd name="connsiteX9" fmla="*/ 440531 w 607400"/>
                <a:gd name="connsiteY9" fmla="*/ 47688 h 733488"/>
                <a:gd name="connsiteX10" fmla="*/ 447675 w 607400"/>
                <a:gd name="connsiteY10" fmla="*/ 52450 h 733488"/>
                <a:gd name="connsiteX11" fmla="*/ 497681 w 607400"/>
                <a:gd name="connsiteY11" fmla="*/ 57213 h 733488"/>
                <a:gd name="connsiteX12" fmla="*/ 511969 w 607400"/>
                <a:gd name="connsiteY12" fmla="*/ 59594 h 733488"/>
                <a:gd name="connsiteX13" fmla="*/ 595313 w 607400"/>
                <a:gd name="connsiteY13" fmla="*/ 64356 h 733488"/>
                <a:gd name="connsiteX14" fmla="*/ 607219 w 607400"/>
                <a:gd name="connsiteY14" fmla="*/ 66738 h 733488"/>
                <a:gd name="connsiteX15" fmla="*/ 597694 w 607400"/>
                <a:gd name="connsiteY15" fmla="*/ 69119 h 733488"/>
                <a:gd name="connsiteX16" fmla="*/ 583406 w 607400"/>
                <a:gd name="connsiteY16" fmla="*/ 71500 h 733488"/>
                <a:gd name="connsiteX17" fmla="*/ 554831 w 607400"/>
                <a:gd name="connsiteY17" fmla="*/ 78644 h 733488"/>
                <a:gd name="connsiteX18" fmla="*/ 554831 w 607400"/>
                <a:gd name="connsiteY18" fmla="*/ 238188 h 733488"/>
                <a:gd name="connsiteX19" fmla="*/ 557213 w 607400"/>
                <a:gd name="connsiteY19" fmla="*/ 392969 h 733488"/>
                <a:gd name="connsiteX20" fmla="*/ 559594 w 607400"/>
                <a:gd name="connsiteY20" fmla="*/ 433450 h 733488"/>
                <a:gd name="connsiteX21" fmla="*/ 561975 w 607400"/>
                <a:gd name="connsiteY21" fmla="*/ 478694 h 733488"/>
                <a:gd name="connsiteX22" fmla="*/ 566738 w 607400"/>
                <a:gd name="connsiteY22" fmla="*/ 588231 h 733488"/>
                <a:gd name="connsiteX23" fmla="*/ 564356 w 607400"/>
                <a:gd name="connsiteY23" fmla="*/ 647763 h 733488"/>
                <a:gd name="connsiteX24" fmla="*/ 559594 w 607400"/>
                <a:gd name="connsiteY24" fmla="*/ 721581 h 733488"/>
                <a:gd name="connsiteX25" fmla="*/ 540544 w 607400"/>
                <a:gd name="connsiteY25" fmla="*/ 728725 h 733488"/>
                <a:gd name="connsiteX26" fmla="*/ 452438 w 607400"/>
                <a:gd name="connsiteY26" fmla="*/ 731106 h 733488"/>
                <a:gd name="connsiteX27" fmla="*/ 250031 w 607400"/>
                <a:gd name="connsiteY27" fmla="*/ 733488 h 733488"/>
                <a:gd name="connsiteX28" fmla="*/ 54769 w 607400"/>
                <a:gd name="connsiteY28" fmla="*/ 731106 h 733488"/>
                <a:gd name="connsiteX29" fmla="*/ 40481 w 607400"/>
                <a:gd name="connsiteY29" fmla="*/ 728725 h 733488"/>
                <a:gd name="connsiteX30" fmla="*/ 42863 w 607400"/>
                <a:gd name="connsiteY30" fmla="*/ 707294 h 733488"/>
                <a:gd name="connsiteX31" fmla="*/ 45244 w 607400"/>
                <a:gd name="connsiteY31" fmla="*/ 693006 h 733488"/>
                <a:gd name="connsiteX32" fmla="*/ 47625 w 607400"/>
                <a:gd name="connsiteY32" fmla="*/ 669194 h 733488"/>
                <a:gd name="connsiteX33" fmla="*/ 50006 w 607400"/>
                <a:gd name="connsiteY33" fmla="*/ 650144 h 733488"/>
                <a:gd name="connsiteX34" fmla="*/ 47625 w 607400"/>
                <a:gd name="connsiteY34" fmla="*/ 540606 h 733488"/>
                <a:gd name="connsiteX35" fmla="*/ 45244 w 607400"/>
                <a:gd name="connsiteY35" fmla="*/ 519175 h 733488"/>
                <a:gd name="connsiteX36" fmla="*/ 47625 w 607400"/>
                <a:gd name="connsiteY36" fmla="*/ 262000 h 733488"/>
                <a:gd name="connsiteX37" fmla="*/ 23813 w 607400"/>
                <a:gd name="connsiteY37" fmla="*/ 73881 h 733488"/>
                <a:gd name="connsiteX38" fmla="*/ 0 w 607400"/>
                <a:gd name="connsiteY38" fmla="*/ 71500 h 733488"/>
                <a:gd name="connsiteX39" fmla="*/ 61913 w 607400"/>
                <a:gd name="connsiteY39" fmla="*/ 69119 h 733488"/>
                <a:gd name="connsiteX40" fmla="*/ 140494 w 607400"/>
                <a:gd name="connsiteY40" fmla="*/ 61975 h 733488"/>
                <a:gd name="connsiteX41" fmla="*/ 159544 w 607400"/>
                <a:gd name="connsiteY41" fmla="*/ 57213 h 733488"/>
                <a:gd name="connsiteX42" fmla="*/ 161925 w 607400"/>
                <a:gd name="connsiteY42" fmla="*/ 50069 h 733488"/>
                <a:gd name="connsiteX43" fmla="*/ 159544 w 607400"/>
                <a:gd name="connsiteY43" fmla="*/ 16731 h 733488"/>
                <a:gd name="connsiteX44" fmla="*/ 140494 w 607400"/>
                <a:gd name="connsiteY44" fmla="*/ 14350 h 733488"/>
                <a:gd name="connsiteX45" fmla="*/ 188119 w 607400"/>
                <a:gd name="connsiteY45" fmla="*/ 9588 h 733488"/>
                <a:gd name="connsiteX46" fmla="*/ 252413 w 607400"/>
                <a:gd name="connsiteY46" fmla="*/ 7206 h 733488"/>
                <a:gd name="connsiteX47" fmla="*/ 300038 w 607400"/>
                <a:gd name="connsiteY47" fmla="*/ 2444 h 733488"/>
                <a:gd name="connsiteX0" fmla="*/ 300038 w 607400"/>
                <a:gd name="connsiteY0" fmla="*/ 209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0038 w 607400"/>
                <a:gd name="connsiteY47" fmla="*/ 209 h 731253"/>
                <a:gd name="connsiteX0" fmla="*/ 302419 w 607400"/>
                <a:gd name="connsiteY0" fmla="*/ 7353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2419 w 607400"/>
                <a:gd name="connsiteY47" fmla="*/ 7353 h 7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400" h="731253">
                  <a:moveTo>
                    <a:pt x="302419" y="7353"/>
                  </a:moveTo>
                  <a:cubicBezTo>
                    <a:pt x="313134" y="7353"/>
                    <a:pt x="308372" y="5766"/>
                    <a:pt x="316706" y="4972"/>
                  </a:cubicBezTo>
                  <a:cubicBezTo>
                    <a:pt x="325040" y="4178"/>
                    <a:pt x="338931" y="2987"/>
                    <a:pt x="352425" y="2590"/>
                  </a:cubicBezTo>
                  <a:cubicBezTo>
                    <a:pt x="365919" y="2193"/>
                    <a:pt x="381397" y="2987"/>
                    <a:pt x="397669" y="2590"/>
                  </a:cubicBezTo>
                  <a:cubicBezTo>
                    <a:pt x="413941" y="2193"/>
                    <a:pt x="431759" y="-807"/>
                    <a:pt x="450056" y="209"/>
                  </a:cubicBezTo>
                  <a:lnTo>
                    <a:pt x="492919" y="2590"/>
                  </a:lnTo>
                  <a:cubicBezTo>
                    <a:pt x="470581" y="13760"/>
                    <a:pt x="498532" y="345"/>
                    <a:pt x="469106" y="12115"/>
                  </a:cubicBezTo>
                  <a:cubicBezTo>
                    <a:pt x="459770" y="15849"/>
                    <a:pt x="458241" y="17883"/>
                    <a:pt x="450056" y="24021"/>
                  </a:cubicBezTo>
                  <a:cubicBezTo>
                    <a:pt x="449262" y="26402"/>
                    <a:pt x="448797" y="28920"/>
                    <a:pt x="447675" y="31165"/>
                  </a:cubicBezTo>
                  <a:cubicBezTo>
                    <a:pt x="438440" y="49638"/>
                    <a:pt x="446521" y="27489"/>
                    <a:pt x="440531" y="45453"/>
                  </a:cubicBezTo>
                  <a:cubicBezTo>
                    <a:pt x="442912" y="47040"/>
                    <a:pt x="444960" y="49310"/>
                    <a:pt x="447675" y="50215"/>
                  </a:cubicBezTo>
                  <a:cubicBezTo>
                    <a:pt x="457445" y="53471"/>
                    <a:pt x="497399" y="54959"/>
                    <a:pt x="497681" y="54978"/>
                  </a:cubicBezTo>
                  <a:cubicBezTo>
                    <a:pt x="502444" y="55772"/>
                    <a:pt x="507162" y="56901"/>
                    <a:pt x="511969" y="57359"/>
                  </a:cubicBezTo>
                  <a:cubicBezTo>
                    <a:pt x="530972" y="59169"/>
                    <a:pt x="579162" y="61314"/>
                    <a:pt x="595313" y="62121"/>
                  </a:cubicBezTo>
                  <a:cubicBezTo>
                    <a:pt x="599282" y="62915"/>
                    <a:pt x="605409" y="60883"/>
                    <a:pt x="607219" y="64503"/>
                  </a:cubicBezTo>
                  <a:cubicBezTo>
                    <a:pt x="608682" y="67430"/>
                    <a:pt x="600903" y="66242"/>
                    <a:pt x="597694" y="66884"/>
                  </a:cubicBezTo>
                  <a:cubicBezTo>
                    <a:pt x="592959" y="67831"/>
                    <a:pt x="588119" y="68218"/>
                    <a:pt x="583406" y="69265"/>
                  </a:cubicBezTo>
                  <a:cubicBezTo>
                    <a:pt x="573822" y="71395"/>
                    <a:pt x="554831" y="76409"/>
                    <a:pt x="554831" y="76409"/>
                  </a:cubicBezTo>
                  <a:cubicBezTo>
                    <a:pt x="549396" y="152504"/>
                    <a:pt x="552452" y="95631"/>
                    <a:pt x="554831" y="235953"/>
                  </a:cubicBezTo>
                  <a:cubicBezTo>
                    <a:pt x="555706" y="287545"/>
                    <a:pt x="555955" y="339150"/>
                    <a:pt x="557213" y="390734"/>
                  </a:cubicBezTo>
                  <a:cubicBezTo>
                    <a:pt x="557543" y="404247"/>
                    <a:pt x="558844" y="417719"/>
                    <a:pt x="559594" y="431215"/>
                  </a:cubicBezTo>
                  <a:cubicBezTo>
                    <a:pt x="560432" y="446294"/>
                    <a:pt x="561305" y="461372"/>
                    <a:pt x="561975" y="476459"/>
                  </a:cubicBezTo>
                  <a:cubicBezTo>
                    <a:pt x="569141" y="637717"/>
                    <a:pt x="560112" y="453509"/>
                    <a:pt x="566738" y="585996"/>
                  </a:cubicBezTo>
                  <a:cubicBezTo>
                    <a:pt x="565944" y="605840"/>
                    <a:pt x="565418" y="625697"/>
                    <a:pt x="564356" y="645528"/>
                  </a:cubicBezTo>
                  <a:cubicBezTo>
                    <a:pt x="563037" y="670150"/>
                    <a:pt x="563288" y="694967"/>
                    <a:pt x="559594" y="719346"/>
                  </a:cubicBezTo>
                  <a:cubicBezTo>
                    <a:pt x="558843" y="724304"/>
                    <a:pt x="541455" y="726447"/>
                    <a:pt x="540544" y="726490"/>
                  </a:cubicBezTo>
                  <a:cubicBezTo>
                    <a:pt x="511198" y="727887"/>
                    <a:pt x="481813" y="728389"/>
                    <a:pt x="452438" y="728871"/>
                  </a:cubicBezTo>
                  <a:lnTo>
                    <a:pt x="250031" y="731253"/>
                  </a:lnTo>
                  <a:lnTo>
                    <a:pt x="54769" y="728871"/>
                  </a:lnTo>
                  <a:cubicBezTo>
                    <a:pt x="49942" y="728761"/>
                    <a:pt x="42640" y="730809"/>
                    <a:pt x="40481" y="726490"/>
                  </a:cubicBezTo>
                  <a:cubicBezTo>
                    <a:pt x="37267" y="720061"/>
                    <a:pt x="41913" y="712184"/>
                    <a:pt x="42863" y="705059"/>
                  </a:cubicBezTo>
                  <a:cubicBezTo>
                    <a:pt x="43501" y="700273"/>
                    <a:pt x="44645" y="695562"/>
                    <a:pt x="45244" y="690771"/>
                  </a:cubicBezTo>
                  <a:cubicBezTo>
                    <a:pt x="46233" y="682856"/>
                    <a:pt x="46744" y="674887"/>
                    <a:pt x="47625" y="666959"/>
                  </a:cubicBezTo>
                  <a:cubicBezTo>
                    <a:pt x="48332" y="660599"/>
                    <a:pt x="49212" y="654259"/>
                    <a:pt x="50006" y="647909"/>
                  </a:cubicBezTo>
                  <a:cubicBezTo>
                    <a:pt x="49212" y="611396"/>
                    <a:pt x="48952" y="574868"/>
                    <a:pt x="47625" y="538371"/>
                  </a:cubicBezTo>
                  <a:cubicBezTo>
                    <a:pt x="47364" y="531188"/>
                    <a:pt x="45244" y="524128"/>
                    <a:pt x="45244" y="516940"/>
                  </a:cubicBezTo>
                  <a:cubicBezTo>
                    <a:pt x="45244" y="431211"/>
                    <a:pt x="46831" y="345490"/>
                    <a:pt x="47625" y="259765"/>
                  </a:cubicBezTo>
                  <a:cubicBezTo>
                    <a:pt x="45206" y="71045"/>
                    <a:pt x="106776" y="80380"/>
                    <a:pt x="23813" y="71646"/>
                  </a:cubicBezTo>
                  <a:lnTo>
                    <a:pt x="0" y="69265"/>
                  </a:lnTo>
                  <a:lnTo>
                    <a:pt x="61913" y="66884"/>
                  </a:lnTo>
                  <a:cubicBezTo>
                    <a:pt x="88229" y="65568"/>
                    <a:pt x="114298" y="62359"/>
                    <a:pt x="140494" y="59740"/>
                  </a:cubicBezTo>
                  <a:cubicBezTo>
                    <a:pt x="146844" y="58153"/>
                    <a:pt x="153822" y="58157"/>
                    <a:pt x="159544" y="54978"/>
                  </a:cubicBezTo>
                  <a:cubicBezTo>
                    <a:pt x="161738" y="53759"/>
                    <a:pt x="161925" y="50344"/>
                    <a:pt x="161925" y="47834"/>
                  </a:cubicBezTo>
                  <a:cubicBezTo>
                    <a:pt x="161925" y="36693"/>
                    <a:pt x="165276" y="24049"/>
                    <a:pt x="159544" y="14496"/>
                  </a:cubicBezTo>
                  <a:cubicBezTo>
                    <a:pt x="156252" y="9009"/>
                    <a:pt x="146844" y="12909"/>
                    <a:pt x="140494" y="12115"/>
                  </a:cubicBezTo>
                  <a:cubicBezTo>
                    <a:pt x="116087" y="3980"/>
                    <a:pt x="130310" y="9666"/>
                    <a:pt x="188119" y="7353"/>
                  </a:cubicBezTo>
                  <a:lnTo>
                    <a:pt x="252413" y="4971"/>
                  </a:lnTo>
                  <a:cubicBezTo>
                    <a:pt x="286525" y="2129"/>
                    <a:pt x="291704" y="7353"/>
                    <a:pt x="302419" y="7353"/>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957DDEF-7F73-E768-672E-6FDE1ADA97E2}"/>
                </a:ext>
              </a:extLst>
            </p:cNvPr>
            <p:cNvSpPr>
              <a:spLocks noGrp="1" noRot="1" noMove="1" noResize="1" noEditPoints="1" noAdjustHandles="1" noChangeArrowheads="1" noChangeShapeType="1"/>
            </p:cNvSpPr>
            <p:nvPr/>
          </p:nvSpPr>
          <p:spPr>
            <a:xfrm>
              <a:off x="5493051" y="5358957"/>
              <a:ext cx="574240" cy="228709"/>
            </a:xfrm>
            <a:custGeom>
              <a:avLst/>
              <a:gdLst>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97518 w 581194"/>
                <a:gd name="connsiteY4" fmla="*/ 42863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0380 w 581194"/>
                <a:gd name="connsiteY6" fmla="*/ 23813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5143 w 581194"/>
                <a:gd name="connsiteY6" fmla="*/ 28575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5744 w 577526"/>
                <a:gd name="connsiteY0" fmla="*/ 59531 h 228709"/>
                <a:gd name="connsiteX1" fmla="*/ 29556 w 577526"/>
                <a:gd name="connsiteY1" fmla="*/ 54769 h 228709"/>
                <a:gd name="connsiteX2" fmla="*/ 53368 w 577526"/>
                <a:gd name="connsiteY2" fmla="*/ 50006 h 228709"/>
                <a:gd name="connsiteX3" fmla="*/ 65275 w 577526"/>
                <a:gd name="connsiteY3" fmla="*/ 47625 h 228709"/>
                <a:gd name="connsiteX4" fmla="*/ 103375 w 577526"/>
                <a:gd name="connsiteY4" fmla="*/ 35719 h 228709"/>
                <a:gd name="connsiteX5" fmla="*/ 122425 w 577526"/>
                <a:gd name="connsiteY5" fmla="*/ 33338 h 228709"/>
                <a:gd name="connsiteX6" fmla="*/ 141475 w 577526"/>
                <a:gd name="connsiteY6" fmla="*/ 28575 h 228709"/>
                <a:gd name="connsiteX7" fmla="*/ 155762 w 577526"/>
                <a:gd name="connsiteY7" fmla="*/ 21431 h 228709"/>
                <a:gd name="connsiteX8" fmla="*/ 172431 w 577526"/>
                <a:gd name="connsiteY8" fmla="*/ 19050 h 228709"/>
                <a:gd name="connsiteX9" fmla="*/ 189100 w 577526"/>
                <a:gd name="connsiteY9" fmla="*/ 14288 h 228709"/>
                <a:gd name="connsiteX10" fmla="*/ 196243 w 577526"/>
                <a:gd name="connsiteY10" fmla="*/ 11906 h 228709"/>
                <a:gd name="connsiteX11" fmla="*/ 222437 w 577526"/>
                <a:gd name="connsiteY11" fmla="*/ 9525 h 228709"/>
                <a:gd name="connsiteX12" fmla="*/ 231962 w 577526"/>
                <a:gd name="connsiteY12" fmla="*/ 4763 h 228709"/>
                <a:gd name="connsiteX13" fmla="*/ 241487 w 577526"/>
                <a:gd name="connsiteY13" fmla="*/ 2381 h 228709"/>
                <a:gd name="connsiteX14" fmla="*/ 248631 w 577526"/>
                <a:gd name="connsiteY14" fmla="*/ 0 h 228709"/>
                <a:gd name="connsiteX15" fmla="*/ 362931 w 577526"/>
                <a:gd name="connsiteY15" fmla="*/ 4763 h 228709"/>
                <a:gd name="connsiteX16" fmla="*/ 377218 w 577526"/>
                <a:gd name="connsiteY16" fmla="*/ 9525 h 228709"/>
                <a:gd name="connsiteX17" fmla="*/ 386743 w 577526"/>
                <a:gd name="connsiteY17" fmla="*/ 11906 h 228709"/>
                <a:gd name="connsiteX18" fmla="*/ 405793 w 577526"/>
                <a:gd name="connsiteY18" fmla="*/ 19050 h 228709"/>
                <a:gd name="connsiteX19" fmla="*/ 422462 w 577526"/>
                <a:gd name="connsiteY19" fmla="*/ 21431 h 228709"/>
                <a:gd name="connsiteX20" fmla="*/ 451037 w 577526"/>
                <a:gd name="connsiteY20" fmla="*/ 28575 h 228709"/>
                <a:gd name="connsiteX21" fmla="*/ 458181 w 577526"/>
                <a:gd name="connsiteY21" fmla="*/ 30956 h 228709"/>
                <a:gd name="connsiteX22" fmla="*/ 470087 w 577526"/>
                <a:gd name="connsiteY22" fmla="*/ 33338 h 228709"/>
                <a:gd name="connsiteX23" fmla="*/ 496281 w 577526"/>
                <a:gd name="connsiteY23" fmla="*/ 40481 h 228709"/>
                <a:gd name="connsiteX24" fmla="*/ 510568 w 577526"/>
                <a:gd name="connsiteY24" fmla="*/ 45244 h 228709"/>
                <a:gd name="connsiteX25" fmla="*/ 534381 w 577526"/>
                <a:gd name="connsiteY25" fmla="*/ 47625 h 228709"/>
                <a:gd name="connsiteX26" fmla="*/ 555812 w 577526"/>
                <a:gd name="connsiteY26" fmla="*/ 52388 h 228709"/>
                <a:gd name="connsiteX27" fmla="*/ 570100 w 577526"/>
                <a:gd name="connsiteY27" fmla="*/ 57150 h 228709"/>
                <a:gd name="connsiteX28" fmla="*/ 577243 w 577526"/>
                <a:gd name="connsiteY28" fmla="*/ 61913 h 228709"/>
                <a:gd name="connsiteX29" fmla="*/ 570100 w 577526"/>
                <a:gd name="connsiteY29" fmla="*/ 78581 h 228709"/>
                <a:gd name="connsiteX30" fmla="*/ 567718 w 577526"/>
                <a:gd name="connsiteY30" fmla="*/ 109538 h 228709"/>
                <a:gd name="connsiteX31" fmla="*/ 562956 w 577526"/>
                <a:gd name="connsiteY31" fmla="*/ 207169 h 228709"/>
                <a:gd name="connsiteX32" fmla="*/ 565337 w 577526"/>
                <a:gd name="connsiteY32" fmla="*/ 216694 h 228709"/>
                <a:gd name="connsiteX33" fmla="*/ 536762 w 577526"/>
                <a:gd name="connsiteY33" fmla="*/ 226219 h 228709"/>
                <a:gd name="connsiteX34" fmla="*/ 436750 w 577526"/>
                <a:gd name="connsiteY34" fmla="*/ 228600 h 228709"/>
                <a:gd name="connsiteX35" fmla="*/ 248631 w 577526"/>
                <a:gd name="connsiteY35" fmla="*/ 226219 h 228709"/>
                <a:gd name="connsiteX36" fmla="*/ 3362 w 577526"/>
                <a:gd name="connsiteY36" fmla="*/ 226219 h 228709"/>
                <a:gd name="connsiteX37" fmla="*/ 981 w 577526"/>
                <a:gd name="connsiteY37" fmla="*/ 214313 h 228709"/>
                <a:gd name="connsiteX38" fmla="*/ 5744 w 577526"/>
                <a:gd name="connsiteY38" fmla="*/ 59531 h 228709"/>
                <a:gd name="connsiteX0" fmla="*/ 2458 w 574240"/>
                <a:gd name="connsiteY0" fmla="*/ 59531 h 228709"/>
                <a:gd name="connsiteX1" fmla="*/ 26270 w 574240"/>
                <a:gd name="connsiteY1" fmla="*/ 54769 h 228709"/>
                <a:gd name="connsiteX2" fmla="*/ 50082 w 574240"/>
                <a:gd name="connsiteY2" fmla="*/ 50006 h 228709"/>
                <a:gd name="connsiteX3" fmla="*/ 61989 w 574240"/>
                <a:gd name="connsiteY3" fmla="*/ 47625 h 228709"/>
                <a:gd name="connsiteX4" fmla="*/ 100089 w 574240"/>
                <a:gd name="connsiteY4" fmla="*/ 35719 h 228709"/>
                <a:gd name="connsiteX5" fmla="*/ 119139 w 574240"/>
                <a:gd name="connsiteY5" fmla="*/ 33338 h 228709"/>
                <a:gd name="connsiteX6" fmla="*/ 138189 w 574240"/>
                <a:gd name="connsiteY6" fmla="*/ 28575 h 228709"/>
                <a:gd name="connsiteX7" fmla="*/ 152476 w 574240"/>
                <a:gd name="connsiteY7" fmla="*/ 21431 h 228709"/>
                <a:gd name="connsiteX8" fmla="*/ 169145 w 574240"/>
                <a:gd name="connsiteY8" fmla="*/ 19050 h 228709"/>
                <a:gd name="connsiteX9" fmla="*/ 185814 w 574240"/>
                <a:gd name="connsiteY9" fmla="*/ 14288 h 228709"/>
                <a:gd name="connsiteX10" fmla="*/ 192957 w 574240"/>
                <a:gd name="connsiteY10" fmla="*/ 11906 h 228709"/>
                <a:gd name="connsiteX11" fmla="*/ 219151 w 574240"/>
                <a:gd name="connsiteY11" fmla="*/ 9525 h 228709"/>
                <a:gd name="connsiteX12" fmla="*/ 228676 w 574240"/>
                <a:gd name="connsiteY12" fmla="*/ 4763 h 228709"/>
                <a:gd name="connsiteX13" fmla="*/ 238201 w 574240"/>
                <a:gd name="connsiteY13" fmla="*/ 2381 h 228709"/>
                <a:gd name="connsiteX14" fmla="*/ 245345 w 574240"/>
                <a:gd name="connsiteY14" fmla="*/ 0 h 228709"/>
                <a:gd name="connsiteX15" fmla="*/ 359645 w 574240"/>
                <a:gd name="connsiteY15" fmla="*/ 4763 h 228709"/>
                <a:gd name="connsiteX16" fmla="*/ 373932 w 574240"/>
                <a:gd name="connsiteY16" fmla="*/ 9525 h 228709"/>
                <a:gd name="connsiteX17" fmla="*/ 383457 w 574240"/>
                <a:gd name="connsiteY17" fmla="*/ 11906 h 228709"/>
                <a:gd name="connsiteX18" fmla="*/ 402507 w 574240"/>
                <a:gd name="connsiteY18" fmla="*/ 19050 h 228709"/>
                <a:gd name="connsiteX19" fmla="*/ 419176 w 574240"/>
                <a:gd name="connsiteY19" fmla="*/ 21431 h 228709"/>
                <a:gd name="connsiteX20" fmla="*/ 447751 w 574240"/>
                <a:gd name="connsiteY20" fmla="*/ 28575 h 228709"/>
                <a:gd name="connsiteX21" fmla="*/ 454895 w 574240"/>
                <a:gd name="connsiteY21" fmla="*/ 30956 h 228709"/>
                <a:gd name="connsiteX22" fmla="*/ 466801 w 574240"/>
                <a:gd name="connsiteY22" fmla="*/ 33338 h 228709"/>
                <a:gd name="connsiteX23" fmla="*/ 492995 w 574240"/>
                <a:gd name="connsiteY23" fmla="*/ 40481 h 228709"/>
                <a:gd name="connsiteX24" fmla="*/ 507282 w 574240"/>
                <a:gd name="connsiteY24" fmla="*/ 45244 h 228709"/>
                <a:gd name="connsiteX25" fmla="*/ 531095 w 574240"/>
                <a:gd name="connsiteY25" fmla="*/ 47625 h 228709"/>
                <a:gd name="connsiteX26" fmla="*/ 552526 w 574240"/>
                <a:gd name="connsiteY26" fmla="*/ 52388 h 228709"/>
                <a:gd name="connsiteX27" fmla="*/ 566814 w 574240"/>
                <a:gd name="connsiteY27" fmla="*/ 57150 h 228709"/>
                <a:gd name="connsiteX28" fmla="*/ 573957 w 574240"/>
                <a:gd name="connsiteY28" fmla="*/ 61913 h 228709"/>
                <a:gd name="connsiteX29" fmla="*/ 566814 w 574240"/>
                <a:gd name="connsiteY29" fmla="*/ 78581 h 228709"/>
                <a:gd name="connsiteX30" fmla="*/ 564432 w 574240"/>
                <a:gd name="connsiteY30" fmla="*/ 109538 h 228709"/>
                <a:gd name="connsiteX31" fmla="*/ 559670 w 574240"/>
                <a:gd name="connsiteY31" fmla="*/ 207169 h 228709"/>
                <a:gd name="connsiteX32" fmla="*/ 562051 w 574240"/>
                <a:gd name="connsiteY32" fmla="*/ 216694 h 228709"/>
                <a:gd name="connsiteX33" fmla="*/ 533476 w 574240"/>
                <a:gd name="connsiteY33" fmla="*/ 226219 h 228709"/>
                <a:gd name="connsiteX34" fmla="*/ 433464 w 574240"/>
                <a:gd name="connsiteY34" fmla="*/ 228600 h 228709"/>
                <a:gd name="connsiteX35" fmla="*/ 245345 w 574240"/>
                <a:gd name="connsiteY35" fmla="*/ 226219 h 228709"/>
                <a:gd name="connsiteX36" fmla="*/ 76 w 574240"/>
                <a:gd name="connsiteY36" fmla="*/ 226219 h 228709"/>
                <a:gd name="connsiteX37" fmla="*/ 4839 w 574240"/>
                <a:gd name="connsiteY37" fmla="*/ 214313 h 228709"/>
                <a:gd name="connsiteX38" fmla="*/ 2458 w 574240"/>
                <a:gd name="connsiteY38" fmla="*/ 59531 h 2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4240" h="228709">
                  <a:moveTo>
                    <a:pt x="2458" y="59531"/>
                  </a:moveTo>
                  <a:cubicBezTo>
                    <a:pt x="6030" y="32940"/>
                    <a:pt x="18333" y="56357"/>
                    <a:pt x="26270" y="54769"/>
                  </a:cubicBezTo>
                  <a:lnTo>
                    <a:pt x="50082" y="50006"/>
                  </a:lnTo>
                  <a:cubicBezTo>
                    <a:pt x="54051" y="49212"/>
                    <a:pt x="53655" y="50006"/>
                    <a:pt x="61989" y="47625"/>
                  </a:cubicBezTo>
                  <a:cubicBezTo>
                    <a:pt x="70323" y="45244"/>
                    <a:pt x="86780" y="39349"/>
                    <a:pt x="100089" y="35719"/>
                  </a:cubicBezTo>
                  <a:cubicBezTo>
                    <a:pt x="142069" y="24269"/>
                    <a:pt x="112789" y="34529"/>
                    <a:pt x="119139" y="33338"/>
                  </a:cubicBezTo>
                  <a:cubicBezTo>
                    <a:pt x="125489" y="32147"/>
                    <a:pt x="135107" y="29676"/>
                    <a:pt x="138189" y="28575"/>
                  </a:cubicBezTo>
                  <a:cubicBezTo>
                    <a:pt x="146240" y="25700"/>
                    <a:pt x="144013" y="22640"/>
                    <a:pt x="152476" y="21431"/>
                  </a:cubicBezTo>
                  <a:lnTo>
                    <a:pt x="169145" y="19050"/>
                  </a:lnTo>
                  <a:cubicBezTo>
                    <a:pt x="186300" y="13332"/>
                    <a:pt x="164849" y="20279"/>
                    <a:pt x="185814" y="14288"/>
                  </a:cubicBezTo>
                  <a:cubicBezTo>
                    <a:pt x="188227" y="13598"/>
                    <a:pt x="190472" y="12261"/>
                    <a:pt x="192957" y="11906"/>
                  </a:cubicBezTo>
                  <a:cubicBezTo>
                    <a:pt x="201636" y="10666"/>
                    <a:pt x="210420" y="10319"/>
                    <a:pt x="219151" y="9525"/>
                  </a:cubicBezTo>
                  <a:cubicBezTo>
                    <a:pt x="222326" y="7938"/>
                    <a:pt x="225352" y="6009"/>
                    <a:pt x="228676" y="4763"/>
                  </a:cubicBezTo>
                  <a:cubicBezTo>
                    <a:pt x="231740" y="3614"/>
                    <a:pt x="235054" y="3280"/>
                    <a:pt x="238201" y="2381"/>
                  </a:cubicBezTo>
                  <a:cubicBezTo>
                    <a:pt x="240615" y="1691"/>
                    <a:pt x="242964" y="794"/>
                    <a:pt x="245345" y="0"/>
                  </a:cubicBezTo>
                  <a:cubicBezTo>
                    <a:pt x="283445" y="1588"/>
                    <a:pt x="321616" y="1946"/>
                    <a:pt x="359645" y="4763"/>
                  </a:cubicBezTo>
                  <a:cubicBezTo>
                    <a:pt x="364651" y="5134"/>
                    <a:pt x="369124" y="8083"/>
                    <a:pt x="373932" y="9525"/>
                  </a:cubicBezTo>
                  <a:cubicBezTo>
                    <a:pt x="377067" y="10465"/>
                    <a:pt x="380352" y="10871"/>
                    <a:pt x="383457" y="11906"/>
                  </a:cubicBezTo>
                  <a:cubicBezTo>
                    <a:pt x="385740" y="12667"/>
                    <a:pt x="398327" y="18214"/>
                    <a:pt x="402507" y="19050"/>
                  </a:cubicBezTo>
                  <a:cubicBezTo>
                    <a:pt x="408011" y="20151"/>
                    <a:pt x="413620" y="20637"/>
                    <a:pt x="419176" y="21431"/>
                  </a:cubicBezTo>
                  <a:cubicBezTo>
                    <a:pt x="440839" y="30097"/>
                    <a:pt x="420882" y="23202"/>
                    <a:pt x="447751" y="28575"/>
                  </a:cubicBezTo>
                  <a:cubicBezTo>
                    <a:pt x="450212" y="29067"/>
                    <a:pt x="452460" y="30347"/>
                    <a:pt x="454895" y="30956"/>
                  </a:cubicBezTo>
                  <a:cubicBezTo>
                    <a:pt x="458821" y="31938"/>
                    <a:pt x="462832" y="32544"/>
                    <a:pt x="466801" y="33338"/>
                  </a:cubicBezTo>
                  <a:cubicBezTo>
                    <a:pt x="481203" y="42938"/>
                    <a:pt x="466783" y="34864"/>
                    <a:pt x="492995" y="40481"/>
                  </a:cubicBezTo>
                  <a:cubicBezTo>
                    <a:pt x="497904" y="41533"/>
                    <a:pt x="502348" y="44319"/>
                    <a:pt x="507282" y="45244"/>
                  </a:cubicBezTo>
                  <a:cubicBezTo>
                    <a:pt x="515123" y="46714"/>
                    <a:pt x="523157" y="46831"/>
                    <a:pt x="531095" y="47625"/>
                  </a:cubicBezTo>
                  <a:cubicBezTo>
                    <a:pt x="551535" y="54437"/>
                    <a:pt x="518999" y="44006"/>
                    <a:pt x="552526" y="52388"/>
                  </a:cubicBezTo>
                  <a:cubicBezTo>
                    <a:pt x="557396" y="53606"/>
                    <a:pt x="562051" y="55563"/>
                    <a:pt x="566814" y="57150"/>
                  </a:cubicBezTo>
                  <a:cubicBezTo>
                    <a:pt x="569195" y="58738"/>
                    <a:pt x="573052" y="59198"/>
                    <a:pt x="573957" y="61913"/>
                  </a:cubicBezTo>
                  <a:cubicBezTo>
                    <a:pt x="575665" y="67039"/>
                    <a:pt x="569209" y="74989"/>
                    <a:pt x="566814" y="78581"/>
                  </a:cubicBezTo>
                  <a:cubicBezTo>
                    <a:pt x="566020" y="88900"/>
                    <a:pt x="564913" y="99200"/>
                    <a:pt x="564432" y="109538"/>
                  </a:cubicBezTo>
                  <a:cubicBezTo>
                    <a:pt x="559593" y="213565"/>
                    <a:pt x="565005" y="148479"/>
                    <a:pt x="559670" y="207169"/>
                  </a:cubicBezTo>
                  <a:cubicBezTo>
                    <a:pt x="560464" y="210344"/>
                    <a:pt x="563953" y="214031"/>
                    <a:pt x="562051" y="216694"/>
                  </a:cubicBezTo>
                  <a:cubicBezTo>
                    <a:pt x="557755" y="222708"/>
                    <a:pt x="540040" y="225946"/>
                    <a:pt x="533476" y="226219"/>
                  </a:cubicBezTo>
                  <a:cubicBezTo>
                    <a:pt x="500158" y="227607"/>
                    <a:pt x="466801" y="227806"/>
                    <a:pt x="433464" y="228600"/>
                  </a:cubicBezTo>
                  <a:lnTo>
                    <a:pt x="245345" y="226219"/>
                  </a:lnTo>
                  <a:cubicBezTo>
                    <a:pt x="-58524" y="226219"/>
                    <a:pt x="241016" y="231822"/>
                    <a:pt x="76" y="226219"/>
                  </a:cubicBezTo>
                  <a:cubicBezTo>
                    <a:pt x="-718" y="222250"/>
                    <a:pt x="4981" y="218358"/>
                    <a:pt x="4839" y="214313"/>
                  </a:cubicBezTo>
                  <a:cubicBezTo>
                    <a:pt x="2351" y="143403"/>
                    <a:pt x="-1114" y="86122"/>
                    <a:pt x="2458" y="59531"/>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5A33A75-C8F0-334A-DE71-B868D9FC7616}"/>
                </a:ext>
              </a:extLst>
            </p:cNvPr>
            <p:cNvSpPr>
              <a:spLocks noGrp="1" noRot="1" noMove="1" noResize="1" noEditPoints="1" noAdjustHandles="1" noChangeArrowheads="1" noChangeShapeType="1"/>
            </p:cNvSpPr>
            <p:nvPr/>
          </p:nvSpPr>
          <p:spPr>
            <a:xfrm>
              <a:off x="6423660" y="6086949"/>
              <a:ext cx="642236" cy="315119"/>
            </a:xfrm>
            <a:custGeom>
              <a:avLst/>
              <a:gdLst>
                <a:gd name="connsiteX0" fmla="*/ 44272 w 662315"/>
                <a:gd name="connsiteY0" fmla="*/ 105198 h 317621"/>
                <a:gd name="connsiteX1" fmla="*/ 70466 w 662315"/>
                <a:gd name="connsiteY1" fmla="*/ 95673 h 317621"/>
                <a:gd name="connsiteX2" fmla="*/ 79991 w 662315"/>
                <a:gd name="connsiteY2" fmla="*/ 93292 h 317621"/>
                <a:gd name="connsiteX3" fmla="*/ 101422 w 662315"/>
                <a:gd name="connsiteY3" fmla="*/ 90911 h 317621"/>
                <a:gd name="connsiteX4" fmla="*/ 125235 w 662315"/>
                <a:gd name="connsiteY4" fmla="*/ 83767 h 317621"/>
                <a:gd name="connsiteX5" fmla="*/ 132379 w 662315"/>
                <a:gd name="connsiteY5" fmla="*/ 79005 h 317621"/>
                <a:gd name="connsiteX6" fmla="*/ 160954 w 662315"/>
                <a:gd name="connsiteY6" fmla="*/ 71861 h 317621"/>
                <a:gd name="connsiteX7" fmla="*/ 180004 w 662315"/>
                <a:gd name="connsiteY7" fmla="*/ 67098 h 317621"/>
                <a:gd name="connsiteX8" fmla="*/ 189529 w 662315"/>
                <a:gd name="connsiteY8" fmla="*/ 64717 h 317621"/>
                <a:gd name="connsiteX9" fmla="*/ 208579 w 662315"/>
                <a:gd name="connsiteY9" fmla="*/ 57573 h 317621"/>
                <a:gd name="connsiteX10" fmla="*/ 222866 w 662315"/>
                <a:gd name="connsiteY10" fmla="*/ 55192 h 317621"/>
                <a:gd name="connsiteX11" fmla="*/ 239535 w 662315"/>
                <a:gd name="connsiteY11" fmla="*/ 48048 h 317621"/>
                <a:gd name="connsiteX12" fmla="*/ 249060 w 662315"/>
                <a:gd name="connsiteY12" fmla="*/ 45667 h 317621"/>
                <a:gd name="connsiteX13" fmla="*/ 258585 w 662315"/>
                <a:gd name="connsiteY13" fmla="*/ 40905 h 317621"/>
                <a:gd name="connsiteX14" fmla="*/ 265729 w 662315"/>
                <a:gd name="connsiteY14" fmla="*/ 36142 h 317621"/>
                <a:gd name="connsiteX15" fmla="*/ 275254 w 662315"/>
                <a:gd name="connsiteY15" fmla="*/ 33761 h 317621"/>
                <a:gd name="connsiteX16" fmla="*/ 289541 w 662315"/>
                <a:gd name="connsiteY16" fmla="*/ 26617 h 317621"/>
                <a:gd name="connsiteX17" fmla="*/ 296685 w 662315"/>
                <a:gd name="connsiteY17" fmla="*/ 21855 h 317621"/>
                <a:gd name="connsiteX18" fmla="*/ 315735 w 662315"/>
                <a:gd name="connsiteY18" fmla="*/ 12330 h 317621"/>
                <a:gd name="connsiteX19" fmla="*/ 325260 w 662315"/>
                <a:gd name="connsiteY19" fmla="*/ 7567 h 317621"/>
                <a:gd name="connsiteX20" fmla="*/ 337166 w 662315"/>
                <a:gd name="connsiteY20" fmla="*/ 5186 h 317621"/>
                <a:gd name="connsiteX21" fmla="*/ 365741 w 662315"/>
                <a:gd name="connsiteY21" fmla="*/ 5186 h 317621"/>
                <a:gd name="connsiteX22" fmla="*/ 380029 w 662315"/>
                <a:gd name="connsiteY22" fmla="*/ 9948 h 317621"/>
                <a:gd name="connsiteX23" fmla="*/ 403841 w 662315"/>
                <a:gd name="connsiteY23" fmla="*/ 21855 h 317621"/>
                <a:gd name="connsiteX24" fmla="*/ 410985 w 662315"/>
                <a:gd name="connsiteY24" fmla="*/ 26617 h 317621"/>
                <a:gd name="connsiteX25" fmla="*/ 422891 w 662315"/>
                <a:gd name="connsiteY25" fmla="*/ 28998 h 317621"/>
                <a:gd name="connsiteX26" fmla="*/ 432416 w 662315"/>
                <a:gd name="connsiteY26" fmla="*/ 31380 h 317621"/>
                <a:gd name="connsiteX27" fmla="*/ 460991 w 662315"/>
                <a:gd name="connsiteY27" fmla="*/ 43286 h 317621"/>
                <a:gd name="connsiteX28" fmla="*/ 491947 w 662315"/>
                <a:gd name="connsiteY28" fmla="*/ 52811 h 317621"/>
                <a:gd name="connsiteX29" fmla="*/ 522904 w 662315"/>
                <a:gd name="connsiteY29" fmla="*/ 59955 h 317621"/>
                <a:gd name="connsiteX30" fmla="*/ 532429 w 662315"/>
                <a:gd name="connsiteY30" fmla="*/ 64717 h 317621"/>
                <a:gd name="connsiteX31" fmla="*/ 539572 w 662315"/>
                <a:gd name="connsiteY31" fmla="*/ 67098 h 317621"/>
                <a:gd name="connsiteX32" fmla="*/ 558622 w 662315"/>
                <a:gd name="connsiteY32" fmla="*/ 76623 h 317621"/>
                <a:gd name="connsiteX33" fmla="*/ 568147 w 662315"/>
                <a:gd name="connsiteY33" fmla="*/ 79005 h 317621"/>
                <a:gd name="connsiteX34" fmla="*/ 577672 w 662315"/>
                <a:gd name="connsiteY34" fmla="*/ 83767 h 317621"/>
                <a:gd name="connsiteX35" fmla="*/ 606247 w 662315"/>
                <a:gd name="connsiteY35" fmla="*/ 93292 h 317621"/>
                <a:gd name="connsiteX36" fmla="*/ 613391 w 662315"/>
                <a:gd name="connsiteY36" fmla="*/ 95673 h 317621"/>
                <a:gd name="connsiteX37" fmla="*/ 627679 w 662315"/>
                <a:gd name="connsiteY37" fmla="*/ 102817 h 317621"/>
                <a:gd name="connsiteX38" fmla="*/ 620535 w 662315"/>
                <a:gd name="connsiteY38" fmla="*/ 105198 h 317621"/>
                <a:gd name="connsiteX39" fmla="*/ 627679 w 662315"/>
                <a:gd name="connsiteY39" fmla="*/ 112342 h 317621"/>
                <a:gd name="connsiteX40" fmla="*/ 634822 w 662315"/>
                <a:gd name="connsiteY40" fmla="*/ 126630 h 317621"/>
                <a:gd name="connsiteX41" fmla="*/ 639585 w 662315"/>
                <a:gd name="connsiteY41" fmla="*/ 138536 h 317621"/>
                <a:gd name="connsiteX42" fmla="*/ 641966 w 662315"/>
                <a:gd name="connsiteY42" fmla="*/ 179017 h 317621"/>
                <a:gd name="connsiteX43" fmla="*/ 627679 w 662315"/>
                <a:gd name="connsiteY43" fmla="*/ 314748 h 317621"/>
                <a:gd name="connsiteX44" fmla="*/ 577672 w 662315"/>
                <a:gd name="connsiteY44" fmla="*/ 305223 h 317621"/>
                <a:gd name="connsiteX45" fmla="*/ 549097 w 662315"/>
                <a:gd name="connsiteY45" fmla="*/ 300461 h 317621"/>
                <a:gd name="connsiteX46" fmla="*/ 246679 w 662315"/>
                <a:gd name="connsiteY46" fmla="*/ 305223 h 317621"/>
                <a:gd name="connsiteX47" fmla="*/ 58560 w 662315"/>
                <a:gd name="connsiteY47" fmla="*/ 307605 h 317621"/>
                <a:gd name="connsiteX48" fmla="*/ 1410 w 662315"/>
                <a:gd name="connsiteY48" fmla="*/ 312367 h 317621"/>
                <a:gd name="connsiteX49" fmla="*/ 10935 w 662315"/>
                <a:gd name="connsiteY49" fmla="*/ 295698 h 317621"/>
                <a:gd name="connsiteX50" fmla="*/ 34747 w 662315"/>
                <a:gd name="connsiteY50" fmla="*/ 269505 h 317621"/>
                <a:gd name="connsiteX51" fmla="*/ 39510 w 662315"/>
                <a:gd name="connsiteY51" fmla="*/ 257598 h 317621"/>
                <a:gd name="connsiteX52" fmla="*/ 44272 w 662315"/>
                <a:gd name="connsiteY52" fmla="*/ 219498 h 317621"/>
                <a:gd name="connsiteX53" fmla="*/ 44272 w 662315"/>
                <a:gd name="connsiteY53" fmla="*/ 105198 h 317621"/>
                <a:gd name="connsiteX0" fmla="*/ 44272 w 643139"/>
                <a:gd name="connsiteY0" fmla="*/ 105198 h 315119"/>
                <a:gd name="connsiteX1" fmla="*/ 70466 w 643139"/>
                <a:gd name="connsiteY1" fmla="*/ 95673 h 315119"/>
                <a:gd name="connsiteX2" fmla="*/ 79991 w 643139"/>
                <a:gd name="connsiteY2" fmla="*/ 93292 h 315119"/>
                <a:gd name="connsiteX3" fmla="*/ 101422 w 643139"/>
                <a:gd name="connsiteY3" fmla="*/ 90911 h 315119"/>
                <a:gd name="connsiteX4" fmla="*/ 125235 w 643139"/>
                <a:gd name="connsiteY4" fmla="*/ 83767 h 315119"/>
                <a:gd name="connsiteX5" fmla="*/ 132379 w 643139"/>
                <a:gd name="connsiteY5" fmla="*/ 79005 h 315119"/>
                <a:gd name="connsiteX6" fmla="*/ 160954 w 643139"/>
                <a:gd name="connsiteY6" fmla="*/ 71861 h 315119"/>
                <a:gd name="connsiteX7" fmla="*/ 180004 w 643139"/>
                <a:gd name="connsiteY7" fmla="*/ 67098 h 315119"/>
                <a:gd name="connsiteX8" fmla="*/ 189529 w 643139"/>
                <a:gd name="connsiteY8" fmla="*/ 64717 h 315119"/>
                <a:gd name="connsiteX9" fmla="*/ 208579 w 643139"/>
                <a:gd name="connsiteY9" fmla="*/ 57573 h 315119"/>
                <a:gd name="connsiteX10" fmla="*/ 222866 w 643139"/>
                <a:gd name="connsiteY10" fmla="*/ 55192 h 315119"/>
                <a:gd name="connsiteX11" fmla="*/ 239535 w 643139"/>
                <a:gd name="connsiteY11" fmla="*/ 48048 h 315119"/>
                <a:gd name="connsiteX12" fmla="*/ 249060 w 643139"/>
                <a:gd name="connsiteY12" fmla="*/ 45667 h 315119"/>
                <a:gd name="connsiteX13" fmla="*/ 258585 w 643139"/>
                <a:gd name="connsiteY13" fmla="*/ 40905 h 315119"/>
                <a:gd name="connsiteX14" fmla="*/ 265729 w 643139"/>
                <a:gd name="connsiteY14" fmla="*/ 36142 h 315119"/>
                <a:gd name="connsiteX15" fmla="*/ 275254 w 643139"/>
                <a:gd name="connsiteY15" fmla="*/ 33761 h 315119"/>
                <a:gd name="connsiteX16" fmla="*/ 289541 w 643139"/>
                <a:gd name="connsiteY16" fmla="*/ 26617 h 315119"/>
                <a:gd name="connsiteX17" fmla="*/ 296685 w 643139"/>
                <a:gd name="connsiteY17" fmla="*/ 21855 h 315119"/>
                <a:gd name="connsiteX18" fmla="*/ 315735 w 643139"/>
                <a:gd name="connsiteY18" fmla="*/ 12330 h 315119"/>
                <a:gd name="connsiteX19" fmla="*/ 325260 w 643139"/>
                <a:gd name="connsiteY19" fmla="*/ 7567 h 315119"/>
                <a:gd name="connsiteX20" fmla="*/ 337166 w 643139"/>
                <a:gd name="connsiteY20" fmla="*/ 5186 h 315119"/>
                <a:gd name="connsiteX21" fmla="*/ 365741 w 643139"/>
                <a:gd name="connsiteY21" fmla="*/ 5186 h 315119"/>
                <a:gd name="connsiteX22" fmla="*/ 380029 w 643139"/>
                <a:gd name="connsiteY22" fmla="*/ 9948 h 315119"/>
                <a:gd name="connsiteX23" fmla="*/ 403841 w 643139"/>
                <a:gd name="connsiteY23" fmla="*/ 21855 h 315119"/>
                <a:gd name="connsiteX24" fmla="*/ 410985 w 643139"/>
                <a:gd name="connsiteY24" fmla="*/ 26617 h 315119"/>
                <a:gd name="connsiteX25" fmla="*/ 422891 w 643139"/>
                <a:gd name="connsiteY25" fmla="*/ 28998 h 315119"/>
                <a:gd name="connsiteX26" fmla="*/ 432416 w 643139"/>
                <a:gd name="connsiteY26" fmla="*/ 31380 h 315119"/>
                <a:gd name="connsiteX27" fmla="*/ 460991 w 643139"/>
                <a:gd name="connsiteY27" fmla="*/ 43286 h 315119"/>
                <a:gd name="connsiteX28" fmla="*/ 491947 w 643139"/>
                <a:gd name="connsiteY28" fmla="*/ 52811 h 315119"/>
                <a:gd name="connsiteX29" fmla="*/ 522904 w 643139"/>
                <a:gd name="connsiteY29" fmla="*/ 59955 h 315119"/>
                <a:gd name="connsiteX30" fmla="*/ 532429 w 643139"/>
                <a:gd name="connsiteY30" fmla="*/ 64717 h 315119"/>
                <a:gd name="connsiteX31" fmla="*/ 539572 w 643139"/>
                <a:gd name="connsiteY31" fmla="*/ 67098 h 315119"/>
                <a:gd name="connsiteX32" fmla="*/ 558622 w 643139"/>
                <a:gd name="connsiteY32" fmla="*/ 76623 h 315119"/>
                <a:gd name="connsiteX33" fmla="*/ 568147 w 643139"/>
                <a:gd name="connsiteY33" fmla="*/ 79005 h 315119"/>
                <a:gd name="connsiteX34" fmla="*/ 577672 w 643139"/>
                <a:gd name="connsiteY34" fmla="*/ 83767 h 315119"/>
                <a:gd name="connsiteX35" fmla="*/ 606247 w 643139"/>
                <a:gd name="connsiteY35" fmla="*/ 93292 h 315119"/>
                <a:gd name="connsiteX36" fmla="*/ 613391 w 643139"/>
                <a:gd name="connsiteY36" fmla="*/ 95673 h 315119"/>
                <a:gd name="connsiteX37" fmla="*/ 627679 w 643139"/>
                <a:gd name="connsiteY37" fmla="*/ 102817 h 315119"/>
                <a:gd name="connsiteX38" fmla="*/ 620535 w 643139"/>
                <a:gd name="connsiteY38" fmla="*/ 105198 h 315119"/>
                <a:gd name="connsiteX39" fmla="*/ 627679 w 643139"/>
                <a:gd name="connsiteY39" fmla="*/ 112342 h 315119"/>
                <a:gd name="connsiteX40" fmla="*/ 634822 w 643139"/>
                <a:gd name="connsiteY40" fmla="*/ 126630 h 315119"/>
                <a:gd name="connsiteX41" fmla="*/ 639585 w 643139"/>
                <a:gd name="connsiteY41" fmla="*/ 138536 h 315119"/>
                <a:gd name="connsiteX42" fmla="*/ 641966 w 643139"/>
                <a:gd name="connsiteY42" fmla="*/ 179017 h 315119"/>
                <a:gd name="connsiteX43" fmla="*/ 627679 w 643139"/>
                <a:gd name="connsiteY43" fmla="*/ 314748 h 315119"/>
                <a:gd name="connsiteX44" fmla="*/ 577672 w 643139"/>
                <a:gd name="connsiteY44" fmla="*/ 305223 h 315119"/>
                <a:gd name="connsiteX45" fmla="*/ 549097 w 643139"/>
                <a:gd name="connsiteY45" fmla="*/ 300461 h 315119"/>
                <a:gd name="connsiteX46" fmla="*/ 246679 w 643139"/>
                <a:gd name="connsiteY46" fmla="*/ 305223 h 315119"/>
                <a:gd name="connsiteX47" fmla="*/ 58560 w 643139"/>
                <a:gd name="connsiteY47" fmla="*/ 307605 h 315119"/>
                <a:gd name="connsiteX48" fmla="*/ 1410 w 643139"/>
                <a:gd name="connsiteY48" fmla="*/ 312367 h 315119"/>
                <a:gd name="connsiteX49" fmla="*/ 10935 w 643139"/>
                <a:gd name="connsiteY49" fmla="*/ 295698 h 315119"/>
                <a:gd name="connsiteX50" fmla="*/ 34747 w 643139"/>
                <a:gd name="connsiteY50" fmla="*/ 269505 h 315119"/>
                <a:gd name="connsiteX51" fmla="*/ 39510 w 643139"/>
                <a:gd name="connsiteY51" fmla="*/ 257598 h 315119"/>
                <a:gd name="connsiteX52" fmla="*/ 44272 w 643139"/>
                <a:gd name="connsiteY52" fmla="*/ 219498 h 315119"/>
                <a:gd name="connsiteX53" fmla="*/ 44272 w 643139"/>
                <a:gd name="connsiteY53" fmla="*/ 105198 h 315119"/>
                <a:gd name="connsiteX0" fmla="*/ 44684 w 643551"/>
                <a:gd name="connsiteY0" fmla="*/ 105198 h 315119"/>
                <a:gd name="connsiteX1" fmla="*/ 70878 w 643551"/>
                <a:gd name="connsiteY1" fmla="*/ 95673 h 315119"/>
                <a:gd name="connsiteX2" fmla="*/ 80403 w 643551"/>
                <a:gd name="connsiteY2" fmla="*/ 93292 h 315119"/>
                <a:gd name="connsiteX3" fmla="*/ 101834 w 643551"/>
                <a:gd name="connsiteY3" fmla="*/ 90911 h 315119"/>
                <a:gd name="connsiteX4" fmla="*/ 125647 w 643551"/>
                <a:gd name="connsiteY4" fmla="*/ 83767 h 315119"/>
                <a:gd name="connsiteX5" fmla="*/ 132791 w 643551"/>
                <a:gd name="connsiteY5" fmla="*/ 79005 h 315119"/>
                <a:gd name="connsiteX6" fmla="*/ 161366 w 643551"/>
                <a:gd name="connsiteY6" fmla="*/ 71861 h 315119"/>
                <a:gd name="connsiteX7" fmla="*/ 180416 w 643551"/>
                <a:gd name="connsiteY7" fmla="*/ 67098 h 315119"/>
                <a:gd name="connsiteX8" fmla="*/ 189941 w 643551"/>
                <a:gd name="connsiteY8" fmla="*/ 64717 h 315119"/>
                <a:gd name="connsiteX9" fmla="*/ 208991 w 643551"/>
                <a:gd name="connsiteY9" fmla="*/ 57573 h 315119"/>
                <a:gd name="connsiteX10" fmla="*/ 223278 w 643551"/>
                <a:gd name="connsiteY10" fmla="*/ 55192 h 315119"/>
                <a:gd name="connsiteX11" fmla="*/ 239947 w 643551"/>
                <a:gd name="connsiteY11" fmla="*/ 48048 h 315119"/>
                <a:gd name="connsiteX12" fmla="*/ 249472 w 643551"/>
                <a:gd name="connsiteY12" fmla="*/ 45667 h 315119"/>
                <a:gd name="connsiteX13" fmla="*/ 258997 w 643551"/>
                <a:gd name="connsiteY13" fmla="*/ 40905 h 315119"/>
                <a:gd name="connsiteX14" fmla="*/ 266141 w 643551"/>
                <a:gd name="connsiteY14" fmla="*/ 36142 h 315119"/>
                <a:gd name="connsiteX15" fmla="*/ 275666 w 643551"/>
                <a:gd name="connsiteY15" fmla="*/ 33761 h 315119"/>
                <a:gd name="connsiteX16" fmla="*/ 289953 w 643551"/>
                <a:gd name="connsiteY16" fmla="*/ 26617 h 315119"/>
                <a:gd name="connsiteX17" fmla="*/ 297097 w 643551"/>
                <a:gd name="connsiteY17" fmla="*/ 21855 h 315119"/>
                <a:gd name="connsiteX18" fmla="*/ 316147 w 643551"/>
                <a:gd name="connsiteY18" fmla="*/ 12330 h 315119"/>
                <a:gd name="connsiteX19" fmla="*/ 325672 w 643551"/>
                <a:gd name="connsiteY19" fmla="*/ 7567 h 315119"/>
                <a:gd name="connsiteX20" fmla="*/ 337578 w 643551"/>
                <a:gd name="connsiteY20" fmla="*/ 5186 h 315119"/>
                <a:gd name="connsiteX21" fmla="*/ 366153 w 643551"/>
                <a:gd name="connsiteY21" fmla="*/ 5186 h 315119"/>
                <a:gd name="connsiteX22" fmla="*/ 380441 w 643551"/>
                <a:gd name="connsiteY22" fmla="*/ 9948 h 315119"/>
                <a:gd name="connsiteX23" fmla="*/ 404253 w 643551"/>
                <a:gd name="connsiteY23" fmla="*/ 21855 h 315119"/>
                <a:gd name="connsiteX24" fmla="*/ 411397 w 643551"/>
                <a:gd name="connsiteY24" fmla="*/ 26617 h 315119"/>
                <a:gd name="connsiteX25" fmla="*/ 423303 w 643551"/>
                <a:gd name="connsiteY25" fmla="*/ 28998 h 315119"/>
                <a:gd name="connsiteX26" fmla="*/ 432828 w 643551"/>
                <a:gd name="connsiteY26" fmla="*/ 31380 h 315119"/>
                <a:gd name="connsiteX27" fmla="*/ 461403 w 643551"/>
                <a:gd name="connsiteY27" fmla="*/ 43286 h 315119"/>
                <a:gd name="connsiteX28" fmla="*/ 492359 w 643551"/>
                <a:gd name="connsiteY28" fmla="*/ 52811 h 315119"/>
                <a:gd name="connsiteX29" fmla="*/ 523316 w 643551"/>
                <a:gd name="connsiteY29" fmla="*/ 59955 h 315119"/>
                <a:gd name="connsiteX30" fmla="*/ 532841 w 643551"/>
                <a:gd name="connsiteY30" fmla="*/ 64717 h 315119"/>
                <a:gd name="connsiteX31" fmla="*/ 539984 w 643551"/>
                <a:gd name="connsiteY31" fmla="*/ 67098 h 315119"/>
                <a:gd name="connsiteX32" fmla="*/ 559034 w 643551"/>
                <a:gd name="connsiteY32" fmla="*/ 76623 h 315119"/>
                <a:gd name="connsiteX33" fmla="*/ 568559 w 643551"/>
                <a:gd name="connsiteY33" fmla="*/ 79005 h 315119"/>
                <a:gd name="connsiteX34" fmla="*/ 578084 w 643551"/>
                <a:gd name="connsiteY34" fmla="*/ 83767 h 315119"/>
                <a:gd name="connsiteX35" fmla="*/ 606659 w 643551"/>
                <a:gd name="connsiteY35" fmla="*/ 93292 h 315119"/>
                <a:gd name="connsiteX36" fmla="*/ 613803 w 643551"/>
                <a:gd name="connsiteY36" fmla="*/ 95673 h 315119"/>
                <a:gd name="connsiteX37" fmla="*/ 628091 w 643551"/>
                <a:gd name="connsiteY37" fmla="*/ 102817 h 315119"/>
                <a:gd name="connsiteX38" fmla="*/ 620947 w 643551"/>
                <a:gd name="connsiteY38" fmla="*/ 105198 h 315119"/>
                <a:gd name="connsiteX39" fmla="*/ 628091 w 643551"/>
                <a:gd name="connsiteY39" fmla="*/ 112342 h 315119"/>
                <a:gd name="connsiteX40" fmla="*/ 635234 w 643551"/>
                <a:gd name="connsiteY40" fmla="*/ 126630 h 315119"/>
                <a:gd name="connsiteX41" fmla="*/ 639997 w 643551"/>
                <a:gd name="connsiteY41" fmla="*/ 138536 h 315119"/>
                <a:gd name="connsiteX42" fmla="*/ 642378 w 643551"/>
                <a:gd name="connsiteY42" fmla="*/ 179017 h 315119"/>
                <a:gd name="connsiteX43" fmla="*/ 628091 w 643551"/>
                <a:gd name="connsiteY43" fmla="*/ 314748 h 315119"/>
                <a:gd name="connsiteX44" fmla="*/ 578084 w 643551"/>
                <a:gd name="connsiteY44" fmla="*/ 305223 h 315119"/>
                <a:gd name="connsiteX45" fmla="*/ 549509 w 643551"/>
                <a:gd name="connsiteY45" fmla="*/ 300461 h 315119"/>
                <a:gd name="connsiteX46" fmla="*/ 247091 w 643551"/>
                <a:gd name="connsiteY46" fmla="*/ 305223 h 315119"/>
                <a:gd name="connsiteX47" fmla="*/ 58972 w 643551"/>
                <a:gd name="connsiteY47" fmla="*/ 307605 h 315119"/>
                <a:gd name="connsiteX48" fmla="*/ 1822 w 643551"/>
                <a:gd name="connsiteY48" fmla="*/ 312367 h 315119"/>
                <a:gd name="connsiteX49" fmla="*/ 11347 w 643551"/>
                <a:gd name="connsiteY49" fmla="*/ 295698 h 315119"/>
                <a:gd name="connsiteX50" fmla="*/ 47065 w 643551"/>
                <a:gd name="connsiteY50" fmla="*/ 271886 h 315119"/>
                <a:gd name="connsiteX51" fmla="*/ 39922 w 643551"/>
                <a:gd name="connsiteY51" fmla="*/ 257598 h 315119"/>
                <a:gd name="connsiteX52" fmla="*/ 44684 w 643551"/>
                <a:gd name="connsiteY52" fmla="*/ 219498 h 315119"/>
                <a:gd name="connsiteX53" fmla="*/ 44684 w 643551"/>
                <a:gd name="connsiteY53" fmla="*/ 105198 h 315119"/>
                <a:gd name="connsiteX0" fmla="*/ 43369 w 642236"/>
                <a:gd name="connsiteY0" fmla="*/ 105198 h 315119"/>
                <a:gd name="connsiteX1" fmla="*/ 69563 w 642236"/>
                <a:gd name="connsiteY1" fmla="*/ 95673 h 315119"/>
                <a:gd name="connsiteX2" fmla="*/ 79088 w 642236"/>
                <a:gd name="connsiteY2" fmla="*/ 93292 h 315119"/>
                <a:gd name="connsiteX3" fmla="*/ 100519 w 642236"/>
                <a:gd name="connsiteY3" fmla="*/ 90911 h 315119"/>
                <a:gd name="connsiteX4" fmla="*/ 124332 w 642236"/>
                <a:gd name="connsiteY4" fmla="*/ 83767 h 315119"/>
                <a:gd name="connsiteX5" fmla="*/ 131476 w 642236"/>
                <a:gd name="connsiteY5" fmla="*/ 79005 h 315119"/>
                <a:gd name="connsiteX6" fmla="*/ 160051 w 642236"/>
                <a:gd name="connsiteY6" fmla="*/ 71861 h 315119"/>
                <a:gd name="connsiteX7" fmla="*/ 179101 w 642236"/>
                <a:gd name="connsiteY7" fmla="*/ 67098 h 315119"/>
                <a:gd name="connsiteX8" fmla="*/ 188626 w 642236"/>
                <a:gd name="connsiteY8" fmla="*/ 64717 h 315119"/>
                <a:gd name="connsiteX9" fmla="*/ 207676 w 642236"/>
                <a:gd name="connsiteY9" fmla="*/ 57573 h 315119"/>
                <a:gd name="connsiteX10" fmla="*/ 221963 w 642236"/>
                <a:gd name="connsiteY10" fmla="*/ 55192 h 315119"/>
                <a:gd name="connsiteX11" fmla="*/ 238632 w 642236"/>
                <a:gd name="connsiteY11" fmla="*/ 48048 h 315119"/>
                <a:gd name="connsiteX12" fmla="*/ 248157 w 642236"/>
                <a:gd name="connsiteY12" fmla="*/ 45667 h 315119"/>
                <a:gd name="connsiteX13" fmla="*/ 257682 w 642236"/>
                <a:gd name="connsiteY13" fmla="*/ 40905 h 315119"/>
                <a:gd name="connsiteX14" fmla="*/ 264826 w 642236"/>
                <a:gd name="connsiteY14" fmla="*/ 36142 h 315119"/>
                <a:gd name="connsiteX15" fmla="*/ 274351 w 642236"/>
                <a:gd name="connsiteY15" fmla="*/ 33761 h 315119"/>
                <a:gd name="connsiteX16" fmla="*/ 288638 w 642236"/>
                <a:gd name="connsiteY16" fmla="*/ 26617 h 315119"/>
                <a:gd name="connsiteX17" fmla="*/ 295782 w 642236"/>
                <a:gd name="connsiteY17" fmla="*/ 21855 h 315119"/>
                <a:gd name="connsiteX18" fmla="*/ 314832 w 642236"/>
                <a:gd name="connsiteY18" fmla="*/ 12330 h 315119"/>
                <a:gd name="connsiteX19" fmla="*/ 324357 w 642236"/>
                <a:gd name="connsiteY19" fmla="*/ 7567 h 315119"/>
                <a:gd name="connsiteX20" fmla="*/ 336263 w 642236"/>
                <a:gd name="connsiteY20" fmla="*/ 5186 h 315119"/>
                <a:gd name="connsiteX21" fmla="*/ 364838 w 642236"/>
                <a:gd name="connsiteY21" fmla="*/ 5186 h 315119"/>
                <a:gd name="connsiteX22" fmla="*/ 379126 w 642236"/>
                <a:gd name="connsiteY22" fmla="*/ 9948 h 315119"/>
                <a:gd name="connsiteX23" fmla="*/ 402938 w 642236"/>
                <a:gd name="connsiteY23" fmla="*/ 21855 h 315119"/>
                <a:gd name="connsiteX24" fmla="*/ 410082 w 642236"/>
                <a:gd name="connsiteY24" fmla="*/ 26617 h 315119"/>
                <a:gd name="connsiteX25" fmla="*/ 421988 w 642236"/>
                <a:gd name="connsiteY25" fmla="*/ 28998 h 315119"/>
                <a:gd name="connsiteX26" fmla="*/ 431513 w 642236"/>
                <a:gd name="connsiteY26" fmla="*/ 31380 h 315119"/>
                <a:gd name="connsiteX27" fmla="*/ 460088 w 642236"/>
                <a:gd name="connsiteY27" fmla="*/ 43286 h 315119"/>
                <a:gd name="connsiteX28" fmla="*/ 491044 w 642236"/>
                <a:gd name="connsiteY28" fmla="*/ 52811 h 315119"/>
                <a:gd name="connsiteX29" fmla="*/ 522001 w 642236"/>
                <a:gd name="connsiteY29" fmla="*/ 59955 h 315119"/>
                <a:gd name="connsiteX30" fmla="*/ 531526 w 642236"/>
                <a:gd name="connsiteY30" fmla="*/ 64717 h 315119"/>
                <a:gd name="connsiteX31" fmla="*/ 538669 w 642236"/>
                <a:gd name="connsiteY31" fmla="*/ 67098 h 315119"/>
                <a:gd name="connsiteX32" fmla="*/ 557719 w 642236"/>
                <a:gd name="connsiteY32" fmla="*/ 76623 h 315119"/>
                <a:gd name="connsiteX33" fmla="*/ 567244 w 642236"/>
                <a:gd name="connsiteY33" fmla="*/ 79005 h 315119"/>
                <a:gd name="connsiteX34" fmla="*/ 576769 w 642236"/>
                <a:gd name="connsiteY34" fmla="*/ 83767 h 315119"/>
                <a:gd name="connsiteX35" fmla="*/ 605344 w 642236"/>
                <a:gd name="connsiteY35" fmla="*/ 93292 h 315119"/>
                <a:gd name="connsiteX36" fmla="*/ 612488 w 642236"/>
                <a:gd name="connsiteY36" fmla="*/ 95673 h 315119"/>
                <a:gd name="connsiteX37" fmla="*/ 626776 w 642236"/>
                <a:gd name="connsiteY37" fmla="*/ 102817 h 315119"/>
                <a:gd name="connsiteX38" fmla="*/ 619632 w 642236"/>
                <a:gd name="connsiteY38" fmla="*/ 105198 h 315119"/>
                <a:gd name="connsiteX39" fmla="*/ 626776 w 642236"/>
                <a:gd name="connsiteY39" fmla="*/ 112342 h 315119"/>
                <a:gd name="connsiteX40" fmla="*/ 633919 w 642236"/>
                <a:gd name="connsiteY40" fmla="*/ 126630 h 315119"/>
                <a:gd name="connsiteX41" fmla="*/ 638682 w 642236"/>
                <a:gd name="connsiteY41" fmla="*/ 138536 h 315119"/>
                <a:gd name="connsiteX42" fmla="*/ 641063 w 642236"/>
                <a:gd name="connsiteY42" fmla="*/ 179017 h 315119"/>
                <a:gd name="connsiteX43" fmla="*/ 626776 w 642236"/>
                <a:gd name="connsiteY43" fmla="*/ 314748 h 315119"/>
                <a:gd name="connsiteX44" fmla="*/ 576769 w 642236"/>
                <a:gd name="connsiteY44" fmla="*/ 305223 h 315119"/>
                <a:gd name="connsiteX45" fmla="*/ 548194 w 642236"/>
                <a:gd name="connsiteY45" fmla="*/ 300461 h 315119"/>
                <a:gd name="connsiteX46" fmla="*/ 245776 w 642236"/>
                <a:gd name="connsiteY46" fmla="*/ 305223 h 315119"/>
                <a:gd name="connsiteX47" fmla="*/ 57657 w 642236"/>
                <a:gd name="connsiteY47" fmla="*/ 307605 h 315119"/>
                <a:gd name="connsiteX48" fmla="*/ 507 w 642236"/>
                <a:gd name="connsiteY48" fmla="*/ 312367 h 315119"/>
                <a:gd name="connsiteX49" fmla="*/ 40989 w 642236"/>
                <a:gd name="connsiteY49" fmla="*/ 298080 h 315119"/>
                <a:gd name="connsiteX50" fmla="*/ 45750 w 642236"/>
                <a:gd name="connsiteY50" fmla="*/ 271886 h 315119"/>
                <a:gd name="connsiteX51" fmla="*/ 38607 w 642236"/>
                <a:gd name="connsiteY51" fmla="*/ 257598 h 315119"/>
                <a:gd name="connsiteX52" fmla="*/ 43369 w 642236"/>
                <a:gd name="connsiteY52" fmla="*/ 219498 h 315119"/>
                <a:gd name="connsiteX53" fmla="*/ 43369 w 642236"/>
                <a:gd name="connsiteY53" fmla="*/ 105198 h 3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42236" h="315119">
                  <a:moveTo>
                    <a:pt x="43369" y="105198"/>
                  </a:moveTo>
                  <a:cubicBezTo>
                    <a:pt x="47735" y="84560"/>
                    <a:pt x="61423" y="97708"/>
                    <a:pt x="69563" y="95673"/>
                  </a:cubicBezTo>
                  <a:cubicBezTo>
                    <a:pt x="72738" y="94879"/>
                    <a:pt x="75853" y="93790"/>
                    <a:pt x="79088" y="93292"/>
                  </a:cubicBezTo>
                  <a:cubicBezTo>
                    <a:pt x="86192" y="92199"/>
                    <a:pt x="93375" y="91705"/>
                    <a:pt x="100519" y="90911"/>
                  </a:cubicBezTo>
                  <a:cubicBezTo>
                    <a:pt x="117912" y="85113"/>
                    <a:pt x="109937" y="87365"/>
                    <a:pt x="124332" y="83767"/>
                  </a:cubicBezTo>
                  <a:cubicBezTo>
                    <a:pt x="126713" y="82180"/>
                    <a:pt x="128861" y="80167"/>
                    <a:pt x="131476" y="79005"/>
                  </a:cubicBezTo>
                  <a:cubicBezTo>
                    <a:pt x="143519" y="73652"/>
                    <a:pt x="147375" y="74165"/>
                    <a:pt x="160051" y="71861"/>
                  </a:cubicBezTo>
                  <a:cubicBezTo>
                    <a:pt x="180029" y="68229"/>
                    <a:pt x="164638" y="71231"/>
                    <a:pt x="179101" y="67098"/>
                  </a:cubicBezTo>
                  <a:cubicBezTo>
                    <a:pt x="182248" y="66199"/>
                    <a:pt x="185521" y="65752"/>
                    <a:pt x="188626" y="64717"/>
                  </a:cubicBezTo>
                  <a:cubicBezTo>
                    <a:pt x="192318" y="63486"/>
                    <a:pt x="202670" y="58686"/>
                    <a:pt x="207676" y="57573"/>
                  </a:cubicBezTo>
                  <a:cubicBezTo>
                    <a:pt x="212389" y="56526"/>
                    <a:pt x="217250" y="56239"/>
                    <a:pt x="221963" y="55192"/>
                  </a:cubicBezTo>
                  <a:cubicBezTo>
                    <a:pt x="231643" y="53041"/>
                    <a:pt x="228038" y="52021"/>
                    <a:pt x="238632" y="48048"/>
                  </a:cubicBezTo>
                  <a:cubicBezTo>
                    <a:pt x="241696" y="46899"/>
                    <a:pt x="245093" y="46816"/>
                    <a:pt x="248157" y="45667"/>
                  </a:cubicBezTo>
                  <a:cubicBezTo>
                    <a:pt x="251481" y="44421"/>
                    <a:pt x="254600" y="42666"/>
                    <a:pt x="257682" y="40905"/>
                  </a:cubicBezTo>
                  <a:cubicBezTo>
                    <a:pt x="260167" y="39485"/>
                    <a:pt x="262195" y="37269"/>
                    <a:pt x="264826" y="36142"/>
                  </a:cubicBezTo>
                  <a:cubicBezTo>
                    <a:pt x="267834" y="34853"/>
                    <a:pt x="271176" y="34555"/>
                    <a:pt x="274351" y="33761"/>
                  </a:cubicBezTo>
                  <a:cubicBezTo>
                    <a:pt x="279113" y="31380"/>
                    <a:pt x="283984" y="29203"/>
                    <a:pt x="288638" y="26617"/>
                  </a:cubicBezTo>
                  <a:cubicBezTo>
                    <a:pt x="291140" y="25227"/>
                    <a:pt x="293270" y="23225"/>
                    <a:pt x="295782" y="21855"/>
                  </a:cubicBezTo>
                  <a:cubicBezTo>
                    <a:pt x="302015" y="18455"/>
                    <a:pt x="308482" y="15505"/>
                    <a:pt x="314832" y="12330"/>
                  </a:cubicBezTo>
                  <a:cubicBezTo>
                    <a:pt x="318007" y="10742"/>
                    <a:pt x="320876" y="8263"/>
                    <a:pt x="324357" y="7567"/>
                  </a:cubicBezTo>
                  <a:lnTo>
                    <a:pt x="336263" y="5186"/>
                  </a:lnTo>
                  <a:cubicBezTo>
                    <a:pt x="350423" y="-1895"/>
                    <a:pt x="344592" y="-1562"/>
                    <a:pt x="364838" y="5186"/>
                  </a:cubicBezTo>
                  <a:lnTo>
                    <a:pt x="379126" y="9948"/>
                  </a:lnTo>
                  <a:cubicBezTo>
                    <a:pt x="396136" y="21288"/>
                    <a:pt x="387860" y="18084"/>
                    <a:pt x="402938" y="21855"/>
                  </a:cubicBezTo>
                  <a:cubicBezTo>
                    <a:pt x="405319" y="23442"/>
                    <a:pt x="407402" y="25612"/>
                    <a:pt x="410082" y="26617"/>
                  </a:cubicBezTo>
                  <a:cubicBezTo>
                    <a:pt x="413872" y="28038"/>
                    <a:pt x="418037" y="28120"/>
                    <a:pt x="421988" y="28998"/>
                  </a:cubicBezTo>
                  <a:cubicBezTo>
                    <a:pt x="425183" y="29708"/>
                    <a:pt x="428338" y="30586"/>
                    <a:pt x="431513" y="31380"/>
                  </a:cubicBezTo>
                  <a:cubicBezTo>
                    <a:pt x="447216" y="41847"/>
                    <a:pt x="429909" y="31215"/>
                    <a:pt x="460088" y="43286"/>
                  </a:cubicBezTo>
                  <a:cubicBezTo>
                    <a:pt x="476348" y="49789"/>
                    <a:pt x="470487" y="48067"/>
                    <a:pt x="491044" y="52811"/>
                  </a:cubicBezTo>
                  <a:cubicBezTo>
                    <a:pt x="498275" y="54480"/>
                    <a:pt x="516966" y="57438"/>
                    <a:pt x="522001" y="59955"/>
                  </a:cubicBezTo>
                  <a:cubicBezTo>
                    <a:pt x="525176" y="61542"/>
                    <a:pt x="528263" y="63319"/>
                    <a:pt x="531526" y="64717"/>
                  </a:cubicBezTo>
                  <a:cubicBezTo>
                    <a:pt x="533833" y="65706"/>
                    <a:pt x="536384" y="66059"/>
                    <a:pt x="538669" y="67098"/>
                  </a:cubicBezTo>
                  <a:cubicBezTo>
                    <a:pt x="545132" y="70036"/>
                    <a:pt x="550832" y="74901"/>
                    <a:pt x="557719" y="76623"/>
                  </a:cubicBezTo>
                  <a:cubicBezTo>
                    <a:pt x="560894" y="77417"/>
                    <a:pt x="564180" y="77856"/>
                    <a:pt x="567244" y="79005"/>
                  </a:cubicBezTo>
                  <a:cubicBezTo>
                    <a:pt x="570568" y="80251"/>
                    <a:pt x="573456" y="82493"/>
                    <a:pt x="576769" y="83767"/>
                  </a:cubicBezTo>
                  <a:cubicBezTo>
                    <a:pt x="586140" y="87371"/>
                    <a:pt x="595819" y="90117"/>
                    <a:pt x="605344" y="93292"/>
                  </a:cubicBezTo>
                  <a:cubicBezTo>
                    <a:pt x="607725" y="94086"/>
                    <a:pt x="610243" y="94550"/>
                    <a:pt x="612488" y="95673"/>
                  </a:cubicBezTo>
                  <a:lnTo>
                    <a:pt x="626776" y="102817"/>
                  </a:lnTo>
                  <a:cubicBezTo>
                    <a:pt x="624395" y="103611"/>
                    <a:pt x="619632" y="102688"/>
                    <a:pt x="619632" y="105198"/>
                  </a:cubicBezTo>
                  <a:cubicBezTo>
                    <a:pt x="619632" y="108566"/>
                    <a:pt x="624620" y="109755"/>
                    <a:pt x="626776" y="112342"/>
                  </a:cubicBezTo>
                  <a:cubicBezTo>
                    <a:pt x="632524" y="119239"/>
                    <a:pt x="630990" y="118819"/>
                    <a:pt x="633919" y="126630"/>
                  </a:cubicBezTo>
                  <a:cubicBezTo>
                    <a:pt x="635420" y="130632"/>
                    <a:pt x="637094" y="134567"/>
                    <a:pt x="638682" y="138536"/>
                  </a:cubicBezTo>
                  <a:cubicBezTo>
                    <a:pt x="639476" y="152030"/>
                    <a:pt x="640523" y="165511"/>
                    <a:pt x="641063" y="179017"/>
                  </a:cubicBezTo>
                  <a:cubicBezTo>
                    <a:pt x="646848" y="323626"/>
                    <a:pt x="629512" y="315688"/>
                    <a:pt x="626776" y="314748"/>
                  </a:cubicBezTo>
                  <a:cubicBezTo>
                    <a:pt x="585913" y="303074"/>
                    <a:pt x="641858" y="318240"/>
                    <a:pt x="576769" y="305223"/>
                  </a:cubicBezTo>
                  <a:cubicBezTo>
                    <a:pt x="559359" y="301741"/>
                    <a:pt x="568870" y="303414"/>
                    <a:pt x="548194" y="300461"/>
                  </a:cubicBezTo>
                  <a:cubicBezTo>
                    <a:pt x="394228" y="305427"/>
                    <a:pt x="511325" y="302188"/>
                    <a:pt x="245776" y="305223"/>
                  </a:cubicBezTo>
                  <a:lnTo>
                    <a:pt x="57657" y="307605"/>
                  </a:lnTo>
                  <a:lnTo>
                    <a:pt x="507" y="312367"/>
                  </a:lnTo>
                  <a:cubicBezTo>
                    <a:pt x="-4818" y="308817"/>
                    <a:pt x="33449" y="304827"/>
                    <a:pt x="40989" y="298080"/>
                  </a:cubicBezTo>
                  <a:cubicBezTo>
                    <a:pt x="48529" y="291333"/>
                    <a:pt x="37179" y="280457"/>
                    <a:pt x="45750" y="271886"/>
                  </a:cubicBezTo>
                  <a:cubicBezTo>
                    <a:pt x="47338" y="267917"/>
                    <a:pt x="37570" y="261745"/>
                    <a:pt x="38607" y="257598"/>
                  </a:cubicBezTo>
                  <a:cubicBezTo>
                    <a:pt x="40315" y="250768"/>
                    <a:pt x="42533" y="224795"/>
                    <a:pt x="43369" y="219498"/>
                  </a:cubicBezTo>
                  <a:cubicBezTo>
                    <a:pt x="52958" y="158768"/>
                    <a:pt x="39003" y="125836"/>
                    <a:pt x="43369" y="105198"/>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15F40F6-143D-E980-B77A-A3B148724484}"/>
                </a:ext>
              </a:extLst>
            </p:cNvPr>
            <p:cNvSpPr>
              <a:spLocks noGrp="1" noRot="1" noMove="1" noResize="1" noEditPoints="1" noAdjustHandles="1" noChangeArrowheads="1" noChangeShapeType="1"/>
            </p:cNvSpPr>
            <p:nvPr/>
          </p:nvSpPr>
          <p:spPr>
            <a:xfrm>
              <a:off x="4024264" y="5358957"/>
              <a:ext cx="1171610" cy="373980"/>
            </a:xfrm>
            <a:custGeom>
              <a:avLst/>
              <a:gdLst>
                <a:gd name="connsiteX0" fmla="*/ 21432 w 1171610"/>
                <a:gd name="connsiteY0" fmla="*/ 354806 h 381914"/>
                <a:gd name="connsiteX1" fmla="*/ 19050 w 1171610"/>
                <a:gd name="connsiteY1" fmla="*/ 321469 h 381914"/>
                <a:gd name="connsiteX2" fmla="*/ 16669 w 1171610"/>
                <a:gd name="connsiteY2" fmla="*/ 314325 h 381914"/>
                <a:gd name="connsiteX3" fmla="*/ 14288 w 1171610"/>
                <a:gd name="connsiteY3" fmla="*/ 276225 h 381914"/>
                <a:gd name="connsiteX4" fmla="*/ 4763 w 1171610"/>
                <a:gd name="connsiteY4" fmla="*/ 171450 h 381914"/>
                <a:gd name="connsiteX5" fmla="*/ 0 w 1171610"/>
                <a:gd name="connsiteY5" fmla="*/ 164306 h 381914"/>
                <a:gd name="connsiteX6" fmla="*/ 7144 w 1171610"/>
                <a:gd name="connsiteY6" fmla="*/ 154781 h 381914"/>
                <a:gd name="connsiteX7" fmla="*/ 35719 w 1171610"/>
                <a:gd name="connsiteY7" fmla="*/ 142875 h 381914"/>
                <a:gd name="connsiteX8" fmla="*/ 57150 w 1171610"/>
                <a:gd name="connsiteY8" fmla="*/ 138113 h 381914"/>
                <a:gd name="connsiteX9" fmla="*/ 71438 w 1171610"/>
                <a:gd name="connsiteY9" fmla="*/ 135731 h 381914"/>
                <a:gd name="connsiteX10" fmla="*/ 90488 w 1171610"/>
                <a:gd name="connsiteY10" fmla="*/ 130969 h 381914"/>
                <a:gd name="connsiteX11" fmla="*/ 102394 w 1171610"/>
                <a:gd name="connsiteY11" fmla="*/ 128588 h 381914"/>
                <a:gd name="connsiteX12" fmla="*/ 121444 w 1171610"/>
                <a:gd name="connsiteY12" fmla="*/ 123825 h 381914"/>
                <a:gd name="connsiteX13" fmla="*/ 152400 w 1171610"/>
                <a:gd name="connsiteY13" fmla="*/ 119063 h 381914"/>
                <a:gd name="connsiteX14" fmla="*/ 176213 w 1171610"/>
                <a:gd name="connsiteY14" fmla="*/ 116681 h 381914"/>
                <a:gd name="connsiteX15" fmla="*/ 185738 w 1171610"/>
                <a:gd name="connsiteY15" fmla="*/ 114300 h 381914"/>
                <a:gd name="connsiteX16" fmla="*/ 276225 w 1171610"/>
                <a:gd name="connsiteY16" fmla="*/ 119063 h 381914"/>
                <a:gd name="connsiteX17" fmla="*/ 290513 w 1171610"/>
                <a:gd name="connsiteY17" fmla="*/ 116681 h 381914"/>
                <a:gd name="connsiteX18" fmla="*/ 304800 w 1171610"/>
                <a:gd name="connsiteY18" fmla="*/ 104775 h 381914"/>
                <a:gd name="connsiteX19" fmla="*/ 316707 w 1171610"/>
                <a:gd name="connsiteY19" fmla="*/ 102394 h 381914"/>
                <a:gd name="connsiteX20" fmla="*/ 330994 w 1171610"/>
                <a:gd name="connsiteY20" fmla="*/ 97631 h 381914"/>
                <a:gd name="connsiteX21" fmla="*/ 338138 w 1171610"/>
                <a:gd name="connsiteY21" fmla="*/ 95250 h 381914"/>
                <a:gd name="connsiteX22" fmla="*/ 345282 w 1171610"/>
                <a:gd name="connsiteY22" fmla="*/ 90488 h 381914"/>
                <a:gd name="connsiteX23" fmla="*/ 357188 w 1171610"/>
                <a:gd name="connsiteY23" fmla="*/ 88106 h 381914"/>
                <a:gd name="connsiteX24" fmla="*/ 390525 w 1171610"/>
                <a:gd name="connsiteY24" fmla="*/ 76200 h 381914"/>
                <a:gd name="connsiteX25" fmla="*/ 397669 w 1171610"/>
                <a:gd name="connsiteY25" fmla="*/ 71438 h 381914"/>
                <a:gd name="connsiteX26" fmla="*/ 409575 w 1171610"/>
                <a:gd name="connsiteY26" fmla="*/ 69056 h 381914"/>
                <a:gd name="connsiteX27" fmla="*/ 419100 w 1171610"/>
                <a:gd name="connsiteY27" fmla="*/ 66675 h 381914"/>
                <a:gd name="connsiteX28" fmla="*/ 435769 w 1171610"/>
                <a:gd name="connsiteY28" fmla="*/ 61913 h 381914"/>
                <a:gd name="connsiteX29" fmla="*/ 450057 w 1171610"/>
                <a:gd name="connsiteY29" fmla="*/ 57150 h 381914"/>
                <a:gd name="connsiteX30" fmla="*/ 461963 w 1171610"/>
                <a:gd name="connsiteY30" fmla="*/ 54769 h 381914"/>
                <a:gd name="connsiteX31" fmla="*/ 469107 w 1171610"/>
                <a:gd name="connsiteY31" fmla="*/ 50006 h 381914"/>
                <a:gd name="connsiteX32" fmla="*/ 481013 w 1171610"/>
                <a:gd name="connsiteY32" fmla="*/ 47625 h 381914"/>
                <a:gd name="connsiteX33" fmla="*/ 490538 w 1171610"/>
                <a:gd name="connsiteY33" fmla="*/ 45244 h 381914"/>
                <a:gd name="connsiteX34" fmla="*/ 502444 w 1171610"/>
                <a:gd name="connsiteY34" fmla="*/ 38100 h 381914"/>
                <a:gd name="connsiteX35" fmla="*/ 511969 w 1171610"/>
                <a:gd name="connsiteY35" fmla="*/ 35719 h 381914"/>
                <a:gd name="connsiteX36" fmla="*/ 519113 w 1171610"/>
                <a:gd name="connsiteY36" fmla="*/ 33338 h 381914"/>
                <a:gd name="connsiteX37" fmla="*/ 528638 w 1171610"/>
                <a:gd name="connsiteY37" fmla="*/ 28575 h 381914"/>
                <a:gd name="connsiteX38" fmla="*/ 542925 w 1171610"/>
                <a:gd name="connsiteY38" fmla="*/ 23813 h 381914"/>
                <a:gd name="connsiteX39" fmla="*/ 552450 w 1171610"/>
                <a:gd name="connsiteY39" fmla="*/ 16669 h 381914"/>
                <a:gd name="connsiteX40" fmla="*/ 559594 w 1171610"/>
                <a:gd name="connsiteY40" fmla="*/ 14288 h 381914"/>
                <a:gd name="connsiteX41" fmla="*/ 576263 w 1171610"/>
                <a:gd name="connsiteY41" fmla="*/ 2381 h 381914"/>
                <a:gd name="connsiteX42" fmla="*/ 583407 w 1171610"/>
                <a:gd name="connsiteY42" fmla="*/ 0 h 381914"/>
                <a:gd name="connsiteX43" fmla="*/ 595313 w 1171610"/>
                <a:gd name="connsiteY43" fmla="*/ 4763 h 381914"/>
                <a:gd name="connsiteX44" fmla="*/ 611982 w 1171610"/>
                <a:gd name="connsiteY44" fmla="*/ 14288 h 381914"/>
                <a:gd name="connsiteX45" fmla="*/ 628650 w 1171610"/>
                <a:gd name="connsiteY45" fmla="*/ 16669 h 381914"/>
                <a:gd name="connsiteX46" fmla="*/ 645319 w 1171610"/>
                <a:gd name="connsiteY46" fmla="*/ 21431 h 381914"/>
                <a:gd name="connsiteX47" fmla="*/ 657225 w 1171610"/>
                <a:gd name="connsiteY47" fmla="*/ 23813 h 381914"/>
                <a:gd name="connsiteX48" fmla="*/ 666750 w 1171610"/>
                <a:gd name="connsiteY48" fmla="*/ 26194 h 381914"/>
                <a:gd name="connsiteX49" fmla="*/ 673894 w 1171610"/>
                <a:gd name="connsiteY49" fmla="*/ 30956 h 381914"/>
                <a:gd name="connsiteX50" fmla="*/ 697707 w 1171610"/>
                <a:gd name="connsiteY50" fmla="*/ 35719 h 381914"/>
                <a:gd name="connsiteX51" fmla="*/ 704850 w 1171610"/>
                <a:gd name="connsiteY51" fmla="*/ 40481 h 381914"/>
                <a:gd name="connsiteX52" fmla="*/ 731044 w 1171610"/>
                <a:gd name="connsiteY52" fmla="*/ 45244 h 381914"/>
                <a:gd name="connsiteX53" fmla="*/ 754857 w 1171610"/>
                <a:gd name="connsiteY53" fmla="*/ 54769 h 381914"/>
                <a:gd name="connsiteX54" fmla="*/ 771525 w 1171610"/>
                <a:gd name="connsiteY54" fmla="*/ 59531 h 381914"/>
                <a:gd name="connsiteX55" fmla="*/ 785813 w 1171610"/>
                <a:gd name="connsiteY55" fmla="*/ 64294 h 381914"/>
                <a:gd name="connsiteX56" fmla="*/ 795338 w 1171610"/>
                <a:gd name="connsiteY56" fmla="*/ 69056 h 381914"/>
                <a:gd name="connsiteX57" fmla="*/ 807244 w 1171610"/>
                <a:gd name="connsiteY57" fmla="*/ 73819 h 381914"/>
                <a:gd name="connsiteX58" fmla="*/ 821532 w 1171610"/>
                <a:gd name="connsiteY58" fmla="*/ 78581 h 381914"/>
                <a:gd name="connsiteX59" fmla="*/ 845344 w 1171610"/>
                <a:gd name="connsiteY59" fmla="*/ 88106 h 381914"/>
                <a:gd name="connsiteX60" fmla="*/ 857250 w 1171610"/>
                <a:gd name="connsiteY60" fmla="*/ 92869 h 381914"/>
                <a:gd name="connsiteX61" fmla="*/ 871538 w 1171610"/>
                <a:gd name="connsiteY61" fmla="*/ 97631 h 381914"/>
                <a:gd name="connsiteX62" fmla="*/ 892969 w 1171610"/>
                <a:gd name="connsiteY62" fmla="*/ 107156 h 381914"/>
                <a:gd name="connsiteX63" fmla="*/ 900113 w 1171610"/>
                <a:gd name="connsiteY63" fmla="*/ 114300 h 381914"/>
                <a:gd name="connsiteX64" fmla="*/ 907257 w 1171610"/>
                <a:gd name="connsiteY64" fmla="*/ 116681 h 381914"/>
                <a:gd name="connsiteX65" fmla="*/ 935832 w 1171610"/>
                <a:gd name="connsiteY65" fmla="*/ 119063 h 381914"/>
                <a:gd name="connsiteX66" fmla="*/ 1014413 w 1171610"/>
                <a:gd name="connsiteY66" fmla="*/ 121444 h 381914"/>
                <a:gd name="connsiteX67" fmla="*/ 1062038 w 1171610"/>
                <a:gd name="connsiteY67" fmla="*/ 123825 h 381914"/>
                <a:gd name="connsiteX68" fmla="*/ 1078707 w 1171610"/>
                <a:gd name="connsiteY68" fmla="*/ 126206 h 381914"/>
                <a:gd name="connsiteX69" fmla="*/ 1104900 w 1171610"/>
                <a:gd name="connsiteY69" fmla="*/ 128588 h 381914"/>
                <a:gd name="connsiteX70" fmla="*/ 1112044 w 1171610"/>
                <a:gd name="connsiteY70" fmla="*/ 130969 h 381914"/>
                <a:gd name="connsiteX71" fmla="*/ 1126332 w 1171610"/>
                <a:gd name="connsiteY71" fmla="*/ 133350 h 381914"/>
                <a:gd name="connsiteX72" fmla="*/ 1157288 w 1171610"/>
                <a:gd name="connsiteY72" fmla="*/ 138113 h 381914"/>
                <a:gd name="connsiteX73" fmla="*/ 1164432 w 1171610"/>
                <a:gd name="connsiteY73" fmla="*/ 142875 h 381914"/>
                <a:gd name="connsiteX74" fmla="*/ 1171575 w 1171610"/>
                <a:gd name="connsiteY74" fmla="*/ 152400 h 381914"/>
                <a:gd name="connsiteX75" fmla="*/ 1166813 w 1171610"/>
                <a:gd name="connsiteY75" fmla="*/ 159544 h 381914"/>
                <a:gd name="connsiteX76" fmla="*/ 1147763 w 1171610"/>
                <a:gd name="connsiteY76" fmla="*/ 169069 h 381914"/>
                <a:gd name="connsiteX77" fmla="*/ 1138238 w 1171610"/>
                <a:gd name="connsiteY77" fmla="*/ 176213 h 381914"/>
                <a:gd name="connsiteX78" fmla="*/ 1143000 w 1171610"/>
                <a:gd name="connsiteY78" fmla="*/ 214313 h 381914"/>
                <a:gd name="connsiteX79" fmla="*/ 1145382 w 1171610"/>
                <a:gd name="connsiteY79" fmla="*/ 230981 h 381914"/>
                <a:gd name="connsiteX80" fmla="*/ 1140619 w 1171610"/>
                <a:gd name="connsiteY80" fmla="*/ 321469 h 381914"/>
                <a:gd name="connsiteX81" fmla="*/ 1138238 w 1171610"/>
                <a:gd name="connsiteY81" fmla="*/ 357188 h 381914"/>
                <a:gd name="connsiteX82" fmla="*/ 1123950 w 1171610"/>
                <a:gd name="connsiteY82" fmla="*/ 359569 h 381914"/>
                <a:gd name="connsiteX83" fmla="*/ 1073944 w 1171610"/>
                <a:gd name="connsiteY83" fmla="*/ 361950 h 381914"/>
                <a:gd name="connsiteX84" fmla="*/ 1047750 w 1171610"/>
                <a:gd name="connsiteY84" fmla="*/ 366713 h 381914"/>
                <a:gd name="connsiteX85" fmla="*/ 964407 w 1171610"/>
                <a:gd name="connsiteY85" fmla="*/ 369094 h 381914"/>
                <a:gd name="connsiteX86" fmla="*/ 819150 w 1171610"/>
                <a:gd name="connsiteY86" fmla="*/ 371475 h 381914"/>
                <a:gd name="connsiteX87" fmla="*/ 476250 w 1171610"/>
                <a:gd name="connsiteY87" fmla="*/ 376238 h 381914"/>
                <a:gd name="connsiteX88" fmla="*/ 411957 w 1171610"/>
                <a:gd name="connsiteY88" fmla="*/ 373856 h 381914"/>
                <a:gd name="connsiteX89" fmla="*/ 378619 w 1171610"/>
                <a:gd name="connsiteY89" fmla="*/ 369094 h 381914"/>
                <a:gd name="connsiteX90" fmla="*/ 333375 w 1171610"/>
                <a:gd name="connsiteY90" fmla="*/ 366713 h 381914"/>
                <a:gd name="connsiteX91" fmla="*/ 276225 w 1171610"/>
                <a:gd name="connsiteY91" fmla="*/ 369094 h 381914"/>
                <a:gd name="connsiteX92" fmla="*/ 257175 w 1171610"/>
                <a:gd name="connsiteY92" fmla="*/ 371475 h 381914"/>
                <a:gd name="connsiteX93" fmla="*/ 223838 w 1171610"/>
                <a:gd name="connsiteY93" fmla="*/ 373856 h 381914"/>
                <a:gd name="connsiteX94" fmla="*/ 157163 w 1171610"/>
                <a:gd name="connsiteY94" fmla="*/ 371475 h 381914"/>
                <a:gd name="connsiteX95" fmla="*/ 128588 w 1171610"/>
                <a:gd name="connsiteY95" fmla="*/ 369094 h 381914"/>
                <a:gd name="connsiteX96" fmla="*/ 21432 w 1171610"/>
                <a:gd name="connsiteY96" fmla="*/ 354806 h 381914"/>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819150 w 1171610"/>
                <a:gd name="connsiteY86" fmla="*/ 371475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86115"/>
                <a:gd name="connsiteX1" fmla="*/ 19050 w 1171610"/>
                <a:gd name="connsiteY1" fmla="*/ 321469 h 386115"/>
                <a:gd name="connsiteX2" fmla="*/ 16669 w 1171610"/>
                <a:gd name="connsiteY2" fmla="*/ 314325 h 386115"/>
                <a:gd name="connsiteX3" fmla="*/ 14288 w 1171610"/>
                <a:gd name="connsiteY3" fmla="*/ 276225 h 386115"/>
                <a:gd name="connsiteX4" fmla="*/ 4763 w 1171610"/>
                <a:gd name="connsiteY4" fmla="*/ 171450 h 386115"/>
                <a:gd name="connsiteX5" fmla="*/ 0 w 1171610"/>
                <a:gd name="connsiteY5" fmla="*/ 164306 h 386115"/>
                <a:gd name="connsiteX6" fmla="*/ 7144 w 1171610"/>
                <a:gd name="connsiteY6" fmla="*/ 154781 h 386115"/>
                <a:gd name="connsiteX7" fmla="*/ 35719 w 1171610"/>
                <a:gd name="connsiteY7" fmla="*/ 142875 h 386115"/>
                <a:gd name="connsiteX8" fmla="*/ 57150 w 1171610"/>
                <a:gd name="connsiteY8" fmla="*/ 138113 h 386115"/>
                <a:gd name="connsiteX9" fmla="*/ 71438 w 1171610"/>
                <a:gd name="connsiteY9" fmla="*/ 135731 h 386115"/>
                <a:gd name="connsiteX10" fmla="*/ 90488 w 1171610"/>
                <a:gd name="connsiteY10" fmla="*/ 130969 h 386115"/>
                <a:gd name="connsiteX11" fmla="*/ 102394 w 1171610"/>
                <a:gd name="connsiteY11" fmla="*/ 128588 h 386115"/>
                <a:gd name="connsiteX12" fmla="*/ 121444 w 1171610"/>
                <a:gd name="connsiteY12" fmla="*/ 123825 h 386115"/>
                <a:gd name="connsiteX13" fmla="*/ 152400 w 1171610"/>
                <a:gd name="connsiteY13" fmla="*/ 119063 h 386115"/>
                <a:gd name="connsiteX14" fmla="*/ 176213 w 1171610"/>
                <a:gd name="connsiteY14" fmla="*/ 116681 h 386115"/>
                <a:gd name="connsiteX15" fmla="*/ 185738 w 1171610"/>
                <a:gd name="connsiteY15" fmla="*/ 114300 h 386115"/>
                <a:gd name="connsiteX16" fmla="*/ 276225 w 1171610"/>
                <a:gd name="connsiteY16" fmla="*/ 119063 h 386115"/>
                <a:gd name="connsiteX17" fmla="*/ 290513 w 1171610"/>
                <a:gd name="connsiteY17" fmla="*/ 116681 h 386115"/>
                <a:gd name="connsiteX18" fmla="*/ 304800 w 1171610"/>
                <a:gd name="connsiteY18" fmla="*/ 104775 h 386115"/>
                <a:gd name="connsiteX19" fmla="*/ 316707 w 1171610"/>
                <a:gd name="connsiteY19" fmla="*/ 102394 h 386115"/>
                <a:gd name="connsiteX20" fmla="*/ 330994 w 1171610"/>
                <a:gd name="connsiteY20" fmla="*/ 97631 h 386115"/>
                <a:gd name="connsiteX21" fmla="*/ 338138 w 1171610"/>
                <a:gd name="connsiteY21" fmla="*/ 95250 h 386115"/>
                <a:gd name="connsiteX22" fmla="*/ 345282 w 1171610"/>
                <a:gd name="connsiteY22" fmla="*/ 90488 h 386115"/>
                <a:gd name="connsiteX23" fmla="*/ 357188 w 1171610"/>
                <a:gd name="connsiteY23" fmla="*/ 88106 h 386115"/>
                <a:gd name="connsiteX24" fmla="*/ 390525 w 1171610"/>
                <a:gd name="connsiteY24" fmla="*/ 76200 h 386115"/>
                <a:gd name="connsiteX25" fmla="*/ 397669 w 1171610"/>
                <a:gd name="connsiteY25" fmla="*/ 71438 h 386115"/>
                <a:gd name="connsiteX26" fmla="*/ 409575 w 1171610"/>
                <a:gd name="connsiteY26" fmla="*/ 69056 h 386115"/>
                <a:gd name="connsiteX27" fmla="*/ 419100 w 1171610"/>
                <a:gd name="connsiteY27" fmla="*/ 66675 h 386115"/>
                <a:gd name="connsiteX28" fmla="*/ 435769 w 1171610"/>
                <a:gd name="connsiteY28" fmla="*/ 61913 h 386115"/>
                <a:gd name="connsiteX29" fmla="*/ 450057 w 1171610"/>
                <a:gd name="connsiteY29" fmla="*/ 57150 h 386115"/>
                <a:gd name="connsiteX30" fmla="*/ 461963 w 1171610"/>
                <a:gd name="connsiteY30" fmla="*/ 54769 h 386115"/>
                <a:gd name="connsiteX31" fmla="*/ 469107 w 1171610"/>
                <a:gd name="connsiteY31" fmla="*/ 50006 h 386115"/>
                <a:gd name="connsiteX32" fmla="*/ 481013 w 1171610"/>
                <a:gd name="connsiteY32" fmla="*/ 47625 h 386115"/>
                <a:gd name="connsiteX33" fmla="*/ 490538 w 1171610"/>
                <a:gd name="connsiteY33" fmla="*/ 45244 h 386115"/>
                <a:gd name="connsiteX34" fmla="*/ 502444 w 1171610"/>
                <a:gd name="connsiteY34" fmla="*/ 38100 h 386115"/>
                <a:gd name="connsiteX35" fmla="*/ 511969 w 1171610"/>
                <a:gd name="connsiteY35" fmla="*/ 35719 h 386115"/>
                <a:gd name="connsiteX36" fmla="*/ 519113 w 1171610"/>
                <a:gd name="connsiteY36" fmla="*/ 33338 h 386115"/>
                <a:gd name="connsiteX37" fmla="*/ 528638 w 1171610"/>
                <a:gd name="connsiteY37" fmla="*/ 28575 h 386115"/>
                <a:gd name="connsiteX38" fmla="*/ 542925 w 1171610"/>
                <a:gd name="connsiteY38" fmla="*/ 23813 h 386115"/>
                <a:gd name="connsiteX39" fmla="*/ 552450 w 1171610"/>
                <a:gd name="connsiteY39" fmla="*/ 16669 h 386115"/>
                <a:gd name="connsiteX40" fmla="*/ 559594 w 1171610"/>
                <a:gd name="connsiteY40" fmla="*/ 14288 h 386115"/>
                <a:gd name="connsiteX41" fmla="*/ 576263 w 1171610"/>
                <a:gd name="connsiteY41" fmla="*/ 2381 h 386115"/>
                <a:gd name="connsiteX42" fmla="*/ 583407 w 1171610"/>
                <a:gd name="connsiteY42" fmla="*/ 0 h 386115"/>
                <a:gd name="connsiteX43" fmla="*/ 595313 w 1171610"/>
                <a:gd name="connsiteY43" fmla="*/ 4763 h 386115"/>
                <a:gd name="connsiteX44" fmla="*/ 611982 w 1171610"/>
                <a:gd name="connsiteY44" fmla="*/ 14288 h 386115"/>
                <a:gd name="connsiteX45" fmla="*/ 628650 w 1171610"/>
                <a:gd name="connsiteY45" fmla="*/ 16669 h 386115"/>
                <a:gd name="connsiteX46" fmla="*/ 645319 w 1171610"/>
                <a:gd name="connsiteY46" fmla="*/ 21431 h 386115"/>
                <a:gd name="connsiteX47" fmla="*/ 657225 w 1171610"/>
                <a:gd name="connsiteY47" fmla="*/ 23813 h 386115"/>
                <a:gd name="connsiteX48" fmla="*/ 666750 w 1171610"/>
                <a:gd name="connsiteY48" fmla="*/ 26194 h 386115"/>
                <a:gd name="connsiteX49" fmla="*/ 673894 w 1171610"/>
                <a:gd name="connsiteY49" fmla="*/ 30956 h 386115"/>
                <a:gd name="connsiteX50" fmla="*/ 697707 w 1171610"/>
                <a:gd name="connsiteY50" fmla="*/ 35719 h 386115"/>
                <a:gd name="connsiteX51" fmla="*/ 704850 w 1171610"/>
                <a:gd name="connsiteY51" fmla="*/ 40481 h 386115"/>
                <a:gd name="connsiteX52" fmla="*/ 731044 w 1171610"/>
                <a:gd name="connsiteY52" fmla="*/ 45244 h 386115"/>
                <a:gd name="connsiteX53" fmla="*/ 754857 w 1171610"/>
                <a:gd name="connsiteY53" fmla="*/ 54769 h 386115"/>
                <a:gd name="connsiteX54" fmla="*/ 771525 w 1171610"/>
                <a:gd name="connsiteY54" fmla="*/ 59531 h 386115"/>
                <a:gd name="connsiteX55" fmla="*/ 785813 w 1171610"/>
                <a:gd name="connsiteY55" fmla="*/ 64294 h 386115"/>
                <a:gd name="connsiteX56" fmla="*/ 795338 w 1171610"/>
                <a:gd name="connsiteY56" fmla="*/ 69056 h 386115"/>
                <a:gd name="connsiteX57" fmla="*/ 807244 w 1171610"/>
                <a:gd name="connsiteY57" fmla="*/ 73819 h 386115"/>
                <a:gd name="connsiteX58" fmla="*/ 821532 w 1171610"/>
                <a:gd name="connsiteY58" fmla="*/ 78581 h 386115"/>
                <a:gd name="connsiteX59" fmla="*/ 845344 w 1171610"/>
                <a:gd name="connsiteY59" fmla="*/ 88106 h 386115"/>
                <a:gd name="connsiteX60" fmla="*/ 857250 w 1171610"/>
                <a:gd name="connsiteY60" fmla="*/ 92869 h 386115"/>
                <a:gd name="connsiteX61" fmla="*/ 871538 w 1171610"/>
                <a:gd name="connsiteY61" fmla="*/ 97631 h 386115"/>
                <a:gd name="connsiteX62" fmla="*/ 892969 w 1171610"/>
                <a:gd name="connsiteY62" fmla="*/ 107156 h 386115"/>
                <a:gd name="connsiteX63" fmla="*/ 900113 w 1171610"/>
                <a:gd name="connsiteY63" fmla="*/ 114300 h 386115"/>
                <a:gd name="connsiteX64" fmla="*/ 907257 w 1171610"/>
                <a:gd name="connsiteY64" fmla="*/ 116681 h 386115"/>
                <a:gd name="connsiteX65" fmla="*/ 935832 w 1171610"/>
                <a:gd name="connsiteY65" fmla="*/ 119063 h 386115"/>
                <a:gd name="connsiteX66" fmla="*/ 1014413 w 1171610"/>
                <a:gd name="connsiteY66" fmla="*/ 121444 h 386115"/>
                <a:gd name="connsiteX67" fmla="*/ 1062038 w 1171610"/>
                <a:gd name="connsiteY67" fmla="*/ 123825 h 386115"/>
                <a:gd name="connsiteX68" fmla="*/ 1078707 w 1171610"/>
                <a:gd name="connsiteY68" fmla="*/ 126206 h 386115"/>
                <a:gd name="connsiteX69" fmla="*/ 1104900 w 1171610"/>
                <a:gd name="connsiteY69" fmla="*/ 128588 h 386115"/>
                <a:gd name="connsiteX70" fmla="*/ 1112044 w 1171610"/>
                <a:gd name="connsiteY70" fmla="*/ 130969 h 386115"/>
                <a:gd name="connsiteX71" fmla="*/ 1126332 w 1171610"/>
                <a:gd name="connsiteY71" fmla="*/ 133350 h 386115"/>
                <a:gd name="connsiteX72" fmla="*/ 1157288 w 1171610"/>
                <a:gd name="connsiteY72" fmla="*/ 138113 h 386115"/>
                <a:gd name="connsiteX73" fmla="*/ 1164432 w 1171610"/>
                <a:gd name="connsiteY73" fmla="*/ 142875 h 386115"/>
                <a:gd name="connsiteX74" fmla="*/ 1171575 w 1171610"/>
                <a:gd name="connsiteY74" fmla="*/ 152400 h 386115"/>
                <a:gd name="connsiteX75" fmla="*/ 1166813 w 1171610"/>
                <a:gd name="connsiteY75" fmla="*/ 159544 h 386115"/>
                <a:gd name="connsiteX76" fmla="*/ 1147763 w 1171610"/>
                <a:gd name="connsiteY76" fmla="*/ 169069 h 386115"/>
                <a:gd name="connsiteX77" fmla="*/ 1138238 w 1171610"/>
                <a:gd name="connsiteY77" fmla="*/ 176213 h 386115"/>
                <a:gd name="connsiteX78" fmla="*/ 1143000 w 1171610"/>
                <a:gd name="connsiteY78" fmla="*/ 214313 h 386115"/>
                <a:gd name="connsiteX79" fmla="*/ 1145382 w 1171610"/>
                <a:gd name="connsiteY79" fmla="*/ 230981 h 386115"/>
                <a:gd name="connsiteX80" fmla="*/ 1140619 w 1171610"/>
                <a:gd name="connsiteY80" fmla="*/ 321469 h 386115"/>
                <a:gd name="connsiteX81" fmla="*/ 1138238 w 1171610"/>
                <a:gd name="connsiteY81" fmla="*/ 357188 h 386115"/>
                <a:gd name="connsiteX82" fmla="*/ 1123950 w 1171610"/>
                <a:gd name="connsiteY82" fmla="*/ 359569 h 386115"/>
                <a:gd name="connsiteX83" fmla="*/ 1073944 w 1171610"/>
                <a:gd name="connsiteY83" fmla="*/ 361950 h 386115"/>
                <a:gd name="connsiteX84" fmla="*/ 1047750 w 1171610"/>
                <a:gd name="connsiteY84" fmla="*/ 366713 h 386115"/>
                <a:gd name="connsiteX85" fmla="*/ 964407 w 1171610"/>
                <a:gd name="connsiteY85" fmla="*/ 369094 h 386115"/>
                <a:gd name="connsiteX86" fmla="*/ 1171610 w 1171610"/>
                <a:gd name="connsiteY86" fmla="*/ 379401 h 386115"/>
                <a:gd name="connsiteX87" fmla="*/ 471488 w 1171610"/>
                <a:gd name="connsiteY87" fmla="*/ 366713 h 386115"/>
                <a:gd name="connsiteX88" fmla="*/ 411957 w 1171610"/>
                <a:gd name="connsiteY88" fmla="*/ 373856 h 386115"/>
                <a:gd name="connsiteX89" fmla="*/ 378619 w 1171610"/>
                <a:gd name="connsiteY89" fmla="*/ 369094 h 386115"/>
                <a:gd name="connsiteX90" fmla="*/ 333375 w 1171610"/>
                <a:gd name="connsiteY90" fmla="*/ 366713 h 386115"/>
                <a:gd name="connsiteX91" fmla="*/ 276225 w 1171610"/>
                <a:gd name="connsiteY91" fmla="*/ 369094 h 386115"/>
                <a:gd name="connsiteX92" fmla="*/ 257175 w 1171610"/>
                <a:gd name="connsiteY92" fmla="*/ 371475 h 386115"/>
                <a:gd name="connsiteX93" fmla="*/ 223838 w 1171610"/>
                <a:gd name="connsiteY93" fmla="*/ 373856 h 386115"/>
                <a:gd name="connsiteX94" fmla="*/ 157163 w 1171610"/>
                <a:gd name="connsiteY94" fmla="*/ 371475 h 386115"/>
                <a:gd name="connsiteX95" fmla="*/ 128588 w 1171610"/>
                <a:gd name="connsiteY95" fmla="*/ 369094 h 386115"/>
                <a:gd name="connsiteX96" fmla="*/ 21432 w 1171610"/>
                <a:gd name="connsiteY96" fmla="*/ 354806 h 386115"/>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1171610 w 1171610"/>
                <a:gd name="connsiteY86" fmla="*/ 379401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073944 w 1171610"/>
                <a:gd name="connsiteY83" fmla="*/ 361950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59657 w 1171610"/>
                <a:gd name="connsiteY84" fmla="*/ 371476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78619 w 1171610"/>
                <a:gd name="connsiteY89" fmla="*/ 369094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3838 w 1171610"/>
                <a:gd name="connsiteY93" fmla="*/ 373856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66688 w 1171610"/>
                <a:gd name="connsiteY94" fmla="*/ 357189 h 373939"/>
                <a:gd name="connsiteX95" fmla="*/ 128588 w 1171610"/>
                <a:gd name="connsiteY95" fmla="*/ 369094 h 373939"/>
                <a:gd name="connsiteX96" fmla="*/ 21432 w 1171610"/>
                <a:gd name="connsiteY96" fmla="*/ 354806 h 373939"/>
                <a:gd name="connsiteX0" fmla="*/ 21432 w 1171610"/>
                <a:gd name="connsiteY0" fmla="*/ 354806 h 373970"/>
                <a:gd name="connsiteX1" fmla="*/ 19050 w 1171610"/>
                <a:gd name="connsiteY1" fmla="*/ 321469 h 373970"/>
                <a:gd name="connsiteX2" fmla="*/ 16669 w 1171610"/>
                <a:gd name="connsiteY2" fmla="*/ 314325 h 373970"/>
                <a:gd name="connsiteX3" fmla="*/ 14288 w 1171610"/>
                <a:gd name="connsiteY3" fmla="*/ 276225 h 373970"/>
                <a:gd name="connsiteX4" fmla="*/ 4763 w 1171610"/>
                <a:gd name="connsiteY4" fmla="*/ 171450 h 373970"/>
                <a:gd name="connsiteX5" fmla="*/ 0 w 1171610"/>
                <a:gd name="connsiteY5" fmla="*/ 164306 h 373970"/>
                <a:gd name="connsiteX6" fmla="*/ 7144 w 1171610"/>
                <a:gd name="connsiteY6" fmla="*/ 154781 h 373970"/>
                <a:gd name="connsiteX7" fmla="*/ 35719 w 1171610"/>
                <a:gd name="connsiteY7" fmla="*/ 142875 h 373970"/>
                <a:gd name="connsiteX8" fmla="*/ 57150 w 1171610"/>
                <a:gd name="connsiteY8" fmla="*/ 138113 h 373970"/>
                <a:gd name="connsiteX9" fmla="*/ 71438 w 1171610"/>
                <a:gd name="connsiteY9" fmla="*/ 135731 h 373970"/>
                <a:gd name="connsiteX10" fmla="*/ 90488 w 1171610"/>
                <a:gd name="connsiteY10" fmla="*/ 130969 h 373970"/>
                <a:gd name="connsiteX11" fmla="*/ 102394 w 1171610"/>
                <a:gd name="connsiteY11" fmla="*/ 128588 h 373970"/>
                <a:gd name="connsiteX12" fmla="*/ 121444 w 1171610"/>
                <a:gd name="connsiteY12" fmla="*/ 123825 h 373970"/>
                <a:gd name="connsiteX13" fmla="*/ 152400 w 1171610"/>
                <a:gd name="connsiteY13" fmla="*/ 119063 h 373970"/>
                <a:gd name="connsiteX14" fmla="*/ 176213 w 1171610"/>
                <a:gd name="connsiteY14" fmla="*/ 116681 h 373970"/>
                <a:gd name="connsiteX15" fmla="*/ 185738 w 1171610"/>
                <a:gd name="connsiteY15" fmla="*/ 114300 h 373970"/>
                <a:gd name="connsiteX16" fmla="*/ 276225 w 1171610"/>
                <a:gd name="connsiteY16" fmla="*/ 119063 h 373970"/>
                <a:gd name="connsiteX17" fmla="*/ 290513 w 1171610"/>
                <a:gd name="connsiteY17" fmla="*/ 116681 h 373970"/>
                <a:gd name="connsiteX18" fmla="*/ 304800 w 1171610"/>
                <a:gd name="connsiteY18" fmla="*/ 104775 h 373970"/>
                <a:gd name="connsiteX19" fmla="*/ 316707 w 1171610"/>
                <a:gd name="connsiteY19" fmla="*/ 102394 h 373970"/>
                <a:gd name="connsiteX20" fmla="*/ 330994 w 1171610"/>
                <a:gd name="connsiteY20" fmla="*/ 97631 h 373970"/>
                <a:gd name="connsiteX21" fmla="*/ 338138 w 1171610"/>
                <a:gd name="connsiteY21" fmla="*/ 95250 h 373970"/>
                <a:gd name="connsiteX22" fmla="*/ 345282 w 1171610"/>
                <a:gd name="connsiteY22" fmla="*/ 90488 h 373970"/>
                <a:gd name="connsiteX23" fmla="*/ 357188 w 1171610"/>
                <a:gd name="connsiteY23" fmla="*/ 88106 h 373970"/>
                <a:gd name="connsiteX24" fmla="*/ 390525 w 1171610"/>
                <a:gd name="connsiteY24" fmla="*/ 76200 h 373970"/>
                <a:gd name="connsiteX25" fmla="*/ 397669 w 1171610"/>
                <a:gd name="connsiteY25" fmla="*/ 71438 h 373970"/>
                <a:gd name="connsiteX26" fmla="*/ 409575 w 1171610"/>
                <a:gd name="connsiteY26" fmla="*/ 69056 h 373970"/>
                <a:gd name="connsiteX27" fmla="*/ 419100 w 1171610"/>
                <a:gd name="connsiteY27" fmla="*/ 66675 h 373970"/>
                <a:gd name="connsiteX28" fmla="*/ 435769 w 1171610"/>
                <a:gd name="connsiteY28" fmla="*/ 61913 h 373970"/>
                <a:gd name="connsiteX29" fmla="*/ 450057 w 1171610"/>
                <a:gd name="connsiteY29" fmla="*/ 57150 h 373970"/>
                <a:gd name="connsiteX30" fmla="*/ 461963 w 1171610"/>
                <a:gd name="connsiteY30" fmla="*/ 54769 h 373970"/>
                <a:gd name="connsiteX31" fmla="*/ 469107 w 1171610"/>
                <a:gd name="connsiteY31" fmla="*/ 50006 h 373970"/>
                <a:gd name="connsiteX32" fmla="*/ 481013 w 1171610"/>
                <a:gd name="connsiteY32" fmla="*/ 47625 h 373970"/>
                <a:gd name="connsiteX33" fmla="*/ 490538 w 1171610"/>
                <a:gd name="connsiteY33" fmla="*/ 45244 h 373970"/>
                <a:gd name="connsiteX34" fmla="*/ 502444 w 1171610"/>
                <a:gd name="connsiteY34" fmla="*/ 38100 h 373970"/>
                <a:gd name="connsiteX35" fmla="*/ 511969 w 1171610"/>
                <a:gd name="connsiteY35" fmla="*/ 35719 h 373970"/>
                <a:gd name="connsiteX36" fmla="*/ 519113 w 1171610"/>
                <a:gd name="connsiteY36" fmla="*/ 33338 h 373970"/>
                <a:gd name="connsiteX37" fmla="*/ 528638 w 1171610"/>
                <a:gd name="connsiteY37" fmla="*/ 28575 h 373970"/>
                <a:gd name="connsiteX38" fmla="*/ 542925 w 1171610"/>
                <a:gd name="connsiteY38" fmla="*/ 23813 h 373970"/>
                <a:gd name="connsiteX39" fmla="*/ 552450 w 1171610"/>
                <a:gd name="connsiteY39" fmla="*/ 16669 h 373970"/>
                <a:gd name="connsiteX40" fmla="*/ 559594 w 1171610"/>
                <a:gd name="connsiteY40" fmla="*/ 14288 h 373970"/>
                <a:gd name="connsiteX41" fmla="*/ 576263 w 1171610"/>
                <a:gd name="connsiteY41" fmla="*/ 2381 h 373970"/>
                <a:gd name="connsiteX42" fmla="*/ 583407 w 1171610"/>
                <a:gd name="connsiteY42" fmla="*/ 0 h 373970"/>
                <a:gd name="connsiteX43" fmla="*/ 595313 w 1171610"/>
                <a:gd name="connsiteY43" fmla="*/ 4763 h 373970"/>
                <a:gd name="connsiteX44" fmla="*/ 611982 w 1171610"/>
                <a:gd name="connsiteY44" fmla="*/ 14288 h 373970"/>
                <a:gd name="connsiteX45" fmla="*/ 628650 w 1171610"/>
                <a:gd name="connsiteY45" fmla="*/ 16669 h 373970"/>
                <a:gd name="connsiteX46" fmla="*/ 645319 w 1171610"/>
                <a:gd name="connsiteY46" fmla="*/ 21431 h 373970"/>
                <a:gd name="connsiteX47" fmla="*/ 657225 w 1171610"/>
                <a:gd name="connsiteY47" fmla="*/ 23813 h 373970"/>
                <a:gd name="connsiteX48" fmla="*/ 666750 w 1171610"/>
                <a:gd name="connsiteY48" fmla="*/ 26194 h 373970"/>
                <a:gd name="connsiteX49" fmla="*/ 673894 w 1171610"/>
                <a:gd name="connsiteY49" fmla="*/ 30956 h 373970"/>
                <a:gd name="connsiteX50" fmla="*/ 697707 w 1171610"/>
                <a:gd name="connsiteY50" fmla="*/ 35719 h 373970"/>
                <a:gd name="connsiteX51" fmla="*/ 704850 w 1171610"/>
                <a:gd name="connsiteY51" fmla="*/ 40481 h 373970"/>
                <a:gd name="connsiteX52" fmla="*/ 731044 w 1171610"/>
                <a:gd name="connsiteY52" fmla="*/ 45244 h 373970"/>
                <a:gd name="connsiteX53" fmla="*/ 754857 w 1171610"/>
                <a:gd name="connsiteY53" fmla="*/ 54769 h 373970"/>
                <a:gd name="connsiteX54" fmla="*/ 771525 w 1171610"/>
                <a:gd name="connsiteY54" fmla="*/ 59531 h 373970"/>
                <a:gd name="connsiteX55" fmla="*/ 785813 w 1171610"/>
                <a:gd name="connsiteY55" fmla="*/ 64294 h 373970"/>
                <a:gd name="connsiteX56" fmla="*/ 795338 w 1171610"/>
                <a:gd name="connsiteY56" fmla="*/ 69056 h 373970"/>
                <a:gd name="connsiteX57" fmla="*/ 807244 w 1171610"/>
                <a:gd name="connsiteY57" fmla="*/ 73819 h 373970"/>
                <a:gd name="connsiteX58" fmla="*/ 821532 w 1171610"/>
                <a:gd name="connsiteY58" fmla="*/ 78581 h 373970"/>
                <a:gd name="connsiteX59" fmla="*/ 845344 w 1171610"/>
                <a:gd name="connsiteY59" fmla="*/ 88106 h 373970"/>
                <a:gd name="connsiteX60" fmla="*/ 857250 w 1171610"/>
                <a:gd name="connsiteY60" fmla="*/ 92869 h 373970"/>
                <a:gd name="connsiteX61" fmla="*/ 871538 w 1171610"/>
                <a:gd name="connsiteY61" fmla="*/ 97631 h 373970"/>
                <a:gd name="connsiteX62" fmla="*/ 892969 w 1171610"/>
                <a:gd name="connsiteY62" fmla="*/ 107156 h 373970"/>
                <a:gd name="connsiteX63" fmla="*/ 900113 w 1171610"/>
                <a:gd name="connsiteY63" fmla="*/ 114300 h 373970"/>
                <a:gd name="connsiteX64" fmla="*/ 907257 w 1171610"/>
                <a:gd name="connsiteY64" fmla="*/ 116681 h 373970"/>
                <a:gd name="connsiteX65" fmla="*/ 935832 w 1171610"/>
                <a:gd name="connsiteY65" fmla="*/ 119063 h 373970"/>
                <a:gd name="connsiteX66" fmla="*/ 1014413 w 1171610"/>
                <a:gd name="connsiteY66" fmla="*/ 121444 h 373970"/>
                <a:gd name="connsiteX67" fmla="*/ 1062038 w 1171610"/>
                <a:gd name="connsiteY67" fmla="*/ 123825 h 373970"/>
                <a:gd name="connsiteX68" fmla="*/ 1078707 w 1171610"/>
                <a:gd name="connsiteY68" fmla="*/ 126206 h 373970"/>
                <a:gd name="connsiteX69" fmla="*/ 1104900 w 1171610"/>
                <a:gd name="connsiteY69" fmla="*/ 128588 h 373970"/>
                <a:gd name="connsiteX70" fmla="*/ 1112044 w 1171610"/>
                <a:gd name="connsiteY70" fmla="*/ 130969 h 373970"/>
                <a:gd name="connsiteX71" fmla="*/ 1126332 w 1171610"/>
                <a:gd name="connsiteY71" fmla="*/ 133350 h 373970"/>
                <a:gd name="connsiteX72" fmla="*/ 1157288 w 1171610"/>
                <a:gd name="connsiteY72" fmla="*/ 138113 h 373970"/>
                <a:gd name="connsiteX73" fmla="*/ 1164432 w 1171610"/>
                <a:gd name="connsiteY73" fmla="*/ 142875 h 373970"/>
                <a:gd name="connsiteX74" fmla="*/ 1171575 w 1171610"/>
                <a:gd name="connsiteY74" fmla="*/ 152400 h 373970"/>
                <a:gd name="connsiteX75" fmla="*/ 1166813 w 1171610"/>
                <a:gd name="connsiteY75" fmla="*/ 159544 h 373970"/>
                <a:gd name="connsiteX76" fmla="*/ 1147763 w 1171610"/>
                <a:gd name="connsiteY76" fmla="*/ 169069 h 373970"/>
                <a:gd name="connsiteX77" fmla="*/ 1138238 w 1171610"/>
                <a:gd name="connsiteY77" fmla="*/ 176213 h 373970"/>
                <a:gd name="connsiteX78" fmla="*/ 1143000 w 1171610"/>
                <a:gd name="connsiteY78" fmla="*/ 214313 h 373970"/>
                <a:gd name="connsiteX79" fmla="*/ 1145382 w 1171610"/>
                <a:gd name="connsiteY79" fmla="*/ 230981 h 373970"/>
                <a:gd name="connsiteX80" fmla="*/ 1140619 w 1171610"/>
                <a:gd name="connsiteY80" fmla="*/ 321469 h 373970"/>
                <a:gd name="connsiteX81" fmla="*/ 1138238 w 1171610"/>
                <a:gd name="connsiteY81" fmla="*/ 357188 h 373970"/>
                <a:gd name="connsiteX82" fmla="*/ 1123950 w 1171610"/>
                <a:gd name="connsiteY82" fmla="*/ 359569 h 373970"/>
                <a:gd name="connsiteX83" fmla="*/ 1131094 w 1171610"/>
                <a:gd name="connsiteY83" fmla="*/ 371476 h 373970"/>
                <a:gd name="connsiteX84" fmla="*/ 1059657 w 1171610"/>
                <a:gd name="connsiteY84" fmla="*/ 371476 h 373970"/>
                <a:gd name="connsiteX85" fmla="*/ 964407 w 1171610"/>
                <a:gd name="connsiteY85" fmla="*/ 369094 h 373970"/>
                <a:gd name="connsiteX86" fmla="*/ 1143000 w 1171610"/>
                <a:gd name="connsiteY86" fmla="*/ 373857 h 373970"/>
                <a:gd name="connsiteX87" fmla="*/ 471488 w 1171610"/>
                <a:gd name="connsiteY87" fmla="*/ 366713 h 373970"/>
                <a:gd name="connsiteX88" fmla="*/ 411957 w 1171610"/>
                <a:gd name="connsiteY88" fmla="*/ 361951 h 373970"/>
                <a:gd name="connsiteX89" fmla="*/ 385763 w 1171610"/>
                <a:gd name="connsiteY89" fmla="*/ 364332 h 373970"/>
                <a:gd name="connsiteX90" fmla="*/ 1171610 w 1171610"/>
                <a:gd name="connsiteY90" fmla="*/ 373857 h 373970"/>
                <a:gd name="connsiteX91" fmla="*/ 276225 w 1171610"/>
                <a:gd name="connsiteY91" fmla="*/ 369094 h 373970"/>
                <a:gd name="connsiteX92" fmla="*/ 269082 w 1171610"/>
                <a:gd name="connsiteY92" fmla="*/ 361951 h 373970"/>
                <a:gd name="connsiteX93" fmla="*/ 221457 w 1171610"/>
                <a:gd name="connsiteY93" fmla="*/ 359570 h 373970"/>
                <a:gd name="connsiteX94" fmla="*/ 166688 w 1171610"/>
                <a:gd name="connsiteY94" fmla="*/ 357189 h 373970"/>
                <a:gd name="connsiteX95" fmla="*/ 128588 w 1171610"/>
                <a:gd name="connsiteY95" fmla="*/ 369094 h 373970"/>
                <a:gd name="connsiteX96" fmla="*/ 21432 w 1171610"/>
                <a:gd name="connsiteY96" fmla="*/ 354806 h 373970"/>
                <a:gd name="connsiteX0" fmla="*/ 21432 w 1171610"/>
                <a:gd name="connsiteY0" fmla="*/ 354806 h 373960"/>
                <a:gd name="connsiteX1" fmla="*/ 19050 w 1171610"/>
                <a:gd name="connsiteY1" fmla="*/ 321469 h 373960"/>
                <a:gd name="connsiteX2" fmla="*/ 16669 w 1171610"/>
                <a:gd name="connsiteY2" fmla="*/ 314325 h 373960"/>
                <a:gd name="connsiteX3" fmla="*/ 14288 w 1171610"/>
                <a:gd name="connsiteY3" fmla="*/ 276225 h 373960"/>
                <a:gd name="connsiteX4" fmla="*/ 4763 w 1171610"/>
                <a:gd name="connsiteY4" fmla="*/ 171450 h 373960"/>
                <a:gd name="connsiteX5" fmla="*/ 0 w 1171610"/>
                <a:gd name="connsiteY5" fmla="*/ 164306 h 373960"/>
                <a:gd name="connsiteX6" fmla="*/ 7144 w 1171610"/>
                <a:gd name="connsiteY6" fmla="*/ 154781 h 373960"/>
                <a:gd name="connsiteX7" fmla="*/ 35719 w 1171610"/>
                <a:gd name="connsiteY7" fmla="*/ 142875 h 373960"/>
                <a:gd name="connsiteX8" fmla="*/ 57150 w 1171610"/>
                <a:gd name="connsiteY8" fmla="*/ 138113 h 373960"/>
                <a:gd name="connsiteX9" fmla="*/ 71438 w 1171610"/>
                <a:gd name="connsiteY9" fmla="*/ 135731 h 373960"/>
                <a:gd name="connsiteX10" fmla="*/ 90488 w 1171610"/>
                <a:gd name="connsiteY10" fmla="*/ 130969 h 373960"/>
                <a:gd name="connsiteX11" fmla="*/ 102394 w 1171610"/>
                <a:gd name="connsiteY11" fmla="*/ 128588 h 373960"/>
                <a:gd name="connsiteX12" fmla="*/ 121444 w 1171610"/>
                <a:gd name="connsiteY12" fmla="*/ 123825 h 373960"/>
                <a:gd name="connsiteX13" fmla="*/ 152400 w 1171610"/>
                <a:gd name="connsiteY13" fmla="*/ 119063 h 373960"/>
                <a:gd name="connsiteX14" fmla="*/ 176213 w 1171610"/>
                <a:gd name="connsiteY14" fmla="*/ 116681 h 373960"/>
                <a:gd name="connsiteX15" fmla="*/ 185738 w 1171610"/>
                <a:gd name="connsiteY15" fmla="*/ 114300 h 373960"/>
                <a:gd name="connsiteX16" fmla="*/ 276225 w 1171610"/>
                <a:gd name="connsiteY16" fmla="*/ 119063 h 373960"/>
                <a:gd name="connsiteX17" fmla="*/ 290513 w 1171610"/>
                <a:gd name="connsiteY17" fmla="*/ 116681 h 373960"/>
                <a:gd name="connsiteX18" fmla="*/ 304800 w 1171610"/>
                <a:gd name="connsiteY18" fmla="*/ 104775 h 373960"/>
                <a:gd name="connsiteX19" fmla="*/ 316707 w 1171610"/>
                <a:gd name="connsiteY19" fmla="*/ 102394 h 373960"/>
                <a:gd name="connsiteX20" fmla="*/ 330994 w 1171610"/>
                <a:gd name="connsiteY20" fmla="*/ 97631 h 373960"/>
                <a:gd name="connsiteX21" fmla="*/ 338138 w 1171610"/>
                <a:gd name="connsiteY21" fmla="*/ 95250 h 373960"/>
                <a:gd name="connsiteX22" fmla="*/ 345282 w 1171610"/>
                <a:gd name="connsiteY22" fmla="*/ 90488 h 373960"/>
                <a:gd name="connsiteX23" fmla="*/ 357188 w 1171610"/>
                <a:gd name="connsiteY23" fmla="*/ 88106 h 373960"/>
                <a:gd name="connsiteX24" fmla="*/ 390525 w 1171610"/>
                <a:gd name="connsiteY24" fmla="*/ 76200 h 373960"/>
                <a:gd name="connsiteX25" fmla="*/ 397669 w 1171610"/>
                <a:gd name="connsiteY25" fmla="*/ 71438 h 373960"/>
                <a:gd name="connsiteX26" fmla="*/ 409575 w 1171610"/>
                <a:gd name="connsiteY26" fmla="*/ 69056 h 373960"/>
                <a:gd name="connsiteX27" fmla="*/ 419100 w 1171610"/>
                <a:gd name="connsiteY27" fmla="*/ 66675 h 373960"/>
                <a:gd name="connsiteX28" fmla="*/ 435769 w 1171610"/>
                <a:gd name="connsiteY28" fmla="*/ 61913 h 373960"/>
                <a:gd name="connsiteX29" fmla="*/ 450057 w 1171610"/>
                <a:gd name="connsiteY29" fmla="*/ 57150 h 373960"/>
                <a:gd name="connsiteX30" fmla="*/ 461963 w 1171610"/>
                <a:gd name="connsiteY30" fmla="*/ 54769 h 373960"/>
                <a:gd name="connsiteX31" fmla="*/ 469107 w 1171610"/>
                <a:gd name="connsiteY31" fmla="*/ 50006 h 373960"/>
                <a:gd name="connsiteX32" fmla="*/ 481013 w 1171610"/>
                <a:gd name="connsiteY32" fmla="*/ 47625 h 373960"/>
                <a:gd name="connsiteX33" fmla="*/ 490538 w 1171610"/>
                <a:gd name="connsiteY33" fmla="*/ 45244 h 373960"/>
                <a:gd name="connsiteX34" fmla="*/ 502444 w 1171610"/>
                <a:gd name="connsiteY34" fmla="*/ 38100 h 373960"/>
                <a:gd name="connsiteX35" fmla="*/ 511969 w 1171610"/>
                <a:gd name="connsiteY35" fmla="*/ 35719 h 373960"/>
                <a:gd name="connsiteX36" fmla="*/ 519113 w 1171610"/>
                <a:gd name="connsiteY36" fmla="*/ 33338 h 373960"/>
                <a:gd name="connsiteX37" fmla="*/ 528638 w 1171610"/>
                <a:gd name="connsiteY37" fmla="*/ 28575 h 373960"/>
                <a:gd name="connsiteX38" fmla="*/ 542925 w 1171610"/>
                <a:gd name="connsiteY38" fmla="*/ 23813 h 373960"/>
                <a:gd name="connsiteX39" fmla="*/ 552450 w 1171610"/>
                <a:gd name="connsiteY39" fmla="*/ 16669 h 373960"/>
                <a:gd name="connsiteX40" fmla="*/ 559594 w 1171610"/>
                <a:gd name="connsiteY40" fmla="*/ 14288 h 373960"/>
                <a:gd name="connsiteX41" fmla="*/ 576263 w 1171610"/>
                <a:gd name="connsiteY41" fmla="*/ 2381 h 373960"/>
                <a:gd name="connsiteX42" fmla="*/ 583407 w 1171610"/>
                <a:gd name="connsiteY42" fmla="*/ 0 h 373960"/>
                <a:gd name="connsiteX43" fmla="*/ 595313 w 1171610"/>
                <a:gd name="connsiteY43" fmla="*/ 4763 h 373960"/>
                <a:gd name="connsiteX44" fmla="*/ 611982 w 1171610"/>
                <a:gd name="connsiteY44" fmla="*/ 14288 h 373960"/>
                <a:gd name="connsiteX45" fmla="*/ 628650 w 1171610"/>
                <a:gd name="connsiteY45" fmla="*/ 16669 h 373960"/>
                <a:gd name="connsiteX46" fmla="*/ 645319 w 1171610"/>
                <a:gd name="connsiteY46" fmla="*/ 21431 h 373960"/>
                <a:gd name="connsiteX47" fmla="*/ 657225 w 1171610"/>
                <a:gd name="connsiteY47" fmla="*/ 23813 h 373960"/>
                <a:gd name="connsiteX48" fmla="*/ 666750 w 1171610"/>
                <a:gd name="connsiteY48" fmla="*/ 26194 h 373960"/>
                <a:gd name="connsiteX49" fmla="*/ 673894 w 1171610"/>
                <a:gd name="connsiteY49" fmla="*/ 30956 h 373960"/>
                <a:gd name="connsiteX50" fmla="*/ 697707 w 1171610"/>
                <a:gd name="connsiteY50" fmla="*/ 35719 h 373960"/>
                <a:gd name="connsiteX51" fmla="*/ 704850 w 1171610"/>
                <a:gd name="connsiteY51" fmla="*/ 40481 h 373960"/>
                <a:gd name="connsiteX52" fmla="*/ 731044 w 1171610"/>
                <a:gd name="connsiteY52" fmla="*/ 45244 h 373960"/>
                <a:gd name="connsiteX53" fmla="*/ 754857 w 1171610"/>
                <a:gd name="connsiteY53" fmla="*/ 54769 h 373960"/>
                <a:gd name="connsiteX54" fmla="*/ 771525 w 1171610"/>
                <a:gd name="connsiteY54" fmla="*/ 59531 h 373960"/>
                <a:gd name="connsiteX55" fmla="*/ 785813 w 1171610"/>
                <a:gd name="connsiteY55" fmla="*/ 64294 h 373960"/>
                <a:gd name="connsiteX56" fmla="*/ 795338 w 1171610"/>
                <a:gd name="connsiteY56" fmla="*/ 69056 h 373960"/>
                <a:gd name="connsiteX57" fmla="*/ 807244 w 1171610"/>
                <a:gd name="connsiteY57" fmla="*/ 73819 h 373960"/>
                <a:gd name="connsiteX58" fmla="*/ 821532 w 1171610"/>
                <a:gd name="connsiteY58" fmla="*/ 78581 h 373960"/>
                <a:gd name="connsiteX59" fmla="*/ 845344 w 1171610"/>
                <a:gd name="connsiteY59" fmla="*/ 88106 h 373960"/>
                <a:gd name="connsiteX60" fmla="*/ 857250 w 1171610"/>
                <a:gd name="connsiteY60" fmla="*/ 92869 h 373960"/>
                <a:gd name="connsiteX61" fmla="*/ 871538 w 1171610"/>
                <a:gd name="connsiteY61" fmla="*/ 97631 h 373960"/>
                <a:gd name="connsiteX62" fmla="*/ 892969 w 1171610"/>
                <a:gd name="connsiteY62" fmla="*/ 107156 h 373960"/>
                <a:gd name="connsiteX63" fmla="*/ 900113 w 1171610"/>
                <a:gd name="connsiteY63" fmla="*/ 114300 h 373960"/>
                <a:gd name="connsiteX64" fmla="*/ 907257 w 1171610"/>
                <a:gd name="connsiteY64" fmla="*/ 116681 h 373960"/>
                <a:gd name="connsiteX65" fmla="*/ 935832 w 1171610"/>
                <a:gd name="connsiteY65" fmla="*/ 119063 h 373960"/>
                <a:gd name="connsiteX66" fmla="*/ 1014413 w 1171610"/>
                <a:gd name="connsiteY66" fmla="*/ 121444 h 373960"/>
                <a:gd name="connsiteX67" fmla="*/ 1062038 w 1171610"/>
                <a:gd name="connsiteY67" fmla="*/ 123825 h 373960"/>
                <a:gd name="connsiteX68" fmla="*/ 1078707 w 1171610"/>
                <a:gd name="connsiteY68" fmla="*/ 126206 h 373960"/>
                <a:gd name="connsiteX69" fmla="*/ 1104900 w 1171610"/>
                <a:gd name="connsiteY69" fmla="*/ 128588 h 373960"/>
                <a:gd name="connsiteX70" fmla="*/ 1112044 w 1171610"/>
                <a:gd name="connsiteY70" fmla="*/ 130969 h 373960"/>
                <a:gd name="connsiteX71" fmla="*/ 1126332 w 1171610"/>
                <a:gd name="connsiteY71" fmla="*/ 133350 h 373960"/>
                <a:gd name="connsiteX72" fmla="*/ 1157288 w 1171610"/>
                <a:gd name="connsiteY72" fmla="*/ 138113 h 373960"/>
                <a:gd name="connsiteX73" fmla="*/ 1164432 w 1171610"/>
                <a:gd name="connsiteY73" fmla="*/ 142875 h 373960"/>
                <a:gd name="connsiteX74" fmla="*/ 1171575 w 1171610"/>
                <a:gd name="connsiteY74" fmla="*/ 152400 h 373960"/>
                <a:gd name="connsiteX75" fmla="*/ 1166813 w 1171610"/>
                <a:gd name="connsiteY75" fmla="*/ 159544 h 373960"/>
                <a:gd name="connsiteX76" fmla="*/ 1147763 w 1171610"/>
                <a:gd name="connsiteY76" fmla="*/ 169069 h 373960"/>
                <a:gd name="connsiteX77" fmla="*/ 1138238 w 1171610"/>
                <a:gd name="connsiteY77" fmla="*/ 176213 h 373960"/>
                <a:gd name="connsiteX78" fmla="*/ 1143000 w 1171610"/>
                <a:gd name="connsiteY78" fmla="*/ 214313 h 373960"/>
                <a:gd name="connsiteX79" fmla="*/ 1145382 w 1171610"/>
                <a:gd name="connsiteY79" fmla="*/ 230981 h 373960"/>
                <a:gd name="connsiteX80" fmla="*/ 1140619 w 1171610"/>
                <a:gd name="connsiteY80" fmla="*/ 321469 h 373960"/>
                <a:gd name="connsiteX81" fmla="*/ 1138238 w 1171610"/>
                <a:gd name="connsiteY81" fmla="*/ 357188 h 373960"/>
                <a:gd name="connsiteX82" fmla="*/ 1123950 w 1171610"/>
                <a:gd name="connsiteY82" fmla="*/ 359569 h 373960"/>
                <a:gd name="connsiteX83" fmla="*/ 1131094 w 1171610"/>
                <a:gd name="connsiteY83" fmla="*/ 371476 h 373960"/>
                <a:gd name="connsiteX84" fmla="*/ 1059657 w 1171610"/>
                <a:gd name="connsiteY84" fmla="*/ 371476 h 373960"/>
                <a:gd name="connsiteX85" fmla="*/ 964407 w 1171610"/>
                <a:gd name="connsiteY85" fmla="*/ 369094 h 373960"/>
                <a:gd name="connsiteX86" fmla="*/ 1143000 w 1171610"/>
                <a:gd name="connsiteY86" fmla="*/ 373857 h 373960"/>
                <a:gd name="connsiteX87" fmla="*/ 471488 w 1171610"/>
                <a:gd name="connsiteY87" fmla="*/ 366713 h 373960"/>
                <a:gd name="connsiteX88" fmla="*/ 411957 w 1171610"/>
                <a:gd name="connsiteY88" fmla="*/ 361951 h 373960"/>
                <a:gd name="connsiteX89" fmla="*/ 385763 w 1171610"/>
                <a:gd name="connsiteY89" fmla="*/ 364332 h 373960"/>
                <a:gd name="connsiteX90" fmla="*/ 1171610 w 1171610"/>
                <a:gd name="connsiteY90" fmla="*/ 373857 h 373960"/>
                <a:gd name="connsiteX91" fmla="*/ 276225 w 1171610"/>
                <a:gd name="connsiteY91" fmla="*/ 369094 h 373960"/>
                <a:gd name="connsiteX92" fmla="*/ 292894 w 1171610"/>
                <a:gd name="connsiteY92" fmla="*/ 364331 h 373960"/>
                <a:gd name="connsiteX93" fmla="*/ 221457 w 1171610"/>
                <a:gd name="connsiteY93" fmla="*/ 359570 h 373960"/>
                <a:gd name="connsiteX94" fmla="*/ 166688 w 1171610"/>
                <a:gd name="connsiteY94" fmla="*/ 357189 h 373960"/>
                <a:gd name="connsiteX95" fmla="*/ 128588 w 1171610"/>
                <a:gd name="connsiteY95" fmla="*/ 369094 h 373960"/>
                <a:gd name="connsiteX96" fmla="*/ 21432 w 1171610"/>
                <a:gd name="connsiteY96" fmla="*/ 354806 h 373960"/>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166688 w 1171610"/>
                <a:gd name="connsiteY94" fmla="*/ 357189 h 373981"/>
                <a:gd name="connsiteX95" fmla="*/ 128588 w 1171610"/>
                <a:gd name="connsiteY95" fmla="*/ 369094 h 373981"/>
                <a:gd name="connsiteX96" fmla="*/ 21432 w 1171610"/>
                <a:gd name="connsiteY96" fmla="*/ 354806 h 373981"/>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207169 w 1171610"/>
                <a:gd name="connsiteY94" fmla="*/ 366713 h 373981"/>
                <a:gd name="connsiteX95" fmla="*/ 128588 w 1171610"/>
                <a:gd name="connsiteY95" fmla="*/ 369094 h 373981"/>
                <a:gd name="connsiteX96" fmla="*/ 21432 w 1171610"/>
                <a:gd name="connsiteY96" fmla="*/ 354806 h 37398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1152525 w 1171610"/>
                <a:gd name="connsiteY90" fmla="*/ 369094 h 373857"/>
                <a:gd name="connsiteX91" fmla="*/ 276225 w 1171610"/>
                <a:gd name="connsiteY91" fmla="*/ 369094 h 373857"/>
                <a:gd name="connsiteX92" fmla="*/ 247650 w 1171610"/>
                <a:gd name="connsiteY92" fmla="*/ 359569 h 373857"/>
                <a:gd name="connsiteX93" fmla="*/ 221457 w 1171610"/>
                <a:gd name="connsiteY93" fmla="*/ 359570 h 373857"/>
                <a:gd name="connsiteX94" fmla="*/ 207169 w 1171610"/>
                <a:gd name="connsiteY94" fmla="*/ 366713 h 373857"/>
                <a:gd name="connsiteX95" fmla="*/ 128588 w 1171610"/>
                <a:gd name="connsiteY95" fmla="*/ 369094 h 373857"/>
                <a:gd name="connsiteX96" fmla="*/ 21432 w 1171610"/>
                <a:gd name="connsiteY96" fmla="*/ 354806 h 373857"/>
                <a:gd name="connsiteX0" fmla="*/ 21432 w 1171610"/>
                <a:gd name="connsiteY0" fmla="*/ 354806 h 373980"/>
                <a:gd name="connsiteX1" fmla="*/ 19050 w 1171610"/>
                <a:gd name="connsiteY1" fmla="*/ 321469 h 373980"/>
                <a:gd name="connsiteX2" fmla="*/ 16669 w 1171610"/>
                <a:gd name="connsiteY2" fmla="*/ 314325 h 373980"/>
                <a:gd name="connsiteX3" fmla="*/ 14288 w 1171610"/>
                <a:gd name="connsiteY3" fmla="*/ 276225 h 373980"/>
                <a:gd name="connsiteX4" fmla="*/ 4763 w 1171610"/>
                <a:gd name="connsiteY4" fmla="*/ 171450 h 373980"/>
                <a:gd name="connsiteX5" fmla="*/ 0 w 1171610"/>
                <a:gd name="connsiteY5" fmla="*/ 164306 h 373980"/>
                <a:gd name="connsiteX6" fmla="*/ 7144 w 1171610"/>
                <a:gd name="connsiteY6" fmla="*/ 154781 h 373980"/>
                <a:gd name="connsiteX7" fmla="*/ 35719 w 1171610"/>
                <a:gd name="connsiteY7" fmla="*/ 142875 h 373980"/>
                <a:gd name="connsiteX8" fmla="*/ 57150 w 1171610"/>
                <a:gd name="connsiteY8" fmla="*/ 138113 h 373980"/>
                <a:gd name="connsiteX9" fmla="*/ 71438 w 1171610"/>
                <a:gd name="connsiteY9" fmla="*/ 135731 h 373980"/>
                <a:gd name="connsiteX10" fmla="*/ 90488 w 1171610"/>
                <a:gd name="connsiteY10" fmla="*/ 130969 h 373980"/>
                <a:gd name="connsiteX11" fmla="*/ 102394 w 1171610"/>
                <a:gd name="connsiteY11" fmla="*/ 128588 h 373980"/>
                <a:gd name="connsiteX12" fmla="*/ 121444 w 1171610"/>
                <a:gd name="connsiteY12" fmla="*/ 123825 h 373980"/>
                <a:gd name="connsiteX13" fmla="*/ 152400 w 1171610"/>
                <a:gd name="connsiteY13" fmla="*/ 119063 h 373980"/>
                <a:gd name="connsiteX14" fmla="*/ 176213 w 1171610"/>
                <a:gd name="connsiteY14" fmla="*/ 116681 h 373980"/>
                <a:gd name="connsiteX15" fmla="*/ 185738 w 1171610"/>
                <a:gd name="connsiteY15" fmla="*/ 114300 h 373980"/>
                <a:gd name="connsiteX16" fmla="*/ 276225 w 1171610"/>
                <a:gd name="connsiteY16" fmla="*/ 119063 h 373980"/>
                <a:gd name="connsiteX17" fmla="*/ 290513 w 1171610"/>
                <a:gd name="connsiteY17" fmla="*/ 116681 h 373980"/>
                <a:gd name="connsiteX18" fmla="*/ 304800 w 1171610"/>
                <a:gd name="connsiteY18" fmla="*/ 104775 h 373980"/>
                <a:gd name="connsiteX19" fmla="*/ 316707 w 1171610"/>
                <a:gd name="connsiteY19" fmla="*/ 102394 h 373980"/>
                <a:gd name="connsiteX20" fmla="*/ 330994 w 1171610"/>
                <a:gd name="connsiteY20" fmla="*/ 97631 h 373980"/>
                <a:gd name="connsiteX21" fmla="*/ 338138 w 1171610"/>
                <a:gd name="connsiteY21" fmla="*/ 95250 h 373980"/>
                <a:gd name="connsiteX22" fmla="*/ 345282 w 1171610"/>
                <a:gd name="connsiteY22" fmla="*/ 90488 h 373980"/>
                <a:gd name="connsiteX23" fmla="*/ 357188 w 1171610"/>
                <a:gd name="connsiteY23" fmla="*/ 88106 h 373980"/>
                <a:gd name="connsiteX24" fmla="*/ 390525 w 1171610"/>
                <a:gd name="connsiteY24" fmla="*/ 76200 h 373980"/>
                <a:gd name="connsiteX25" fmla="*/ 397669 w 1171610"/>
                <a:gd name="connsiteY25" fmla="*/ 71438 h 373980"/>
                <a:gd name="connsiteX26" fmla="*/ 409575 w 1171610"/>
                <a:gd name="connsiteY26" fmla="*/ 69056 h 373980"/>
                <a:gd name="connsiteX27" fmla="*/ 419100 w 1171610"/>
                <a:gd name="connsiteY27" fmla="*/ 66675 h 373980"/>
                <a:gd name="connsiteX28" fmla="*/ 435769 w 1171610"/>
                <a:gd name="connsiteY28" fmla="*/ 61913 h 373980"/>
                <a:gd name="connsiteX29" fmla="*/ 450057 w 1171610"/>
                <a:gd name="connsiteY29" fmla="*/ 57150 h 373980"/>
                <a:gd name="connsiteX30" fmla="*/ 461963 w 1171610"/>
                <a:gd name="connsiteY30" fmla="*/ 54769 h 373980"/>
                <a:gd name="connsiteX31" fmla="*/ 469107 w 1171610"/>
                <a:gd name="connsiteY31" fmla="*/ 50006 h 373980"/>
                <a:gd name="connsiteX32" fmla="*/ 481013 w 1171610"/>
                <a:gd name="connsiteY32" fmla="*/ 47625 h 373980"/>
                <a:gd name="connsiteX33" fmla="*/ 490538 w 1171610"/>
                <a:gd name="connsiteY33" fmla="*/ 45244 h 373980"/>
                <a:gd name="connsiteX34" fmla="*/ 502444 w 1171610"/>
                <a:gd name="connsiteY34" fmla="*/ 38100 h 373980"/>
                <a:gd name="connsiteX35" fmla="*/ 511969 w 1171610"/>
                <a:gd name="connsiteY35" fmla="*/ 35719 h 373980"/>
                <a:gd name="connsiteX36" fmla="*/ 519113 w 1171610"/>
                <a:gd name="connsiteY36" fmla="*/ 33338 h 373980"/>
                <a:gd name="connsiteX37" fmla="*/ 528638 w 1171610"/>
                <a:gd name="connsiteY37" fmla="*/ 28575 h 373980"/>
                <a:gd name="connsiteX38" fmla="*/ 542925 w 1171610"/>
                <a:gd name="connsiteY38" fmla="*/ 23813 h 373980"/>
                <a:gd name="connsiteX39" fmla="*/ 552450 w 1171610"/>
                <a:gd name="connsiteY39" fmla="*/ 16669 h 373980"/>
                <a:gd name="connsiteX40" fmla="*/ 559594 w 1171610"/>
                <a:gd name="connsiteY40" fmla="*/ 14288 h 373980"/>
                <a:gd name="connsiteX41" fmla="*/ 576263 w 1171610"/>
                <a:gd name="connsiteY41" fmla="*/ 2381 h 373980"/>
                <a:gd name="connsiteX42" fmla="*/ 583407 w 1171610"/>
                <a:gd name="connsiteY42" fmla="*/ 0 h 373980"/>
                <a:gd name="connsiteX43" fmla="*/ 595313 w 1171610"/>
                <a:gd name="connsiteY43" fmla="*/ 4763 h 373980"/>
                <a:gd name="connsiteX44" fmla="*/ 611982 w 1171610"/>
                <a:gd name="connsiteY44" fmla="*/ 14288 h 373980"/>
                <a:gd name="connsiteX45" fmla="*/ 628650 w 1171610"/>
                <a:gd name="connsiteY45" fmla="*/ 16669 h 373980"/>
                <a:gd name="connsiteX46" fmla="*/ 645319 w 1171610"/>
                <a:gd name="connsiteY46" fmla="*/ 21431 h 373980"/>
                <a:gd name="connsiteX47" fmla="*/ 657225 w 1171610"/>
                <a:gd name="connsiteY47" fmla="*/ 23813 h 373980"/>
                <a:gd name="connsiteX48" fmla="*/ 666750 w 1171610"/>
                <a:gd name="connsiteY48" fmla="*/ 26194 h 373980"/>
                <a:gd name="connsiteX49" fmla="*/ 673894 w 1171610"/>
                <a:gd name="connsiteY49" fmla="*/ 30956 h 373980"/>
                <a:gd name="connsiteX50" fmla="*/ 697707 w 1171610"/>
                <a:gd name="connsiteY50" fmla="*/ 35719 h 373980"/>
                <a:gd name="connsiteX51" fmla="*/ 704850 w 1171610"/>
                <a:gd name="connsiteY51" fmla="*/ 40481 h 373980"/>
                <a:gd name="connsiteX52" fmla="*/ 731044 w 1171610"/>
                <a:gd name="connsiteY52" fmla="*/ 45244 h 373980"/>
                <a:gd name="connsiteX53" fmla="*/ 754857 w 1171610"/>
                <a:gd name="connsiteY53" fmla="*/ 54769 h 373980"/>
                <a:gd name="connsiteX54" fmla="*/ 771525 w 1171610"/>
                <a:gd name="connsiteY54" fmla="*/ 59531 h 373980"/>
                <a:gd name="connsiteX55" fmla="*/ 785813 w 1171610"/>
                <a:gd name="connsiteY55" fmla="*/ 64294 h 373980"/>
                <a:gd name="connsiteX56" fmla="*/ 795338 w 1171610"/>
                <a:gd name="connsiteY56" fmla="*/ 69056 h 373980"/>
                <a:gd name="connsiteX57" fmla="*/ 807244 w 1171610"/>
                <a:gd name="connsiteY57" fmla="*/ 73819 h 373980"/>
                <a:gd name="connsiteX58" fmla="*/ 821532 w 1171610"/>
                <a:gd name="connsiteY58" fmla="*/ 78581 h 373980"/>
                <a:gd name="connsiteX59" fmla="*/ 845344 w 1171610"/>
                <a:gd name="connsiteY59" fmla="*/ 88106 h 373980"/>
                <a:gd name="connsiteX60" fmla="*/ 857250 w 1171610"/>
                <a:gd name="connsiteY60" fmla="*/ 92869 h 373980"/>
                <a:gd name="connsiteX61" fmla="*/ 871538 w 1171610"/>
                <a:gd name="connsiteY61" fmla="*/ 97631 h 373980"/>
                <a:gd name="connsiteX62" fmla="*/ 892969 w 1171610"/>
                <a:gd name="connsiteY62" fmla="*/ 107156 h 373980"/>
                <a:gd name="connsiteX63" fmla="*/ 900113 w 1171610"/>
                <a:gd name="connsiteY63" fmla="*/ 114300 h 373980"/>
                <a:gd name="connsiteX64" fmla="*/ 907257 w 1171610"/>
                <a:gd name="connsiteY64" fmla="*/ 116681 h 373980"/>
                <a:gd name="connsiteX65" fmla="*/ 935832 w 1171610"/>
                <a:gd name="connsiteY65" fmla="*/ 119063 h 373980"/>
                <a:gd name="connsiteX66" fmla="*/ 1014413 w 1171610"/>
                <a:gd name="connsiteY66" fmla="*/ 121444 h 373980"/>
                <a:gd name="connsiteX67" fmla="*/ 1062038 w 1171610"/>
                <a:gd name="connsiteY67" fmla="*/ 123825 h 373980"/>
                <a:gd name="connsiteX68" fmla="*/ 1078707 w 1171610"/>
                <a:gd name="connsiteY68" fmla="*/ 126206 h 373980"/>
                <a:gd name="connsiteX69" fmla="*/ 1104900 w 1171610"/>
                <a:gd name="connsiteY69" fmla="*/ 128588 h 373980"/>
                <a:gd name="connsiteX70" fmla="*/ 1112044 w 1171610"/>
                <a:gd name="connsiteY70" fmla="*/ 130969 h 373980"/>
                <a:gd name="connsiteX71" fmla="*/ 1126332 w 1171610"/>
                <a:gd name="connsiteY71" fmla="*/ 133350 h 373980"/>
                <a:gd name="connsiteX72" fmla="*/ 1157288 w 1171610"/>
                <a:gd name="connsiteY72" fmla="*/ 138113 h 373980"/>
                <a:gd name="connsiteX73" fmla="*/ 1164432 w 1171610"/>
                <a:gd name="connsiteY73" fmla="*/ 142875 h 373980"/>
                <a:gd name="connsiteX74" fmla="*/ 1171575 w 1171610"/>
                <a:gd name="connsiteY74" fmla="*/ 152400 h 373980"/>
                <a:gd name="connsiteX75" fmla="*/ 1166813 w 1171610"/>
                <a:gd name="connsiteY75" fmla="*/ 159544 h 373980"/>
                <a:gd name="connsiteX76" fmla="*/ 1147763 w 1171610"/>
                <a:gd name="connsiteY76" fmla="*/ 169069 h 373980"/>
                <a:gd name="connsiteX77" fmla="*/ 1138238 w 1171610"/>
                <a:gd name="connsiteY77" fmla="*/ 176213 h 373980"/>
                <a:gd name="connsiteX78" fmla="*/ 1143000 w 1171610"/>
                <a:gd name="connsiteY78" fmla="*/ 214313 h 373980"/>
                <a:gd name="connsiteX79" fmla="*/ 1145382 w 1171610"/>
                <a:gd name="connsiteY79" fmla="*/ 230981 h 373980"/>
                <a:gd name="connsiteX80" fmla="*/ 1140619 w 1171610"/>
                <a:gd name="connsiteY80" fmla="*/ 321469 h 373980"/>
                <a:gd name="connsiteX81" fmla="*/ 1138238 w 1171610"/>
                <a:gd name="connsiteY81" fmla="*/ 357188 h 373980"/>
                <a:gd name="connsiteX82" fmla="*/ 1123950 w 1171610"/>
                <a:gd name="connsiteY82" fmla="*/ 359569 h 373980"/>
                <a:gd name="connsiteX83" fmla="*/ 1131094 w 1171610"/>
                <a:gd name="connsiteY83" fmla="*/ 371476 h 373980"/>
                <a:gd name="connsiteX84" fmla="*/ 1059657 w 1171610"/>
                <a:gd name="connsiteY84" fmla="*/ 371476 h 373980"/>
                <a:gd name="connsiteX85" fmla="*/ 964407 w 1171610"/>
                <a:gd name="connsiteY85" fmla="*/ 369094 h 373980"/>
                <a:gd name="connsiteX86" fmla="*/ 1143000 w 1171610"/>
                <a:gd name="connsiteY86" fmla="*/ 373857 h 373980"/>
                <a:gd name="connsiteX87" fmla="*/ 471488 w 1171610"/>
                <a:gd name="connsiteY87" fmla="*/ 366713 h 373980"/>
                <a:gd name="connsiteX88" fmla="*/ 411957 w 1171610"/>
                <a:gd name="connsiteY88" fmla="*/ 361951 h 373980"/>
                <a:gd name="connsiteX89" fmla="*/ 385763 w 1171610"/>
                <a:gd name="connsiteY89" fmla="*/ 364332 h 373980"/>
                <a:gd name="connsiteX90" fmla="*/ 1145382 w 1171610"/>
                <a:gd name="connsiteY90" fmla="*/ 373856 h 373980"/>
                <a:gd name="connsiteX91" fmla="*/ 276225 w 1171610"/>
                <a:gd name="connsiteY91" fmla="*/ 369094 h 373980"/>
                <a:gd name="connsiteX92" fmla="*/ 247650 w 1171610"/>
                <a:gd name="connsiteY92" fmla="*/ 359569 h 373980"/>
                <a:gd name="connsiteX93" fmla="*/ 221457 w 1171610"/>
                <a:gd name="connsiteY93" fmla="*/ 359570 h 373980"/>
                <a:gd name="connsiteX94" fmla="*/ 207169 w 1171610"/>
                <a:gd name="connsiteY94" fmla="*/ 366713 h 373980"/>
                <a:gd name="connsiteX95" fmla="*/ 128588 w 1171610"/>
                <a:gd name="connsiteY95" fmla="*/ 369094 h 373980"/>
                <a:gd name="connsiteX96" fmla="*/ 21432 w 1171610"/>
                <a:gd name="connsiteY96" fmla="*/ 354806 h 3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1610" h="373980">
                  <a:moveTo>
                    <a:pt x="21432" y="354806"/>
                  </a:moveTo>
                  <a:cubicBezTo>
                    <a:pt x="3176" y="346869"/>
                    <a:pt x="20352" y="332533"/>
                    <a:pt x="19050" y="321469"/>
                  </a:cubicBezTo>
                  <a:cubicBezTo>
                    <a:pt x="18757" y="318976"/>
                    <a:pt x="16932" y="316821"/>
                    <a:pt x="16669" y="314325"/>
                  </a:cubicBezTo>
                  <a:cubicBezTo>
                    <a:pt x="15337" y="301670"/>
                    <a:pt x="15082" y="288925"/>
                    <a:pt x="14288" y="276225"/>
                  </a:cubicBezTo>
                  <a:cubicBezTo>
                    <a:pt x="10360" y="115167"/>
                    <a:pt x="35077" y="207826"/>
                    <a:pt x="4763" y="171450"/>
                  </a:cubicBezTo>
                  <a:cubicBezTo>
                    <a:pt x="2931" y="169251"/>
                    <a:pt x="1588" y="166687"/>
                    <a:pt x="0" y="164306"/>
                  </a:cubicBezTo>
                  <a:cubicBezTo>
                    <a:pt x="2381" y="161131"/>
                    <a:pt x="4338" y="157587"/>
                    <a:pt x="7144" y="154781"/>
                  </a:cubicBezTo>
                  <a:cubicBezTo>
                    <a:pt x="13573" y="148353"/>
                    <a:pt x="29941" y="144319"/>
                    <a:pt x="35719" y="142875"/>
                  </a:cubicBezTo>
                  <a:cubicBezTo>
                    <a:pt x="45915" y="140326"/>
                    <a:pt x="46061" y="140129"/>
                    <a:pt x="57150" y="138113"/>
                  </a:cubicBezTo>
                  <a:cubicBezTo>
                    <a:pt x="61901" y="137249"/>
                    <a:pt x="66687" y="136595"/>
                    <a:pt x="71438" y="135731"/>
                  </a:cubicBezTo>
                  <a:cubicBezTo>
                    <a:pt x="103633" y="129877"/>
                    <a:pt x="68448" y="136478"/>
                    <a:pt x="90488" y="130969"/>
                  </a:cubicBezTo>
                  <a:cubicBezTo>
                    <a:pt x="94414" y="129987"/>
                    <a:pt x="98450" y="129498"/>
                    <a:pt x="102394" y="128588"/>
                  </a:cubicBezTo>
                  <a:cubicBezTo>
                    <a:pt x="108772" y="127116"/>
                    <a:pt x="114988" y="124901"/>
                    <a:pt x="121444" y="123825"/>
                  </a:cubicBezTo>
                  <a:cubicBezTo>
                    <a:pt x="131780" y="122103"/>
                    <a:pt x="141981" y="120289"/>
                    <a:pt x="152400" y="119063"/>
                  </a:cubicBezTo>
                  <a:cubicBezTo>
                    <a:pt x="160323" y="118131"/>
                    <a:pt x="168275" y="117475"/>
                    <a:pt x="176213" y="116681"/>
                  </a:cubicBezTo>
                  <a:cubicBezTo>
                    <a:pt x="179388" y="115887"/>
                    <a:pt x="182465" y="114300"/>
                    <a:pt x="185738" y="114300"/>
                  </a:cubicBezTo>
                  <a:cubicBezTo>
                    <a:pt x="242824" y="114300"/>
                    <a:pt x="239106" y="114422"/>
                    <a:pt x="276225" y="119063"/>
                  </a:cubicBezTo>
                  <a:cubicBezTo>
                    <a:pt x="280988" y="118269"/>
                    <a:pt x="285932" y="118208"/>
                    <a:pt x="290513" y="116681"/>
                  </a:cubicBezTo>
                  <a:cubicBezTo>
                    <a:pt x="303950" y="112202"/>
                    <a:pt x="291526" y="111412"/>
                    <a:pt x="304800" y="104775"/>
                  </a:cubicBezTo>
                  <a:cubicBezTo>
                    <a:pt x="308420" y="102965"/>
                    <a:pt x="312802" y="103459"/>
                    <a:pt x="316707" y="102394"/>
                  </a:cubicBezTo>
                  <a:cubicBezTo>
                    <a:pt x="321550" y="101073"/>
                    <a:pt x="326232" y="99219"/>
                    <a:pt x="330994" y="97631"/>
                  </a:cubicBezTo>
                  <a:cubicBezTo>
                    <a:pt x="333375" y="96837"/>
                    <a:pt x="336049" y="96642"/>
                    <a:pt x="338138" y="95250"/>
                  </a:cubicBezTo>
                  <a:cubicBezTo>
                    <a:pt x="340519" y="93663"/>
                    <a:pt x="342602" y="91493"/>
                    <a:pt x="345282" y="90488"/>
                  </a:cubicBezTo>
                  <a:cubicBezTo>
                    <a:pt x="349072" y="89067"/>
                    <a:pt x="353219" y="88900"/>
                    <a:pt x="357188" y="88106"/>
                  </a:cubicBezTo>
                  <a:cubicBezTo>
                    <a:pt x="393744" y="69829"/>
                    <a:pt x="346131" y="92343"/>
                    <a:pt x="390525" y="76200"/>
                  </a:cubicBezTo>
                  <a:cubicBezTo>
                    <a:pt x="393215" y="75222"/>
                    <a:pt x="394989" y="72443"/>
                    <a:pt x="397669" y="71438"/>
                  </a:cubicBezTo>
                  <a:cubicBezTo>
                    <a:pt x="401459" y="70017"/>
                    <a:pt x="405624" y="69934"/>
                    <a:pt x="409575" y="69056"/>
                  </a:cubicBezTo>
                  <a:cubicBezTo>
                    <a:pt x="412770" y="68346"/>
                    <a:pt x="415943" y="67536"/>
                    <a:pt x="419100" y="66675"/>
                  </a:cubicBezTo>
                  <a:cubicBezTo>
                    <a:pt x="424675" y="65155"/>
                    <a:pt x="430246" y="63612"/>
                    <a:pt x="435769" y="61913"/>
                  </a:cubicBezTo>
                  <a:cubicBezTo>
                    <a:pt x="440567" y="60437"/>
                    <a:pt x="445214" y="58471"/>
                    <a:pt x="450057" y="57150"/>
                  </a:cubicBezTo>
                  <a:cubicBezTo>
                    <a:pt x="453962" y="56085"/>
                    <a:pt x="457994" y="55563"/>
                    <a:pt x="461963" y="54769"/>
                  </a:cubicBezTo>
                  <a:cubicBezTo>
                    <a:pt x="464344" y="53181"/>
                    <a:pt x="466427" y="51011"/>
                    <a:pt x="469107" y="50006"/>
                  </a:cubicBezTo>
                  <a:cubicBezTo>
                    <a:pt x="472897" y="48585"/>
                    <a:pt x="477062" y="48503"/>
                    <a:pt x="481013" y="47625"/>
                  </a:cubicBezTo>
                  <a:cubicBezTo>
                    <a:pt x="484208" y="46915"/>
                    <a:pt x="487363" y="46038"/>
                    <a:pt x="490538" y="45244"/>
                  </a:cubicBezTo>
                  <a:cubicBezTo>
                    <a:pt x="494507" y="42863"/>
                    <a:pt x="498215" y="39980"/>
                    <a:pt x="502444" y="38100"/>
                  </a:cubicBezTo>
                  <a:cubicBezTo>
                    <a:pt x="505435" y="36771"/>
                    <a:pt x="508822" y="36618"/>
                    <a:pt x="511969" y="35719"/>
                  </a:cubicBezTo>
                  <a:cubicBezTo>
                    <a:pt x="514383" y="35029"/>
                    <a:pt x="516806" y="34327"/>
                    <a:pt x="519113" y="33338"/>
                  </a:cubicBezTo>
                  <a:cubicBezTo>
                    <a:pt x="522376" y="31940"/>
                    <a:pt x="525342" y="29893"/>
                    <a:pt x="528638" y="28575"/>
                  </a:cubicBezTo>
                  <a:cubicBezTo>
                    <a:pt x="533299" y="26711"/>
                    <a:pt x="542925" y="23813"/>
                    <a:pt x="542925" y="23813"/>
                  </a:cubicBezTo>
                  <a:cubicBezTo>
                    <a:pt x="546100" y="21432"/>
                    <a:pt x="549004" y="18638"/>
                    <a:pt x="552450" y="16669"/>
                  </a:cubicBezTo>
                  <a:cubicBezTo>
                    <a:pt x="554629" y="15424"/>
                    <a:pt x="557415" y="15533"/>
                    <a:pt x="559594" y="14288"/>
                  </a:cubicBezTo>
                  <a:cubicBezTo>
                    <a:pt x="567141" y="9975"/>
                    <a:pt x="568894" y="6065"/>
                    <a:pt x="576263" y="2381"/>
                  </a:cubicBezTo>
                  <a:cubicBezTo>
                    <a:pt x="578508" y="1258"/>
                    <a:pt x="581026" y="794"/>
                    <a:pt x="583407" y="0"/>
                  </a:cubicBezTo>
                  <a:cubicBezTo>
                    <a:pt x="587376" y="1588"/>
                    <a:pt x="591490" y="2851"/>
                    <a:pt x="595313" y="4763"/>
                  </a:cubicBezTo>
                  <a:cubicBezTo>
                    <a:pt x="601037" y="7625"/>
                    <a:pt x="605955" y="12136"/>
                    <a:pt x="611982" y="14288"/>
                  </a:cubicBezTo>
                  <a:cubicBezTo>
                    <a:pt x="617267" y="16176"/>
                    <a:pt x="623128" y="15665"/>
                    <a:pt x="628650" y="16669"/>
                  </a:cubicBezTo>
                  <a:cubicBezTo>
                    <a:pt x="644967" y="19636"/>
                    <a:pt x="631728" y="18033"/>
                    <a:pt x="645319" y="21431"/>
                  </a:cubicBezTo>
                  <a:cubicBezTo>
                    <a:pt x="649245" y="22413"/>
                    <a:pt x="653274" y="22935"/>
                    <a:pt x="657225" y="23813"/>
                  </a:cubicBezTo>
                  <a:cubicBezTo>
                    <a:pt x="660420" y="24523"/>
                    <a:pt x="663575" y="25400"/>
                    <a:pt x="666750" y="26194"/>
                  </a:cubicBezTo>
                  <a:cubicBezTo>
                    <a:pt x="669131" y="27781"/>
                    <a:pt x="671159" y="30114"/>
                    <a:pt x="673894" y="30956"/>
                  </a:cubicBezTo>
                  <a:cubicBezTo>
                    <a:pt x="681631" y="33337"/>
                    <a:pt x="697707" y="35719"/>
                    <a:pt x="697707" y="35719"/>
                  </a:cubicBezTo>
                  <a:cubicBezTo>
                    <a:pt x="700088" y="37306"/>
                    <a:pt x="702291" y="39201"/>
                    <a:pt x="704850" y="40481"/>
                  </a:cubicBezTo>
                  <a:cubicBezTo>
                    <a:pt x="712194" y="44153"/>
                    <a:pt x="724469" y="44422"/>
                    <a:pt x="731044" y="45244"/>
                  </a:cubicBezTo>
                  <a:cubicBezTo>
                    <a:pt x="763556" y="56080"/>
                    <a:pt x="730337" y="44259"/>
                    <a:pt x="754857" y="54769"/>
                  </a:cubicBezTo>
                  <a:cubicBezTo>
                    <a:pt x="761081" y="57437"/>
                    <a:pt x="764812" y="57517"/>
                    <a:pt x="771525" y="59531"/>
                  </a:cubicBezTo>
                  <a:cubicBezTo>
                    <a:pt x="776334" y="60974"/>
                    <a:pt x="781152" y="62430"/>
                    <a:pt x="785813" y="64294"/>
                  </a:cubicBezTo>
                  <a:cubicBezTo>
                    <a:pt x="789109" y="65612"/>
                    <a:pt x="792094" y="67614"/>
                    <a:pt x="795338" y="69056"/>
                  </a:cubicBezTo>
                  <a:cubicBezTo>
                    <a:pt x="799244" y="70792"/>
                    <a:pt x="803227" y="72358"/>
                    <a:pt x="807244" y="73819"/>
                  </a:cubicBezTo>
                  <a:cubicBezTo>
                    <a:pt x="811962" y="75535"/>
                    <a:pt x="816831" y="76818"/>
                    <a:pt x="821532" y="78581"/>
                  </a:cubicBezTo>
                  <a:cubicBezTo>
                    <a:pt x="829537" y="81583"/>
                    <a:pt x="837407" y="84931"/>
                    <a:pt x="845344" y="88106"/>
                  </a:cubicBezTo>
                  <a:cubicBezTo>
                    <a:pt x="849313" y="89694"/>
                    <a:pt x="853195" y="91517"/>
                    <a:pt x="857250" y="92869"/>
                  </a:cubicBezTo>
                  <a:cubicBezTo>
                    <a:pt x="862013" y="94456"/>
                    <a:pt x="867048" y="95386"/>
                    <a:pt x="871538" y="97631"/>
                  </a:cubicBezTo>
                  <a:cubicBezTo>
                    <a:pt x="884886" y="104306"/>
                    <a:pt x="877767" y="101076"/>
                    <a:pt x="892969" y="107156"/>
                  </a:cubicBezTo>
                  <a:cubicBezTo>
                    <a:pt x="895350" y="109537"/>
                    <a:pt x="897311" y="112432"/>
                    <a:pt x="900113" y="114300"/>
                  </a:cubicBezTo>
                  <a:cubicBezTo>
                    <a:pt x="902202" y="115692"/>
                    <a:pt x="904769" y="116349"/>
                    <a:pt x="907257" y="116681"/>
                  </a:cubicBezTo>
                  <a:cubicBezTo>
                    <a:pt x="916731" y="117944"/>
                    <a:pt x="926283" y="118639"/>
                    <a:pt x="935832" y="119063"/>
                  </a:cubicBezTo>
                  <a:cubicBezTo>
                    <a:pt x="962012" y="120227"/>
                    <a:pt x="988226" y="120456"/>
                    <a:pt x="1014413" y="121444"/>
                  </a:cubicBezTo>
                  <a:cubicBezTo>
                    <a:pt x="1030297" y="122043"/>
                    <a:pt x="1046163" y="123031"/>
                    <a:pt x="1062038" y="123825"/>
                  </a:cubicBezTo>
                  <a:cubicBezTo>
                    <a:pt x="1067594" y="124619"/>
                    <a:pt x="1073129" y="125586"/>
                    <a:pt x="1078707" y="126206"/>
                  </a:cubicBezTo>
                  <a:cubicBezTo>
                    <a:pt x="1087420" y="127174"/>
                    <a:pt x="1096221" y="127348"/>
                    <a:pt x="1104900" y="128588"/>
                  </a:cubicBezTo>
                  <a:cubicBezTo>
                    <a:pt x="1107385" y="128943"/>
                    <a:pt x="1109594" y="130425"/>
                    <a:pt x="1112044" y="130969"/>
                  </a:cubicBezTo>
                  <a:cubicBezTo>
                    <a:pt x="1116757" y="132016"/>
                    <a:pt x="1121560" y="132616"/>
                    <a:pt x="1126332" y="133350"/>
                  </a:cubicBezTo>
                  <a:cubicBezTo>
                    <a:pt x="1166065" y="139462"/>
                    <a:pt x="1121733" y="132185"/>
                    <a:pt x="1157288" y="138113"/>
                  </a:cubicBezTo>
                  <a:cubicBezTo>
                    <a:pt x="1159669" y="139700"/>
                    <a:pt x="1162408" y="140851"/>
                    <a:pt x="1164432" y="142875"/>
                  </a:cubicBezTo>
                  <a:cubicBezTo>
                    <a:pt x="1167238" y="145681"/>
                    <a:pt x="1171014" y="148471"/>
                    <a:pt x="1171575" y="152400"/>
                  </a:cubicBezTo>
                  <a:cubicBezTo>
                    <a:pt x="1171980" y="155233"/>
                    <a:pt x="1168837" y="157520"/>
                    <a:pt x="1166813" y="159544"/>
                  </a:cubicBezTo>
                  <a:cubicBezTo>
                    <a:pt x="1160728" y="165629"/>
                    <a:pt x="1155432" y="164808"/>
                    <a:pt x="1147763" y="169069"/>
                  </a:cubicBezTo>
                  <a:cubicBezTo>
                    <a:pt x="1144294" y="170997"/>
                    <a:pt x="1141413" y="173832"/>
                    <a:pt x="1138238" y="176213"/>
                  </a:cubicBezTo>
                  <a:cubicBezTo>
                    <a:pt x="1142973" y="199892"/>
                    <a:pt x="1138877" y="177209"/>
                    <a:pt x="1143000" y="214313"/>
                  </a:cubicBezTo>
                  <a:cubicBezTo>
                    <a:pt x="1143620" y="219891"/>
                    <a:pt x="1144588" y="225425"/>
                    <a:pt x="1145382" y="230981"/>
                  </a:cubicBezTo>
                  <a:cubicBezTo>
                    <a:pt x="1141164" y="344839"/>
                    <a:pt x="1145559" y="257237"/>
                    <a:pt x="1140619" y="321469"/>
                  </a:cubicBezTo>
                  <a:cubicBezTo>
                    <a:pt x="1139704" y="333367"/>
                    <a:pt x="1143021" y="346256"/>
                    <a:pt x="1138238" y="357188"/>
                  </a:cubicBezTo>
                  <a:cubicBezTo>
                    <a:pt x="1136303" y="361612"/>
                    <a:pt x="1125141" y="357188"/>
                    <a:pt x="1123950" y="359569"/>
                  </a:cubicBezTo>
                  <a:cubicBezTo>
                    <a:pt x="1122759" y="361950"/>
                    <a:pt x="1147763" y="370682"/>
                    <a:pt x="1131094" y="371476"/>
                  </a:cubicBezTo>
                  <a:cubicBezTo>
                    <a:pt x="1126404" y="372414"/>
                    <a:pt x="1087438" y="371873"/>
                    <a:pt x="1059657" y="371476"/>
                  </a:cubicBezTo>
                  <a:cubicBezTo>
                    <a:pt x="1031876" y="371079"/>
                    <a:pt x="992193" y="368515"/>
                    <a:pt x="964407" y="369094"/>
                  </a:cubicBezTo>
                  <a:lnTo>
                    <a:pt x="1143000" y="373857"/>
                  </a:lnTo>
                  <a:lnTo>
                    <a:pt x="471488" y="366713"/>
                  </a:lnTo>
                  <a:cubicBezTo>
                    <a:pt x="349648" y="364729"/>
                    <a:pt x="433388" y="362745"/>
                    <a:pt x="411957" y="361951"/>
                  </a:cubicBezTo>
                  <a:cubicBezTo>
                    <a:pt x="401251" y="360167"/>
                    <a:pt x="263526" y="362348"/>
                    <a:pt x="385763" y="364332"/>
                  </a:cubicBezTo>
                  <a:lnTo>
                    <a:pt x="1145382" y="373856"/>
                  </a:lnTo>
                  <a:cubicBezTo>
                    <a:pt x="1126332" y="374650"/>
                    <a:pt x="425847" y="371475"/>
                    <a:pt x="276225" y="369094"/>
                  </a:cubicBezTo>
                  <a:cubicBezTo>
                    <a:pt x="126603" y="366713"/>
                    <a:pt x="256778" y="361156"/>
                    <a:pt x="247650" y="359569"/>
                  </a:cubicBezTo>
                  <a:cubicBezTo>
                    <a:pt x="238522" y="357982"/>
                    <a:pt x="232569" y="358776"/>
                    <a:pt x="221457" y="359570"/>
                  </a:cubicBezTo>
                  <a:lnTo>
                    <a:pt x="207169" y="366713"/>
                  </a:lnTo>
                  <a:cubicBezTo>
                    <a:pt x="197623" y="366236"/>
                    <a:pt x="138144" y="369302"/>
                    <a:pt x="128588" y="369094"/>
                  </a:cubicBezTo>
                  <a:cubicBezTo>
                    <a:pt x="101607" y="368508"/>
                    <a:pt x="39688" y="362743"/>
                    <a:pt x="21432" y="354806"/>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D856754-2CE7-07D0-8B92-3225CE97606F}"/>
                </a:ext>
              </a:extLst>
            </p:cNvPr>
            <p:cNvSpPr>
              <a:spLocks noGrp="1" noRot="1" noMove="1" noResize="1" noEditPoints="1" noAdjustHandles="1" noChangeArrowheads="1" noChangeShapeType="1"/>
            </p:cNvSpPr>
            <p:nvPr/>
          </p:nvSpPr>
          <p:spPr>
            <a:xfrm>
              <a:off x="1430174" y="6176963"/>
              <a:ext cx="750099" cy="320517"/>
            </a:xfrm>
            <a:custGeom>
              <a:avLst/>
              <a:gdLst>
                <a:gd name="connsiteX0" fmla="*/ 5 w 750099"/>
                <a:gd name="connsiteY0" fmla="*/ 47625 h 320517"/>
                <a:gd name="connsiteX1" fmla="*/ 21436 w 750099"/>
                <a:gd name="connsiteY1" fmla="*/ 45243 h 320517"/>
                <a:gd name="connsiteX2" fmla="*/ 83349 w 750099"/>
                <a:gd name="connsiteY2" fmla="*/ 40481 h 320517"/>
                <a:gd name="connsiteX3" fmla="*/ 114305 w 750099"/>
                <a:gd name="connsiteY3" fmla="*/ 35718 h 320517"/>
                <a:gd name="connsiteX4" fmla="*/ 135736 w 750099"/>
                <a:gd name="connsiteY4" fmla="*/ 33337 h 320517"/>
                <a:gd name="connsiteX5" fmla="*/ 159549 w 750099"/>
                <a:gd name="connsiteY5" fmla="*/ 28575 h 320517"/>
                <a:gd name="connsiteX6" fmla="*/ 183361 w 750099"/>
                <a:gd name="connsiteY6" fmla="*/ 26193 h 320517"/>
                <a:gd name="connsiteX7" fmla="*/ 197649 w 750099"/>
                <a:gd name="connsiteY7" fmla="*/ 23812 h 320517"/>
                <a:gd name="connsiteX8" fmla="*/ 221461 w 750099"/>
                <a:gd name="connsiteY8" fmla="*/ 21431 h 320517"/>
                <a:gd name="connsiteX9" fmla="*/ 235749 w 750099"/>
                <a:gd name="connsiteY9" fmla="*/ 19050 h 320517"/>
                <a:gd name="connsiteX10" fmla="*/ 247655 w 750099"/>
                <a:gd name="connsiteY10" fmla="*/ 16668 h 320517"/>
                <a:gd name="connsiteX11" fmla="*/ 271467 w 750099"/>
                <a:gd name="connsiteY11" fmla="*/ 14287 h 320517"/>
                <a:gd name="connsiteX12" fmla="*/ 316711 w 750099"/>
                <a:gd name="connsiteY12" fmla="*/ 7143 h 320517"/>
                <a:gd name="connsiteX13" fmla="*/ 359574 w 750099"/>
                <a:gd name="connsiteY13" fmla="*/ 0 h 320517"/>
                <a:gd name="connsiteX14" fmla="*/ 402436 w 750099"/>
                <a:gd name="connsiteY14" fmla="*/ 4762 h 320517"/>
                <a:gd name="connsiteX15" fmla="*/ 426249 w 750099"/>
                <a:gd name="connsiteY15" fmla="*/ 9525 h 320517"/>
                <a:gd name="connsiteX16" fmla="*/ 454824 w 750099"/>
                <a:gd name="connsiteY16" fmla="*/ 11906 h 320517"/>
                <a:gd name="connsiteX17" fmla="*/ 469111 w 750099"/>
                <a:gd name="connsiteY17" fmla="*/ 14287 h 320517"/>
                <a:gd name="connsiteX18" fmla="*/ 476255 w 750099"/>
                <a:gd name="connsiteY18" fmla="*/ 16668 h 320517"/>
                <a:gd name="connsiteX19" fmla="*/ 495305 w 750099"/>
                <a:gd name="connsiteY19" fmla="*/ 19050 h 320517"/>
                <a:gd name="connsiteX20" fmla="*/ 509592 w 750099"/>
                <a:gd name="connsiteY20" fmla="*/ 21431 h 320517"/>
                <a:gd name="connsiteX21" fmla="*/ 521499 w 750099"/>
                <a:gd name="connsiteY21" fmla="*/ 23812 h 320517"/>
                <a:gd name="connsiteX22" fmla="*/ 542930 w 750099"/>
                <a:gd name="connsiteY22" fmla="*/ 26193 h 320517"/>
                <a:gd name="connsiteX23" fmla="*/ 557217 w 750099"/>
                <a:gd name="connsiteY23" fmla="*/ 28575 h 320517"/>
                <a:gd name="connsiteX24" fmla="*/ 569124 w 750099"/>
                <a:gd name="connsiteY24" fmla="*/ 30956 h 320517"/>
                <a:gd name="connsiteX25" fmla="*/ 628655 w 750099"/>
                <a:gd name="connsiteY25" fmla="*/ 38100 h 320517"/>
                <a:gd name="connsiteX26" fmla="*/ 673899 w 750099"/>
                <a:gd name="connsiteY26" fmla="*/ 42862 h 320517"/>
                <a:gd name="connsiteX27" fmla="*/ 709617 w 750099"/>
                <a:gd name="connsiteY27" fmla="*/ 47625 h 320517"/>
                <a:gd name="connsiteX28" fmla="*/ 731049 w 750099"/>
                <a:gd name="connsiteY28" fmla="*/ 52387 h 320517"/>
                <a:gd name="connsiteX29" fmla="*/ 750099 w 750099"/>
                <a:gd name="connsiteY29" fmla="*/ 57150 h 320517"/>
                <a:gd name="connsiteX30" fmla="*/ 733430 w 750099"/>
                <a:gd name="connsiteY30" fmla="*/ 61912 h 320517"/>
                <a:gd name="connsiteX31" fmla="*/ 723905 w 750099"/>
                <a:gd name="connsiteY31" fmla="*/ 66675 h 320517"/>
                <a:gd name="connsiteX32" fmla="*/ 711999 w 750099"/>
                <a:gd name="connsiteY32" fmla="*/ 69056 h 320517"/>
                <a:gd name="connsiteX33" fmla="*/ 714380 w 750099"/>
                <a:gd name="connsiteY33" fmla="*/ 88106 h 320517"/>
                <a:gd name="connsiteX34" fmla="*/ 719142 w 750099"/>
                <a:gd name="connsiteY34" fmla="*/ 109537 h 320517"/>
                <a:gd name="connsiteX35" fmla="*/ 721524 w 750099"/>
                <a:gd name="connsiteY35" fmla="*/ 145256 h 320517"/>
                <a:gd name="connsiteX36" fmla="*/ 716761 w 750099"/>
                <a:gd name="connsiteY36" fmla="*/ 192881 h 320517"/>
                <a:gd name="connsiteX37" fmla="*/ 714380 w 750099"/>
                <a:gd name="connsiteY37" fmla="*/ 228600 h 320517"/>
                <a:gd name="connsiteX38" fmla="*/ 711999 w 750099"/>
                <a:gd name="connsiteY38" fmla="*/ 319087 h 320517"/>
                <a:gd name="connsiteX39" fmla="*/ 697711 w 750099"/>
                <a:gd name="connsiteY39" fmla="*/ 314325 h 320517"/>
                <a:gd name="connsiteX40" fmla="*/ 661992 w 750099"/>
                <a:gd name="connsiteY40" fmla="*/ 311943 h 320517"/>
                <a:gd name="connsiteX41" fmla="*/ 607224 w 750099"/>
                <a:gd name="connsiteY41" fmla="*/ 309562 h 320517"/>
                <a:gd name="connsiteX42" fmla="*/ 492924 w 750099"/>
                <a:gd name="connsiteY42" fmla="*/ 311943 h 320517"/>
                <a:gd name="connsiteX43" fmla="*/ 407199 w 750099"/>
                <a:gd name="connsiteY43" fmla="*/ 314325 h 320517"/>
                <a:gd name="connsiteX44" fmla="*/ 261942 w 750099"/>
                <a:gd name="connsiteY44" fmla="*/ 311943 h 320517"/>
                <a:gd name="connsiteX45" fmla="*/ 35724 w 750099"/>
                <a:gd name="connsiteY45" fmla="*/ 309562 h 320517"/>
                <a:gd name="connsiteX46" fmla="*/ 19055 w 750099"/>
                <a:gd name="connsiteY46" fmla="*/ 307181 h 320517"/>
                <a:gd name="connsiteX47" fmla="*/ 16674 w 750099"/>
                <a:gd name="connsiteY47" fmla="*/ 240506 h 320517"/>
                <a:gd name="connsiteX48" fmla="*/ 14292 w 750099"/>
                <a:gd name="connsiteY48" fmla="*/ 204787 h 320517"/>
                <a:gd name="connsiteX49" fmla="*/ 16674 w 750099"/>
                <a:gd name="connsiteY49" fmla="*/ 138112 h 320517"/>
                <a:gd name="connsiteX50" fmla="*/ 19055 w 750099"/>
                <a:gd name="connsiteY50" fmla="*/ 109537 h 320517"/>
                <a:gd name="connsiteX51" fmla="*/ 5 w 750099"/>
                <a:gd name="connsiteY51" fmla="*/ 47625 h 32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0099" h="320517">
                  <a:moveTo>
                    <a:pt x="5" y="47625"/>
                  </a:moveTo>
                  <a:cubicBezTo>
                    <a:pt x="402" y="36909"/>
                    <a:pt x="14271" y="45816"/>
                    <a:pt x="21436" y="45243"/>
                  </a:cubicBezTo>
                  <a:cubicBezTo>
                    <a:pt x="61650" y="42025"/>
                    <a:pt x="50540" y="44340"/>
                    <a:pt x="83349" y="40481"/>
                  </a:cubicBezTo>
                  <a:cubicBezTo>
                    <a:pt x="119316" y="36250"/>
                    <a:pt x="81990" y="40027"/>
                    <a:pt x="114305" y="35718"/>
                  </a:cubicBezTo>
                  <a:cubicBezTo>
                    <a:pt x="121430" y="34768"/>
                    <a:pt x="128592" y="34131"/>
                    <a:pt x="135736" y="33337"/>
                  </a:cubicBezTo>
                  <a:cubicBezTo>
                    <a:pt x="145990" y="30774"/>
                    <a:pt x="147868" y="30035"/>
                    <a:pt x="159549" y="28575"/>
                  </a:cubicBezTo>
                  <a:cubicBezTo>
                    <a:pt x="167464" y="27585"/>
                    <a:pt x="175446" y="27183"/>
                    <a:pt x="183361" y="26193"/>
                  </a:cubicBezTo>
                  <a:cubicBezTo>
                    <a:pt x="188152" y="25594"/>
                    <a:pt x="192858" y="24411"/>
                    <a:pt x="197649" y="23812"/>
                  </a:cubicBezTo>
                  <a:cubicBezTo>
                    <a:pt x="205564" y="22823"/>
                    <a:pt x="213546" y="22420"/>
                    <a:pt x="221461" y="21431"/>
                  </a:cubicBezTo>
                  <a:cubicBezTo>
                    <a:pt x="226252" y="20832"/>
                    <a:pt x="230999" y="19914"/>
                    <a:pt x="235749" y="19050"/>
                  </a:cubicBezTo>
                  <a:cubicBezTo>
                    <a:pt x="239731" y="18326"/>
                    <a:pt x="243643" y="17203"/>
                    <a:pt x="247655" y="16668"/>
                  </a:cubicBezTo>
                  <a:cubicBezTo>
                    <a:pt x="255562" y="15614"/>
                    <a:pt x="263545" y="15219"/>
                    <a:pt x="271467" y="14287"/>
                  </a:cubicBezTo>
                  <a:cubicBezTo>
                    <a:pt x="290224" y="12081"/>
                    <a:pt x="295454" y="10179"/>
                    <a:pt x="316711" y="7143"/>
                  </a:cubicBezTo>
                  <a:cubicBezTo>
                    <a:pt x="353289" y="1918"/>
                    <a:pt x="339159" y="5103"/>
                    <a:pt x="359574" y="0"/>
                  </a:cubicBezTo>
                  <a:cubicBezTo>
                    <a:pt x="368745" y="917"/>
                    <a:pt x="392325" y="3077"/>
                    <a:pt x="402436" y="4762"/>
                  </a:cubicBezTo>
                  <a:cubicBezTo>
                    <a:pt x="426081" y="8702"/>
                    <a:pt x="394811" y="6032"/>
                    <a:pt x="426249" y="9525"/>
                  </a:cubicBezTo>
                  <a:cubicBezTo>
                    <a:pt x="435749" y="10581"/>
                    <a:pt x="445299" y="11112"/>
                    <a:pt x="454824" y="11906"/>
                  </a:cubicBezTo>
                  <a:cubicBezTo>
                    <a:pt x="459586" y="12700"/>
                    <a:pt x="464398" y="13240"/>
                    <a:pt x="469111" y="14287"/>
                  </a:cubicBezTo>
                  <a:cubicBezTo>
                    <a:pt x="471561" y="14831"/>
                    <a:pt x="473785" y="16219"/>
                    <a:pt x="476255" y="16668"/>
                  </a:cubicBezTo>
                  <a:cubicBezTo>
                    <a:pt x="482551" y="17813"/>
                    <a:pt x="488970" y="18145"/>
                    <a:pt x="495305" y="19050"/>
                  </a:cubicBezTo>
                  <a:cubicBezTo>
                    <a:pt x="500084" y="19733"/>
                    <a:pt x="504842" y="20567"/>
                    <a:pt x="509592" y="21431"/>
                  </a:cubicBezTo>
                  <a:cubicBezTo>
                    <a:pt x="513574" y="22155"/>
                    <a:pt x="517492" y="23240"/>
                    <a:pt x="521499" y="23812"/>
                  </a:cubicBezTo>
                  <a:cubicBezTo>
                    <a:pt x="528614" y="24828"/>
                    <a:pt x="535805" y="25243"/>
                    <a:pt x="542930" y="26193"/>
                  </a:cubicBezTo>
                  <a:cubicBezTo>
                    <a:pt x="547716" y="26831"/>
                    <a:pt x="552467" y="27711"/>
                    <a:pt x="557217" y="28575"/>
                  </a:cubicBezTo>
                  <a:cubicBezTo>
                    <a:pt x="561199" y="29299"/>
                    <a:pt x="565117" y="30384"/>
                    <a:pt x="569124" y="30956"/>
                  </a:cubicBezTo>
                  <a:cubicBezTo>
                    <a:pt x="598015" y="35083"/>
                    <a:pt x="603681" y="35162"/>
                    <a:pt x="628655" y="38100"/>
                  </a:cubicBezTo>
                  <a:cubicBezTo>
                    <a:pt x="664002" y="42259"/>
                    <a:pt x="630923" y="38956"/>
                    <a:pt x="673899" y="42862"/>
                  </a:cubicBezTo>
                  <a:cubicBezTo>
                    <a:pt x="698333" y="47748"/>
                    <a:pt x="672502" y="42985"/>
                    <a:pt x="709617" y="47625"/>
                  </a:cubicBezTo>
                  <a:cubicBezTo>
                    <a:pt x="735833" y="50902"/>
                    <a:pt x="714411" y="48228"/>
                    <a:pt x="731049" y="52387"/>
                  </a:cubicBezTo>
                  <a:lnTo>
                    <a:pt x="750099" y="57150"/>
                  </a:lnTo>
                  <a:cubicBezTo>
                    <a:pt x="745268" y="58358"/>
                    <a:pt x="738211" y="59863"/>
                    <a:pt x="733430" y="61912"/>
                  </a:cubicBezTo>
                  <a:cubicBezTo>
                    <a:pt x="730167" y="63310"/>
                    <a:pt x="727273" y="65552"/>
                    <a:pt x="723905" y="66675"/>
                  </a:cubicBezTo>
                  <a:cubicBezTo>
                    <a:pt x="720065" y="67955"/>
                    <a:pt x="715968" y="68262"/>
                    <a:pt x="711999" y="69056"/>
                  </a:cubicBezTo>
                  <a:cubicBezTo>
                    <a:pt x="712793" y="75406"/>
                    <a:pt x="713407" y="81781"/>
                    <a:pt x="714380" y="88106"/>
                  </a:cubicBezTo>
                  <a:cubicBezTo>
                    <a:pt x="715589" y="95965"/>
                    <a:pt x="717246" y="101953"/>
                    <a:pt x="719142" y="109537"/>
                  </a:cubicBezTo>
                  <a:cubicBezTo>
                    <a:pt x="719936" y="121443"/>
                    <a:pt x="721524" y="133323"/>
                    <a:pt x="721524" y="145256"/>
                  </a:cubicBezTo>
                  <a:cubicBezTo>
                    <a:pt x="721524" y="162118"/>
                    <a:pt x="719080" y="176646"/>
                    <a:pt x="716761" y="192881"/>
                  </a:cubicBezTo>
                  <a:cubicBezTo>
                    <a:pt x="715967" y="204787"/>
                    <a:pt x="714830" y="216676"/>
                    <a:pt x="714380" y="228600"/>
                  </a:cubicBezTo>
                  <a:cubicBezTo>
                    <a:pt x="713242" y="258751"/>
                    <a:pt x="717758" y="289469"/>
                    <a:pt x="711999" y="319087"/>
                  </a:cubicBezTo>
                  <a:cubicBezTo>
                    <a:pt x="711041" y="324015"/>
                    <a:pt x="702720" y="314659"/>
                    <a:pt x="697711" y="314325"/>
                  </a:cubicBezTo>
                  <a:lnTo>
                    <a:pt x="661992" y="311943"/>
                  </a:lnTo>
                  <a:lnTo>
                    <a:pt x="607224" y="309562"/>
                  </a:lnTo>
                  <a:lnTo>
                    <a:pt x="492924" y="311943"/>
                  </a:lnTo>
                  <a:cubicBezTo>
                    <a:pt x="464346" y="312623"/>
                    <a:pt x="435785" y="314325"/>
                    <a:pt x="407199" y="314325"/>
                  </a:cubicBezTo>
                  <a:cubicBezTo>
                    <a:pt x="358773" y="314325"/>
                    <a:pt x="310364" y="312564"/>
                    <a:pt x="261942" y="311943"/>
                  </a:cubicBezTo>
                  <a:lnTo>
                    <a:pt x="35724" y="309562"/>
                  </a:lnTo>
                  <a:cubicBezTo>
                    <a:pt x="30168" y="308768"/>
                    <a:pt x="20548" y="312592"/>
                    <a:pt x="19055" y="307181"/>
                  </a:cubicBezTo>
                  <a:cubicBezTo>
                    <a:pt x="13141" y="285743"/>
                    <a:pt x="17707" y="262721"/>
                    <a:pt x="16674" y="240506"/>
                  </a:cubicBezTo>
                  <a:cubicBezTo>
                    <a:pt x="16120" y="228586"/>
                    <a:pt x="15086" y="216693"/>
                    <a:pt x="14292" y="204787"/>
                  </a:cubicBezTo>
                  <a:cubicBezTo>
                    <a:pt x="15086" y="182562"/>
                    <a:pt x="15563" y="160323"/>
                    <a:pt x="16674" y="138112"/>
                  </a:cubicBezTo>
                  <a:cubicBezTo>
                    <a:pt x="17151" y="128566"/>
                    <a:pt x="18737" y="119090"/>
                    <a:pt x="19055" y="109537"/>
                  </a:cubicBezTo>
                  <a:cubicBezTo>
                    <a:pt x="19531" y="95258"/>
                    <a:pt x="-392" y="58341"/>
                    <a:pt x="5" y="47625"/>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A31E1CC-3040-1709-15F7-3DE0BB541186}"/>
                </a:ext>
              </a:extLst>
            </p:cNvPr>
            <p:cNvSpPr>
              <a:spLocks noGrp="1" noRot="1" noMove="1" noResize="1" noEditPoints="1" noAdjustHandles="1" noChangeArrowheads="1" noChangeShapeType="1"/>
            </p:cNvSpPr>
            <p:nvPr/>
          </p:nvSpPr>
          <p:spPr>
            <a:xfrm>
              <a:off x="8998302" y="6224586"/>
              <a:ext cx="1244283" cy="373856"/>
            </a:xfrm>
            <a:custGeom>
              <a:avLst/>
              <a:gdLst>
                <a:gd name="connsiteX0" fmla="*/ 674 w 1243909"/>
                <a:gd name="connsiteY0" fmla="*/ 130969 h 373856"/>
                <a:gd name="connsiteX1" fmla="*/ 12581 w 1243909"/>
                <a:gd name="connsiteY1" fmla="*/ 128587 h 373856"/>
                <a:gd name="connsiteX2" fmla="*/ 24487 w 1243909"/>
                <a:gd name="connsiteY2" fmla="*/ 123825 h 373856"/>
                <a:gd name="connsiteX3" fmla="*/ 45918 w 1243909"/>
                <a:gd name="connsiteY3" fmla="*/ 121444 h 373856"/>
                <a:gd name="connsiteX4" fmla="*/ 69731 w 1243909"/>
                <a:gd name="connsiteY4" fmla="*/ 116681 h 373856"/>
                <a:gd name="connsiteX5" fmla="*/ 107831 w 1243909"/>
                <a:gd name="connsiteY5" fmla="*/ 109537 h 373856"/>
                <a:gd name="connsiteX6" fmla="*/ 122118 w 1243909"/>
                <a:gd name="connsiteY6" fmla="*/ 107156 h 373856"/>
                <a:gd name="connsiteX7" fmla="*/ 131643 w 1243909"/>
                <a:gd name="connsiteY7" fmla="*/ 104775 h 373856"/>
                <a:gd name="connsiteX8" fmla="*/ 153074 w 1243909"/>
                <a:gd name="connsiteY8" fmla="*/ 100012 h 373856"/>
                <a:gd name="connsiteX9" fmla="*/ 160218 w 1243909"/>
                <a:gd name="connsiteY9" fmla="*/ 97631 h 373856"/>
                <a:gd name="connsiteX10" fmla="*/ 176887 w 1243909"/>
                <a:gd name="connsiteY10" fmla="*/ 95250 h 373856"/>
                <a:gd name="connsiteX11" fmla="*/ 205462 w 1243909"/>
                <a:gd name="connsiteY11" fmla="*/ 85725 h 373856"/>
                <a:gd name="connsiteX12" fmla="*/ 269756 w 1243909"/>
                <a:gd name="connsiteY12" fmla="*/ 76200 h 373856"/>
                <a:gd name="connsiteX13" fmla="*/ 303093 w 1243909"/>
                <a:gd name="connsiteY13" fmla="*/ 73819 h 373856"/>
                <a:gd name="connsiteX14" fmla="*/ 331668 w 1243909"/>
                <a:gd name="connsiteY14" fmla="*/ 69056 h 373856"/>
                <a:gd name="connsiteX15" fmla="*/ 350718 w 1243909"/>
                <a:gd name="connsiteY15" fmla="*/ 64294 h 373856"/>
                <a:gd name="connsiteX16" fmla="*/ 372149 w 1243909"/>
                <a:gd name="connsiteY16" fmla="*/ 61912 h 373856"/>
                <a:gd name="connsiteX17" fmla="*/ 407868 w 1243909"/>
                <a:gd name="connsiteY17" fmla="*/ 57150 h 373856"/>
                <a:gd name="connsiteX18" fmla="*/ 424537 w 1243909"/>
                <a:gd name="connsiteY18" fmla="*/ 52387 h 373856"/>
                <a:gd name="connsiteX19" fmla="*/ 457874 w 1243909"/>
                <a:gd name="connsiteY19" fmla="*/ 42862 h 373856"/>
                <a:gd name="connsiteX20" fmla="*/ 486449 w 1243909"/>
                <a:gd name="connsiteY20" fmla="*/ 38100 h 373856"/>
                <a:gd name="connsiteX21" fmla="*/ 505499 w 1243909"/>
                <a:gd name="connsiteY21" fmla="*/ 33337 h 373856"/>
                <a:gd name="connsiteX22" fmla="*/ 519787 w 1243909"/>
                <a:gd name="connsiteY22" fmla="*/ 30956 h 373856"/>
                <a:gd name="connsiteX23" fmla="*/ 545981 w 1243909"/>
                <a:gd name="connsiteY23" fmla="*/ 26194 h 373856"/>
                <a:gd name="connsiteX24" fmla="*/ 574556 w 1243909"/>
                <a:gd name="connsiteY24" fmla="*/ 19050 h 373856"/>
                <a:gd name="connsiteX25" fmla="*/ 591224 w 1243909"/>
                <a:gd name="connsiteY25" fmla="*/ 14287 h 373856"/>
                <a:gd name="connsiteX26" fmla="*/ 638849 w 1243909"/>
                <a:gd name="connsiteY26" fmla="*/ 0 h 373856"/>
                <a:gd name="connsiteX27" fmla="*/ 679331 w 1243909"/>
                <a:gd name="connsiteY27" fmla="*/ 9525 h 373856"/>
                <a:gd name="connsiteX28" fmla="*/ 717431 w 1243909"/>
                <a:gd name="connsiteY28" fmla="*/ 16669 h 373856"/>
                <a:gd name="connsiteX29" fmla="*/ 734099 w 1243909"/>
                <a:gd name="connsiteY29" fmla="*/ 21431 h 373856"/>
                <a:gd name="connsiteX30" fmla="*/ 753149 w 1243909"/>
                <a:gd name="connsiteY30" fmla="*/ 28575 h 373856"/>
                <a:gd name="connsiteX31" fmla="*/ 774581 w 1243909"/>
                <a:gd name="connsiteY31" fmla="*/ 33337 h 373856"/>
                <a:gd name="connsiteX32" fmla="*/ 793631 w 1243909"/>
                <a:gd name="connsiteY32" fmla="*/ 38100 h 373856"/>
                <a:gd name="connsiteX33" fmla="*/ 807918 w 1243909"/>
                <a:gd name="connsiteY33" fmla="*/ 42862 h 373856"/>
                <a:gd name="connsiteX34" fmla="*/ 862687 w 1243909"/>
                <a:gd name="connsiteY34" fmla="*/ 50006 h 373856"/>
                <a:gd name="connsiteX35" fmla="*/ 886499 w 1243909"/>
                <a:gd name="connsiteY35" fmla="*/ 54769 h 373856"/>
                <a:gd name="connsiteX36" fmla="*/ 929362 w 1243909"/>
                <a:gd name="connsiteY36" fmla="*/ 64294 h 373856"/>
                <a:gd name="connsiteX37" fmla="*/ 953174 w 1243909"/>
                <a:gd name="connsiteY37" fmla="*/ 69056 h 373856"/>
                <a:gd name="connsiteX38" fmla="*/ 969843 w 1243909"/>
                <a:gd name="connsiteY38" fmla="*/ 73819 h 373856"/>
                <a:gd name="connsiteX39" fmla="*/ 984131 w 1243909"/>
                <a:gd name="connsiteY39" fmla="*/ 76200 h 373856"/>
                <a:gd name="connsiteX40" fmla="*/ 1000799 w 1243909"/>
                <a:gd name="connsiteY40" fmla="*/ 80962 h 373856"/>
                <a:gd name="connsiteX41" fmla="*/ 1017468 w 1243909"/>
                <a:gd name="connsiteY41" fmla="*/ 83344 h 373856"/>
                <a:gd name="connsiteX42" fmla="*/ 1055568 w 1243909"/>
                <a:gd name="connsiteY42" fmla="*/ 95250 h 373856"/>
                <a:gd name="connsiteX43" fmla="*/ 1072237 w 1243909"/>
                <a:gd name="connsiteY43" fmla="*/ 97631 h 373856"/>
                <a:gd name="connsiteX44" fmla="*/ 1100812 w 1243909"/>
                <a:gd name="connsiteY44" fmla="*/ 107156 h 373856"/>
                <a:gd name="connsiteX45" fmla="*/ 1107956 w 1243909"/>
                <a:gd name="connsiteY45" fmla="*/ 109537 h 373856"/>
                <a:gd name="connsiteX46" fmla="*/ 1157962 w 1243909"/>
                <a:gd name="connsiteY46" fmla="*/ 116681 h 373856"/>
                <a:gd name="connsiteX47" fmla="*/ 1174631 w 1243909"/>
                <a:gd name="connsiteY47" fmla="*/ 121444 h 373856"/>
                <a:gd name="connsiteX48" fmla="*/ 1188918 w 1243909"/>
                <a:gd name="connsiteY48" fmla="*/ 123825 h 373856"/>
                <a:gd name="connsiteX49" fmla="*/ 1205587 w 1243909"/>
                <a:gd name="connsiteY49" fmla="*/ 128587 h 373856"/>
                <a:gd name="connsiteX50" fmla="*/ 1222256 w 1243909"/>
                <a:gd name="connsiteY50" fmla="*/ 130969 h 373856"/>
                <a:gd name="connsiteX51" fmla="*/ 1229399 w 1243909"/>
                <a:gd name="connsiteY51" fmla="*/ 133350 h 373856"/>
                <a:gd name="connsiteX52" fmla="*/ 1243687 w 1243909"/>
                <a:gd name="connsiteY52" fmla="*/ 135731 h 373856"/>
                <a:gd name="connsiteX53" fmla="*/ 1231781 w 1243909"/>
                <a:gd name="connsiteY53" fmla="*/ 138112 h 373856"/>
                <a:gd name="connsiteX54" fmla="*/ 1200824 w 1243909"/>
                <a:gd name="connsiteY54" fmla="*/ 140494 h 373856"/>
                <a:gd name="connsiteX55" fmla="*/ 1198443 w 1243909"/>
                <a:gd name="connsiteY55" fmla="*/ 252412 h 373856"/>
                <a:gd name="connsiteX56" fmla="*/ 1196062 w 1243909"/>
                <a:gd name="connsiteY56" fmla="*/ 264319 h 373856"/>
                <a:gd name="connsiteX57" fmla="*/ 1184156 w 1243909"/>
                <a:gd name="connsiteY57" fmla="*/ 369094 h 373856"/>
                <a:gd name="connsiteX58" fmla="*/ 1024612 w 1243909"/>
                <a:gd name="connsiteY58" fmla="*/ 366712 h 373856"/>
                <a:gd name="connsiteX59" fmla="*/ 991274 w 1243909"/>
                <a:gd name="connsiteY59" fmla="*/ 369094 h 373856"/>
                <a:gd name="connsiteX60" fmla="*/ 967462 w 1243909"/>
                <a:gd name="connsiteY60" fmla="*/ 371475 h 373856"/>
                <a:gd name="connsiteX61" fmla="*/ 934124 w 1243909"/>
                <a:gd name="connsiteY61" fmla="*/ 373856 h 373856"/>
                <a:gd name="connsiteX62" fmla="*/ 846018 w 1243909"/>
                <a:gd name="connsiteY62" fmla="*/ 371475 h 373856"/>
                <a:gd name="connsiteX63" fmla="*/ 805537 w 1243909"/>
                <a:gd name="connsiteY63" fmla="*/ 369094 h 373856"/>
                <a:gd name="connsiteX64" fmla="*/ 626943 w 1243909"/>
                <a:gd name="connsiteY64" fmla="*/ 366712 h 373856"/>
                <a:gd name="connsiteX65" fmla="*/ 310237 w 1243909"/>
                <a:gd name="connsiteY65" fmla="*/ 366712 h 373856"/>
                <a:gd name="connsiteX66" fmla="*/ 38774 w 1243909"/>
                <a:gd name="connsiteY66" fmla="*/ 364331 h 373856"/>
                <a:gd name="connsiteX67" fmla="*/ 36393 w 1243909"/>
                <a:gd name="connsiteY67" fmla="*/ 292894 h 373856"/>
                <a:gd name="connsiteX68" fmla="*/ 34012 w 1243909"/>
                <a:gd name="connsiteY68" fmla="*/ 245269 h 373856"/>
                <a:gd name="connsiteX69" fmla="*/ 674 w 1243909"/>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84530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8818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6437 w 1244283"/>
                <a:gd name="connsiteY57" fmla="*/ 371476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44283" h="373856">
                  <a:moveTo>
                    <a:pt x="1048" y="130969"/>
                  </a:moveTo>
                  <a:cubicBezTo>
                    <a:pt x="-3714" y="121841"/>
                    <a:pt x="9078" y="129750"/>
                    <a:pt x="12955" y="128587"/>
                  </a:cubicBezTo>
                  <a:cubicBezTo>
                    <a:pt x="17049" y="127359"/>
                    <a:pt x="20682" y="124721"/>
                    <a:pt x="24861" y="123825"/>
                  </a:cubicBezTo>
                  <a:cubicBezTo>
                    <a:pt x="31889" y="122319"/>
                    <a:pt x="39192" y="122565"/>
                    <a:pt x="46292" y="121444"/>
                  </a:cubicBezTo>
                  <a:cubicBezTo>
                    <a:pt x="54288" y="120181"/>
                    <a:pt x="62120" y="118012"/>
                    <a:pt x="70105" y="116681"/>
                  </a:cubicBezTo>
                  <a:cubicBezTo>
                    <a:pt x="102592" y="111267"/>
                    <a:pt x="62530" y="118101"/>
                    <a:pt x="108205" y="109537"/>
                  </a:cubicBezTo>
                  <a:cubicBezTo>
                    <a:pt x="112950" y="108647"/>
                    <a:pt x="117758" y="108103"/>
                    <a:pt x="122492" y="107156"/>
                  </a:cubicBezTo>
                  <a:cubicBezTo>
                    <a:pt x="125701" y="106514"/>
                    <a:pt x="128822" y="105485"/>
                    <a:pt x="132017" y="104775"/>
                  </a:cubicBezTo>
                  <a:cubicBezTo>
                    <a:pt x="143082" y="102316"/>
                    <a:pt x="143272" y="102920"/>
                    <a:pt x="153448" y="100012"/>
                  </a:cubicBezTo>
                  <a:cubicBezTo>
                    <a:pt x="155862" y="99322"/>
                    <a:pt x="158131" y="98123"/>
                    <a:pt x="160592" y="97631"/>
                  </a:cubicBezTo>
                  <a:cubicBezTo>
                    <a:pt x="166096" y="96530"/>
                    <a:pt x="171705" y="96044"/>
                    <a:pt x="177261" y="95250"/>
                  </a:cubicBezTo>
                  <a:cubicBezTo>
                    <a:pt x="186786" y="92075"/>
                    <a:pt x="195991" y="87694"/>
                    <a:pt x="205836" y="85725"/>
                  </a:cubicBezTo>
                  <a:cubicBezTo>
                    <a:pt x="227029" y="81487"/>
                    <a:pt x="248575" y="77739"/>
                    <a:pt x="270130" y="76200"/>
                  </a:cubicBezTo>
                  <a:lnTo>
                    <a:pt x="303467" y="73819"/>
                  </a:lnTo>
                  <a:cubicBezTo>
                    <a:pt x="312992" y="72231"/>
                    <a:pt x="322674" y="71398"/>
                    <a:pt x="332042" y="69056"/>
                  </a:cubicBezTo>
                  <a:cubicBezTo>
                    <a:pt x="338392" y="67469"/>
                    <a:pt x="344646" y="65432"/>
                    <a:pt x="351092" y="64294"/>
                  </a:cubicBezTo>
                  <a:cubicBezTo>
                    <a:pt x="358170" y="63045"/>
                    <a:pt x="365385" y="62752"/>
                    <a:pt x="372523" y="61912"/>
                  </a:cubicBezTo>
                  <a:cubicBezTo>
                    <a:pt x="389979" y="59858"/>
                    <a:pt x="391521" y="59538"/>
                    <a:pt x="408242" y="57150"/>
                  </a:cubicBezTo>
                  <a:cubicBezTo>
                    <a:pt x="413798" y="55562"/>
                    <a:pt x="419388" y="54086"/>
                    <a:pt x="424911" y="52387"/>
                  </a:cubicBezTo>
                  <a:cubicBezTo>
                    <a:pt x="441761" y="47202"/>
                    <a:pt x="439083" y="46695"/>
                    <a:pt x="458248" y="42862"/>
                  </a:cubicBezTo>
                  <a:cubicBezTo>
                    <a:pt x="467717" y="40968"/>
                    <a:pt x="477455" y="40442"/>
                    <a:pt x="486823" y="38100"/>
                  </a:cubicBezTo>
                  <a:cubicBezTo>
                    <a:pt x="493173" y="36512"/>
                    <a:pt x="499473" y="34708"/>
                    <a:pt x="505873" y="33337"/>
                  </a:cubicBezTo>
                  <a:cubicBezTo>
                    <a:pt x="510594" y="32325"/>
                    <a:pt x="515411" y="31820"/>
                    <a:pt x="520161" y="30956"/>
                  </a:cubicBezTo>
                  <a:cubicBezTo>
                    <a:pt x="556771" y="24300"/>
                    <a:pt x="504251" y="33210"/>
                    <a:pt x="546355" y="26194"/>
                  </a:cubicBezTo>
                  <a:cubicBezTo>
                    <a:pt x="577727" y="15735"/>
                    <a:pt x="543664" y="26266"/>
                    <a:pt x="574930" y="19050"/>
                  </a:cubicBezTo>
                  <a:cubicBezTo>
                    <a:pt x="580560" y="17751"/>
                    <a:pt x="586007" y="15746"/>
                    <a:pt x="591598" y="14287"/>
                  </a:cubicBezTo>
                  <a:cubicBezTo>
                    <a:pt x="635033" y="2956"/>
                    <a:pt x="617476" y="10872"/>
                    <a:pt x="639223" y="0"/>
                  </a:cubicBezTo>
                  <a:cubicBezTo>
                    <a:pt x="671038" y="9089"/>
                    <a:pt x="639912" y="682"/>
                    <a:pt x="679705" y="9525"/>
                  </a:cubicBezTo>
                  <a:cubicBezTo>
                    <a:pt x="712177" y="16741"/>
                    <a:pt x="685207" y="12593"/>
                    <a:pt x="717805" y="16669"/>
                  </a:cubicBezTo>
                  <a:cubicBezTo>
                    <a:pt x="723361" y="18256"/>
                    <a:pt x="728991" y="19604"/>
                    <a:pt x="734473" y="21431"/>
                  </a:cubicBezTo>
                  <a:cubicBezTo>
                    <a:pt x="740907" y="23576"/>
                    <a:pt x="747017" y="26661"/>
                    <a:pt x="753523" y="28575"/>
                  </a:cubicBezTo>
                  <a:cubicBezTo>
                    <a:pt x="760544" y="30640"/>
                    <a:pt x="767831" y="31661"/>
                    <a:pt x="774955" y="33337"/>
                  </a:cubicBezTo>
                  <a:cubicBezTo>
                    <a:pt x="781326" y="34836"/>
                    <a:pt x="787711" y="36302"/>
                    <a:pt x="794005" y="38100"/>
                  </a:cubicBezTo>
                  <a:cubicBezTo>
                    <a:pt x="798832" y="39479"/>
                    <a:pt x="803406" y="41712"/>
                    <a:pt x="808292" y="42862"/>
                  </a:cubicBezTo>
                  <a:cubicBezTo>
                    <a:pt x="831367" y="48292"/>
                    <a:pt x="839129" y="48012"/>
                    <a:pt x="863061" y="50006"/>
                  </a:cubicBezTo>
                  <a:lnTo>
                    <a:pt x="886873" y="54769"/>
                  </a:lnTo>
                  <a:cubicBezTo>
                    <a:pt x="901184" y="57836"/>
                    <a:pt x="915384" y="61424"/>
                    <a:pt x="929736" y="64294"/>
                  </a:cubicBezTo>
                  <a:cubicBezTo>
                    <a:pt x="937673" y="65881"/>
                    <a:pt x="945669" y="67202"/>
                    <a:pt x="953548" y="69056"/>
                  </a:cubicBezTo>
                  <a:cubicBezTo>
                    <a:pt x="959173" y="70380"/>
                    <a:pt x="964586" y="72520"/>
                    <a:pt x="970217" y="73819"/>
                  </a:cubicBezTo>
                  <a:cubicBezTo>
                    <a:pt x="974922" y="74905"/>
                    <a:pt x="979800" y="75114"/>
                    <a:pt x="984505" y="76200"/>
                  </a:cubicBezTo>
                  <a:cubicBezTo>
                    <a:pt x="990135" y="77499"/>
                    <a:pt x="995523" y="79751"/>
                    <a:pt x="1001173" y="80962"/>
                  </a:cubicBezTo>
                  <a:cubicBezTo>
                    <a:pt x="1006661" y="82138"/>
                    <a:pt x="1012354" y="82168"/>
                    <a:pt x="1017842" y="83344"/>
                  </a:cubicBezTo>
                  <a:cubicBezTo>
                    <a:pt x="1042158" y="88555"/>
                    <a:pt x="1028499" y="88389"/>
                    <a:pt x="1055942" y="95250"/>
                  </a:cubicBezTo>
                  <a:cubicBezTo>
                    <a:pt x="1061387" y="96611"/>
                    <a:pt x="1067055" y="96837"/>
                    <a:pt x="1072611" y="97631"/>
                  </a:cubicBezTo>
                  <a:lnTo>
                    <a:pt x="1101186" y="107156"/>
                  </a:lnTo>
                  <a:cubicBezTo>
                    <a:pt x="1103567" y="107950"/>
                    <a:pt x="1105835" y="109260"/>
                    <a:pt x="1108330" y="109537"/>
                  </a:cubicBezTo>
                  <a:cubicBezTo>
                    <a:pt x="1124778" y="111365"/>
                    <a:pt x="1142208" y="112649"/>
                    <a:pt x="1158336" y="116681"/>
                  </a:cubicBezTo>
                  <a:cubicBezTo>
                    <a:pt x="1163942" y="118083"/>
                    <a:pt x="1169374" y="120145"/>
                    <a:pt x="1175005" y="121444"/>
                  </a:cubicBezTo>
                  <a:cubicBezTo>
                    <a:pt x="1179709" y="122530"/>
                    <a:pt x="1184579" y="122778"/>
                    <a:pt x="1189292" y="123825"/>
                  </a:cubicBezTo>
                  <a:cubicBezTo>
                    <a:pt x="1212260" y="128929"/>
                    <a:pt x="1177417" y="123397"/>
                    <a:pt x="1205961" y="128587"/>
                  </a:cubicBezTo>
                  <a:cubicBezTo>
                    <a:pt x="1211483" y="129591"/>
                    <a:pt x="1217074" y="130175"/>
                    <a:pt x="1222630" y="130969"/>
                  </a:cubicBezTo>
                  <a:cubicBezTo>
                    <a:pt x="1225011" y="131763"/>
                    <a:pt x="1227323" y="132806"/>
                    <a:pt x="1229773" y="133350"/>
                  </a:cubicBezTo>
                  <a:cubicBezTo>
                    <a:pt x="1234486" y="134397"/>
                    <a:pt x="1241901" y="131413"/>
                    <a:pt x="1244061" y="135731"/>
                  </a:cubicBezTo>
                  <a:cubicBezTo>
                    <a:pt x="1245872" y="139351"/>
                    <a:pt x="1236177" y="137665"/>
                    <a:pt x="1232155" y="138112"/>
                  </a:cubicBezTo>
                  <a:cubicBezTo>
                    <a:pt x="1221869" y="139255"/>
                    <a:pt x="1211517" y="139700"/>
                    <a:pt x="1201198" y="140494"/>
                  </a:cubicBezTo>
                  <a:cubicBezTo>
                    <a:pt x="1200404" y="177800"/>
                    <a:pt x="1200251" y="215125"/>
                    <a:pt x="1198817" y="252412"/>
                  </a:cubicBezTo>
                  <a:cubicBezTo>
                    <a:pt x="1198661" y="256457"/>
                    <a:pt x="1196833" y="244475"/>
                    <a:pt x="1196436" y="264319"/>
                  </a:cubicBezTo>
                  <a:cubicBezTo>
                    <a:pt x="1196039" y="284163"/>
                    <a:pt x="1200406" y="336551"/>
                    <a:pt x="1196437" y="371476"/>
                  </a:cubicBezTo>
                  <a:cubicBezTo>
                    <a:pt x="1098874" y="364506"/>
                    <a:pt x="1140129" y="363760"/>
                    <a:pt x="1024986" y="366712"/>
                  </a:cubicBezTo>
                  <a:lnTo>
                    <a:pt x="991648" y="369094"/>
                  </a:lnTo>
                  <a:cubicBezTo>
                    <a:pt x="983699" y="369757"/>
                    <a:pt x="975785" y="370813"/>
                    <a:pt x="967836" y="371475"/>
                  </a:cubicBezTo>
                  <a:cubicBezTo>
                    <a:pt x="956734" y="372400"/>
                    <a:pt x="945611" y="373062"/>
                    <a:pt x="934498" y="373856"/>
                  </a:cubicBezTo>
                  <a:lnTo>
                    <a:pt x="846392" y="371475"/>
                  </a:lnTo>
                  <a:cubicBezTo>
                    <a:pt x="832884" y="370975"/>
                    <a:pt x="819425" y="369388"/>
                    <a:pt x="805911" y="369094"/>
                  </a:cubicBezTo>
                  <a:lnTo>
                    <a:pt x="627317" y="366712"/>
                  </a:lnTo>
                  <a:cubicBezTo>
                    <a:pt x="481169" y="359405"/>
                    <a:pt x="646024" y="366712"/>
                    <a:pt x="310611" y="366712"/>
                  </a:cubicBezTo>
                  <a:lnTo>
                    <a:pt x="39148" y="364331"/>
                  </a:lnTo>
                  <a:cubicBezTo>
                    <a:pt x="38354" y="340519"/>
                    <a:pt x="37719" y="316701"/>
                    <a:pt x="36767" y="292894"/>
                  </a:cubicBezTo>
                  <a:cubicBezTo>
                    <a:pt x="36132" y="277012"/>
                    <a:pt x="41804" y="199248"/>
                    <a:pt x="41530" y="183356"/>
                  </a:cubicBezTo>
                  <a:cubicBezTo>
                    <a:pt x="36248" y="153198"/>
                    <a:pt x="5810" y="140097"/>
                    <a:pt x="1048" y="130969"/>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04901AD-D02B-E449-3B49-1FB4D7E85AD6}"/>
                </a:ext>
              </a:extLst>
            </p:cNvPr>
            <p:cNvSpPr>
              <a:spLocks noGrp="1" noRot="1" noMove="1" noResize="1" noEditPoints="1" noAdjustHandles="1" noChangeArrowheads="1" noChangeShapeType="1"/>
            </p:cNvSpPr>
            <p:nvPr/>
          </p:nvSpPr>
          <p:spPr>
            <a:xfrm>
              <a:off x="7873453" y="785370"/>
              <a:ext cx="302827" cy="321813"/>
            </a:xfrm>
            <a:custGeom>
              <a:avLst/>
              <a:gdLst>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24165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9878 w 313158"/>
                <a:gd name="connsiteY24" fmla="*/ 78581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02827"/>
                <a:gd name="connsiteY0" fmla="*/ 316706 h 321813"/>
                <a:gd name="connsiteX1" fmla="*/ 295628 w 302827"/>
                <a:gd name="connsiteY1" fmla="*/ 252413 h 321813"/>
                <a:gd name="connsiteX2" fmla="*/ 300390 w 302827"/>
                <a:gd name="connsiteY2" fmla="*/ 145256 h 321813"/>
                <a:gd name="connsiteX3" fmla="*/ 298009 w 302827"/>
                <a:gd name="connsiteY3" fmla="*/ 69056 h 321813"/>
                <a:gd name="connsiteX4" fmla="*/ 295628 w 302827"/>
                <a:gd name="connsiteY4" fmla="*/ 54769 h 321813"/>
                <a:gd name="connsiteX5" fmla="*/ 262290 w 302827"/>
                <a:gd name="connsiteY5" fmla="*/ 45244 h 321813"/>
                <a:gd name="connsiteX6" fmla="*/ 252765 w 302827"/>
                <a:gd name="connsiteY6" fmla="*/ 40481 h 321813"/>
                <a:gd name="connsiteX7" fmla="*/ 243240 w 302827"/>
                <a:gd name="connsiteY7" fmla="*/ 38100 h 321813"/>
                <a:gd name="connsiteX8" fmla="*/ 236097 w 302827"/>
                <a:gd name="connsiteY8" fmla="*/ 33338 h 321813"/>
                <a:gd name="connsiteX9" fmla="*/ 221809 w 302827"/>
                <a:gd name="connsiteY9" fmla="*/ 28575 h 321813"/>
                <a:gd name="connsiteX10" fmla="*/ 214665 w 302827"/>
                <a:gd name="connsiteY10" fmla="*/ 26194 h 321813"/>
                <a:gd name="connsiteX11" fmla="*/ 207522 w 302827"/>
                <a:gd name="connsiteY11" fmla="*/ 23813 h 321813"/>
                <a:gd name="connsiteX12" fmla="*/ 190853 w 302827"/>
                <a:gd name="connsiteY12" fmla="*/ 16669 h 321813"/>
                <a:gd name="connsiteX13" fmla="*/ 181328 w 302827"/>
                <a:gd name="connsiteY13" fmla="*/ 11906 h 321813"/>
                <a:gd name="connsiteX14" fmla="*/ 162278 w 302827"/>
                <a:gd name="connsiteY14" fmla="*/ 4763 h 321813"/>
                <a:gd name="connsiteX15" fmla="*/ 155134 w 302827"/>
                <a:gd name="connsiteY15" fmla="*/ 0 h 321813"/>
                <a:gd name="connsiteX16" fmla="*/ 131322 w 302827"/>
                <a:gd name="connsiteY16" fmla="*/ 4763 h 321813"/>
                <a:gd name="connsiteX17" fmla="*/ 109890 w 302827"/>
                <a:gd name="connsiteY17" fmla="*/ 11906 h 321813"/>
                <a:gd name="connsiteX18" fmla="*/ 86078 w 302827"/>
                <a:gd name="connsiteY18" fmla="*/ 19050 h 321813"/>
                <a:gd name="connsiteX19" fmla="*/ 67028 w 302827"/>
                <a:gd name="connsiteY19" fmla="*/ 23813 h 321813"/>
                <a:gd name="connsiteX20" fmla="*/ 45597 w 302827"/>
                <a:gd name="connsiteY20" fmla="*/ 33338 h 321813"/>
                <a:gd name="connsiteX21" fmla="*/ 38453 w 302827"/>
                <a:gd name="connsiteY21" fmla="*/ 38100 h 321813"/>
                <a:gd name="connsiteX22" fmla="*/ 28928 w 302827"/>
                <a:gd name="connsiteY22" fmla="*/ 42863 h 321813"/>
                <a:gd name="connsiteX23" fmla="*/ 17022 w 302827"/>
                <a:gd name="connsiteY23" fmla="*/ 57150 h 321813"/>
                <a:gd name="connsiteX24" fmla="*/ 9878 w 302827"/>
                <a:gd name="connsiteY24" fmla="*/ 78581 h 321813"/>
                <a:gd name="connsiteX25" fmla="*/ 7496 w 302827"/>
                <a:gd name="connsiteY25" fmla="*/ 100012 h 321813"/>
                <a:gd name="connsiteX26" fmla="*/ 9878 w 302827"/>
                <a:gd name="connsiteY26" fmla="*/ 250031 h 321813"/>
                <a:gd name="connsiteX27" fmla="*/ 5115 w 302827"/>
                <a:gd name="connsiteY27" fmla="*/ 283369 h 321813"/>
                <a:gd name="connsiteX28" fmla="*/ 2734 w 302827"/>
                <a:gd name="connsiteY28" fmla="*/ 319088 h 321813"/>
                <a:gd name="connsiteX29" fmla="*/ 28928 w 302827"/>
                <a:gd name="connsiteY29" fmla="*/ 316706 h 321813"/>
                <a:gd name="connsiteX30" fmla="*/ 97984 w 302827"/>
                <a:gd name="connsiteY30" fmla="*/ 314325 h 321813"/>
                <a:gd name="connsiteX31" fmla="*/ 133703 w 302827"/>
                <a:gd name="connsiteY31" fmla="*/ 316706 h 321813"/>
                <a:gd name="connsiteX32" fmla="*/ 302772 w 302827"/>
                <a:gd name="connsiteY32" fmla="*/ 316706 h 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27" h="321813">
                  <a:moveTo>
                    <a:pt x="302772" y="316706"/>
                  </a:moveTo>
                  <a:cubicBezTo>
                    <a:pt x="303566" y="313134"/>
                    <a:pt x="295628" y="302633"/>
                    <a:pt x="295628" y="252413"/>
                  </a:cubicBezTo>
                  <a:cubicBezTo>
                    <a:pt x="295628" y="237329"/>
                    <a:pt x="299431" y="164431"/>
                    <a:pt x="300390" y="145256"/>
                  </a:cubicBezTo>
                  <a:cubicBezTo>
                    <a:pt x="299596" y="119856"/>
                    <a:pt x="299345" y="94433"/>
                    <a:pt x="298009" y="69056"/>
                  </a:cubicBezTo>
                  <a:cubicBezTo>
                    <a:pt x="297755" y="64235"/>
                    <a:pt x="299217" y="57999"/>
                    <a:pt x="295628" y="54769"/>
                  </a:cubicBezTo>
                  <a:cubicBezTo>
                    <a:pt x="290813" y="50435"/>
                    <a:pt x="270586" y="46903"/>
                    <a:pt x="262290" y="45244"/>
                  </a:cubicBezTo>
                  <a:cubicBezTo>
                    <a:pt x="259115" y="43656"/>
                    <a:pt x="256089" y="41727"/>
                    <a:pt x="252765" y="40481"/>
                  </a:cubicBezTo>
                  <a:cubicBezTo>
                    <a:pt x="249701" y="39332"/>
                    <a:pt x="246248" y="39389"/>
                    <a:pt x="243240" y="38100"/>
                  </a:cubicBezTo>
                  <a:cubicBezTo>
                    <a:pt x="240610" y="36973"/>
                    <a:pt x="238712" y="34500"/>
                    <a:pt x="236097" y="33338"/>
                  </a:cubicBezTo>
                  <a:cubicBezTo>
                    <a:pt x="231509" y="31299"/>
                    <a:pt x="226572" y="30163"/>
                    <a:pt x="221809" y="28575"/>
                  </a:cubicBezTo>
                  <a:lnTo>
                    <a:pt x="214665" y="26194"/>
                  </a:lnTo>
                  <a:lnTo>
                    <a:pt x="207522" y="23813"/>
                  </a:lnTo>
                  <a:cubicBezTo>
                    <a:pt x="193043" y="14160"/>
                    <a:pt x="208428" y="23260"/>
                    <a:pt x="190853" y="16669"/>
                  </a:cubicBezTo>
                  <a:cubicBezTo>
                    <a:pt x="187529" y="15423"/>
                    <a:pt x="184591" y="13304"/>
                    <a:pt x="181328" y="11906"/>
                  </a:cubicBezTo>
                  <a:cubicBezTo>
                    <a:pt x="166896" y="5721"/>
                    <a:pt x="182019" y="14634"/>
                    <a:pt x="162278" y="4763"/>
                  </a:cubicBezTo>
                  <a:cubicBezTo>
                    <a:pt x="159718" y="3483"/>
                    <a:pt x="157515" y="1588"/>
                    <a:pt x="155134" y="0"/>
                  </a:cubicBezTo>
                  <a:cubicBezTo>
                    <a:pt x="150187" y="824"/>
                    <a:pt x="137011" y="2630"/>
                    <a:pt x="131322" y="4763"/>
                  </a:cubicBezTo>
                  <a:cubicBezTo>
                    <a:pt x="108795" y="13211"/>
                    <a:pt x="135976" y="6690"/>
                    <a:pt x="109890" y="11906"/>
                  </a:cubicBezTo>
                  <a:cubicBezTo>
                    <a:pt x="91133" y="19410"/>
                    <a:pt x="105104" y="14659"/>
                    <a:pt x="86078" y="19050"/>
                  </a:cubicBezTo>
                  <a:cubicBezTo>
                    <a:pt x="79700" y="20522"/>
                    <a:pt x="67028" y="23813"/>
                    <a:pt x="67028" y="23813"/>
                  </a:cubicBezTo>
                  <a:cubicBezTo>
                    <a:pt x="31672" y="45025"/>
                    <a:pt x="74210" y="21075"/>
                    <a:pt x="45597" y="33338"/>
                  </a:cubicBezTo>
                  <a:cubicBezTo>
                    <a:pt x="42967" y="34465"/>
                    <a:pt x="40938" y="36680"/>
                    <a:pt x="38453" y="38100"/>
                  </a:cubicBezTo>
                  <a:cubicBezTo>
                    <a:pt x="35371" y="39861"/>
                    <a:pt x="32103" y="41275"/>
                    <a:pt x="28928" y="42863"/>
                  </a:cubicBezTo>
                  <a:cubicBezTo>
                    <a:pt x="27340" y="47625"/>
                    <a:pt x="20197" y="51197"/>
                    <a:pt x="17022" y="57150"/>
                  </a:cubicBezTo>
                  <a:cubicBezTo>
                    <a:pt x="13847" y="63103"/>
                    <a:pt x="11466" y="71437"/>
                    <a:pt x="9878" y="78581"/>
                  </a:cubicBezTo>
                  <a:cubicBezTo>
                    <a:pt x="8290" y="85725"/>
                    <a:pt x="8290" y="96837"/>
                    <a:pt x="7496" y="100012"/>
                  </a:cubicBezTo>
                  <a:cubicBezTo>
                    <a:pt x="6888" y="132874"/>
                    <a:pt x="10275" y="219472"/>
                    <a:pt x="9878" y="250031"/>
                  </a:cubicBezTo>
                  <a:cubicBezTo>
                    <a:pt x="9481" y="280590"/>
                    <a:pt x="9797" y="227188"/>
                    <a:pt x="5115" y="283369"/>
                  </a:cubicBezTo>
                  <a:cubicBezTo>
                    <a:pt x="4124" y="295261"/>
                    <a:pt x="-4202" y="309378"/>
                    <a:pt x="2734" y="319088"/>
                  </a:cubicBezTo>
                  <a:cubicBezTo>
                    <a:pt x="7830" y="326222"/>
                    <a:pt x="20172" y="317144"/>
                    <a:pt x="28928" y="316706"/>
                  </a:cubicBezTo>
                  <a:cubicBezTo>
                    <a:pt x="51932" y="315556"/>
                    <a:pt x="74965" y="315119"/>
                    <a:pt x="97984" y="314325"/>
                  </a:cubicBezTo>
                  <a:cubicBezTo>
                    <a:pt x="109890" y="315119"/>
                    <a:pt x="121775" y="316375"/>
                    <a:pt x="133703" y="316706"/>
                  </a:cubicBezTo>
                  <a:cubicBezTo>
                    <a:pt x="224961" y="319241"/>
                    <a:pt x="301978" y="320278"/>
                    <a:pt x="302772" y="316706"/>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EB0220F-A9A9-3BD9-81B5-395F33798750}"/>
                </a:ext>
              </a:extLst>
            </p:cNvPr>
            <p:cNvSpPr>
              <a:spLocks noGrp="1" noRot="1" noMove="1" noResize="1" noEditPoints="1" noAdjustHandles="1" noChangeArrowheads="1" noChangeShapeType="1"/>
            </p:cNvSpPr>
            <p:nvPr/>
          </p:nvSpPr>
          <p:spPr>
            <a:xfrm>
              <a:off x="9293861" y="785370"/>
              <a:ext cx="653163" cy="331093"/>
            </a:xfrm>
            <a:custGeom>
              <a:avLst/>
              <a:gdLst>
                <a:gd name="connsiteX0" fmla="*/ 38929 w 671464"/>
                <a:gd name="connsiteY0" fmla="*/ 97730 h 331093"/>
                <a:gd name="connsiteX1" fmla="*/ 38929 w 671464"/>
                <a:gd name="connsiteY1" fmla="*/ 66774 h 331093"/>
                <a:gd name="connsiteX2" fmla="*/ 41310 w 671464"/>
                <a:gd name="connsiteY2" fmla="*/ 54868 h 331093"/>
                <a:gd name="connsiteX3" fmla="*/ 53216 w 671464"/>
                <a:gd name="connsiteY3" fmla="*/ 47724 h 331093"/>
                <a:gd name="connsiteX4" fmla="*/ 134179 w 671464"/>
                <a:gd name="connsiteY4" fmla="*/ 54868 h 331093"/>
                <a:gd name="connsiteX5" fmla="*/ 136560 w 671464"/>
                <a:gd name="connsiteY5" fmla="*/ 64393 h 331093"/>
                <a:gd name="connsiteX6" fmla="*/ 148466 w 671464"/>
                <a:gd name="connsiteY6" fmla="*/ 62011 h 331093"/>
                <a:gd name="connsiteX7" fmla="*/ 162754 w 671464"/>
                <a:gd name="connsiteY7" fmla="*/ 59630 h 331093"/>
                <a:gd name="connsiteX8" fmla="*/ 186566 w 671464"/>
                <a:gd name="connsiteY8" fmla="*/ 47724 h 331093"/>
                <a:gd name="connsiteX9" fmla="*/ 196091 w 671464"/>
                <a:gd name="connsiteY9" fmla="*/ 42961 h 331093"/>
                <a:gd name="connsiteX10" fmla="*/ 205616 w 671464"/>
                <a:gd name="connsiteY10" fmla="*/ 40580 h 331093"/>
                <a:gd name="connsiteX11" fmla="*/ 227048 w 671464"/>
                <a:gd name="connsiteY11" fmla="*/ 31055 h 331093"/>
                <a:gd name="connsiteX12" fmla="*/ 236573 w 671464"/>
                <a:gd name="connsiteY12" fmla="*/ 28674 h 331093"/>
                <a:gd name="connsiteX13" fmla="*/ 260385 w 671464"/>
                <a:gd name="connsiteY13" fmla="*/ 19149 h 331093"/>
                <a:gd name="connsiteX14" fmla="*/ 272291 w 671464"/>
                <a:gd name="connsiteY14" fmla="*/ 16768 h 331093"/>
                <a:gd name="connsiteX15" fmla="*/ 293723 w 671464"/>
                <a:gd name="connsiteY15" fmla="*/ 9624 h 331093"/>
                <a:gd name="connsiteX16" fmla="*/ 300866 w 671464"/>
                <a:gd name="connsiteY16" fmla="*/ 7243 h 331093"/>
                <a:gd name="connsiteX17" fmla="*/ 317535 w 671464"/>
                <a:gd name="connsiteY17" fmla="*/ 99 h 331093"/>
                <a:gd name="connsiteX18" fmla="*/ 343729 w 671464"/>
                <a:gd name="connsiteY18" fmla="*/ 7243 h 331093"/>
                <a:gd name="connsiteX19" fmla="*/ 355635 w 671464"/>
                <a:gd name="connsiteY19" fmla="*/ 9624 h 331093"/>
                <a:gd name="connsiteX20" fmla="*/ 372304 w 671464"/>
                <a:gd name="connsiteY20" fmla="*/ 14386 h 331093"/>
                <a:gd name="connsiteX21" fmla="*/ 381829 w 671464"/>
                <a:gd name="connsiteY21" fmla="*/ 19149 h 331093"/>
                <a:gd name="connsiteX22" fmla="*/ 398498 w 671464"/>
                <a:gd name="connsiteY22" fmla="*/ 23911 h 331093"/>
                <a:gd name="connsiteX23" fmla="*/ 422310 w 671464"/>
                <a:gd name="connsiteY23" fmla="*/ 33436 h 331093"/>
                <a:gd name="connsiteX24" fmla="*/ 436598 w 671464"/>
                <a:gd name="connsiteY24" fmla="*/ 38199 h 331093"/>
                <a:gd name="connsiteX25" fmla="*/ 446123 w 671464"/>
                <a:gd name="connsiteY25" fmla="*/ 42961 h 331093"/>
                <a:gd name="connsiteX26" fmla="*/ 472316 w 671464"/>
                <a:gd name="connsiteY26" fmla="*/ 52486 h 331093"/>
                <a:gd name="connsiteX27" fmla="*/ 484223 w 671464"/>
                <a:gd name="connsiteY27" fmla="*/ 57249 h 331093"/>
                <a:gd name="connsiteX28" fmla="*/ 498510 w 671464"/>
                <a:gd name="connsiteY28" fmla="*/ 59630 h 331093"/>
                <a:gd name="connsiteX29" fmla="*/ 510416 w 671464"/>
                <a:gd name="connsiteY29" fmla="*/ 64393 h 331093"/>
                <a:gd name="connsiteX30" fmla="*/ 519941 w 671464"/>
                <a:gd name="connsiteY30" fmla="*/ 66774 h 331093"/>
                <a:gd name="connsiteX31" fmla="*/ 531848 w 671464"/>
                <a:gd name="connsiteY31" fmla="*/ 73918 h 331093"/>
                <a:gd name="connsiteX32" fmla="*/ 543754 w 671464"/>
                <a:gd name="connsiteY32" fmla="*/ 76299 h 331093"/>
                <a:gd name="connsiteX33" fmla="*/ 558041 w 671464"/>
                <a:gd name="connsiteY33" fmla="*/ 81061 h 331093"/>
                <a:gd name="connsiteX34" fmla="*/ 567566 w 671464"/>
                <a:gd name="connsiteY34" fmla="*/ 85824 h 331093"/>
                <a:gd name="connsiteX35" fmla="*/ 577091 w 671464"/>
                <a:gd name="connsiteY35" fmla="*/ 88205 h 331093"/>
                <a:gd name="connsiteX36" fmla="*/ 588998 w 671464"/>
                <a:gd name="connsiteY36" fmla="*/ 92968 h 331093"/>
                <a:gd name="connsiteX37" fmla="*/ 598523 w 671464"/>
                <a:gd name="connsiteY37" fmla="*/ 95349 h 331093"/>
                <a:gd name="connsiteX38" fmla="*/ 608048 w 671464"/>
                <a:gd name="connsiteY38" fmla="*/ 100111 h 331093"/>
                <a:gd name="connsiteX39" fmla="*/ 622335 w 671464"/>
                <a:gd name="connsiteY39" fmla="*/ 102493 h 331093"/>
                <a:gd name="connsiteX40" fmla="*/ 653291 w 671464"/>
                <a:gd name="connsiteY40" fmla="*/ 114399 h 331093"/>
                <a:gd name="connsiteX41" fmla="*/ 658054 w 671464"/>
                <a:gd name="connsiteY41" fmla="*/ 181074 h 331093"/>
                <a:gd name="connsiteX42" fmla="*/ 660435 w 671464"/>
                <a:gd name="connsiteY42" fmla="*/ 190599 h 331093"/>
                <a:gd name="connsiteX43" fmla="*/ 641385 w 671464"/>
                <a:gd name="connsiteY43" fmla="*/ 319186 h 331093"/>
                <a:gd name="connsiteX44" fmla="*/ 531848 w 671464"/>
                <a:gd name="connsiteY44" fmla="*/ 323949 h 331093"/>
                <a:gd name="connsiteX45" fmla="*/ 508035 w 671464"/>
                <a:gd name="connsiteY45" fmla="*/ 326330 h 331093"/>
                <a:gd name="connsiteX46" fmla="*/ 393735 w 671464"/>
                <a:gd name="connsiteY46" fmla="*/ 328711 h 331093"/>
                <a:gd name="connsiteX47" fmla="*/ 296104 w 671464"/>
                <a:gd name="connsiteY47" fmla="*/ 326330 h 331093"/>
                <a:gd name="connsiteX48" fmla="*/ 255623 w 671464"/>
                <a:gd name="connsiteY48" fmla="*/ 323949 h 331093"/>
                <a:gd name="connsiteX49" fmla="*/ 146085 w 671464"/>
                <a:gd name="connsiteY49" fmla="*/ 326330 h 331093"/>
                <a:gd name="connsiteX50" fmla="*/ 119891 w 671464"/>
                <a:gd name="connsiteY50" fmla="*/ 328711 h 331093"/>
                <a:gd name="connsiteX51" fmla="*/ 96079 w 671464"/>
                <a:gd name="connsiteY51" fmla="*/ 331093 h 331093"/>
                <a:gd name="connsiteX52" fmla="*/ 10354 w 671464"/>
                <a:gd name="connsiteY52" fmla="*/ 328711 h 331093"/>
                <a:gd name="connsiteX53" fmla="*/ 829 w 671464"/>
                <a:gd name="connsiteY53" fmla="*/ 326330 h 331093"/>
                <a:gd name="connsiteX54" fmla="*/ 15116 w 671464"/>
                <a:gd name="connsiteY54" fmla="*/ 126305 h 331093"/>
                <a:gd name="connsiteX55" fmla="*/ 24641 w 671464"/>
                <a:gd name="connsiteY55" fmla="*/ 119161 h 331093"/>
                <a:gd name="connsiteX56" fmla="*/ 41310 w 671464"/>
                <a:gd name="connsiteY56" fmla="*/ 107255 h 331093"/>
                <a:gd name="connsiteX57" fmla="*/ 38929 w 671464"/>
                <a:gd name="connsiteY57" fmla="*/ 97730 h 331093"/>
                <a:gd name="connsiteX0" fmla="*/ 38929 w 662561"/>
                <a:gd name="connsiteY0" fmla="*/ 97730 h 331093"/>
                <a:gd name="connsiteX1" fmla="*/ 38929 w 662561"/>
                <a:gd name="connsiteY1" fmla="*/ 66774 h 331093"/>
                <a:gd name="connsiteX2" fmla="*/ 41310 w 662561"/>
                <a:gd name="connsiteY2" fmla="*/ 54868 h 331093"/>
                <a:gd name="connsiteX3" fmla="*/ 53216 w 662561"/>
                <a:gd name="connsiteY3" fmla="*/ 47724 h 331093"/>
                <a:gd name="connsiteX4" fmla="*/ 134179 w 662561"/>
                <a:gd name="connsiteY4" fmla="*/ 54868 h 331093"/>
                <a:gd name="connsiteX5" fmla="*/ 136560 w 662561"/>
                <a:gd name="connsiteY5" fmla="*/ 64393 h 331093"/>
                <a:gd name="connsiteX6" fmla="*/ 148466 w 662561"/>
                <a:gd name="connsiteY6" fmla="*/ 62011 h 331093"/>
                <a:gd name="connsiteX7" fmla="*/ 162754 w 662561"/>
                <a:gd name="connsiteY7" fmla="*/ 59630 h 331093"/>
                <a:gd name="connsiteX8" fmla="*/ 186566 w 662561"/>
                <a:gd name="connsiteY8" fmla="*/ 47724 h 331093"/>
                <a:gd name="connsiteX9" fmla="*/ 196091 w 662561"/>
                <a:gd name="connsiteY9" fmla="*/ 42961 h 331093"/>
                <a:gd name="connsiteX10" fmla="*/ 205616 w 662561"/>
                <a:gd name="connsiteY10" fmla="*/ 40580 h 331093"/>
                <a:gd name="connsiteX11" fmla="*/ 227048 w 662561"/>
                <a:gd name="connsiteY11" fmla="*/ 31055 h 331093"/>
                <a:gd name="connsiteX12" fmla="*/ 236573 w 662561"/>
                <a:gd name="connsiteY12" fmla="*/ 28674 h 331093"/>
                <a:gd name="connsiteX13" fmla="*/ 260385 w 662561"/>
                <a:gd name="connsiteY13" fmla="*/ 19149 h 331093"/>
                <a:gd name="connsiteX14" fmla="*/ 272291 w 662561"/>
                <a:gd name="connsiteY14" fmla="*/ 16768 h 331093"/>
                <a:gd name="connsiteX15" fmla="*/ 293723 w 662561"/>
                <a:gd name="connsiteY15" fmla="*/ 9624 h 331093"/>
                <a:gd name="connsiteX16" fmla="*/ 300866 w 662561"/>
                <a:gd name="connsiteY16" fmla="*/ 7243 h 331093"/>
                <a:gd name="connsiteX17" fmla="*/ 317535 w 662561"/>
                <a:gd name="connsiteY17" fmla="*/ 99 h 331093"/>
                <a:gd name="connsiteX18" fmla="*/ 343729 w 662561"/>
                <a:gd name="connsiteY18" fmla="*/ 7243 h 331093"/>
                <a:gd name="connsiteX19" fmla="*/ 355635 w 662561"/>
                <a:gd name="connsiteY19" fmla="*/ 9624 h 331093"/>
                <a:gd name="connsiteX20" fmla="*/ 372304 w 662561"/>
                <a:gd name="connsiteY20" fmla="*/ 14386 h 331093"/>
                <a:gd name="connsiteX21" fmla="*/ 381829 w 662561"/>
                <a:gd name="connsiteY21" fmla="*/ 19149 h 331093"/>
                <a:gd name="connsiteX22" fmla="*/ 398498 w 662561"/>
                <a:gd name="connsiteY22" fmla="*/ 23911 h 331093"/>
                <a:gd name="connsiteX23" fmla="*/ 422310 w 662561"/>
                <a:gd name="connsiteY23" fmla="*/ 33436 h 331093"/>
                <a:gd name="connsiteX24" fmla="*/ 436598 w 662561"/>
                <a:gd name="connsiteY24" fmla="*/ 38199 h 331093"/>
                <a:gd name="connsiteX25" fmla="*/ 446123 w 662561"/>
                <a:gd name="connsiteY25" fmla="*/ 42961 h 331093"/>
                <a:gd name="connsiteX26" fmla="*/ 472316 w 662561"/>
                <a:gd name="connsiteY26" fmla="*/ 52486 h 331093"/>
                <a:gd name="connsiteX27" fmla="*/ 484223 w 662561"/>
                <a:gd name="connsiteY27" fmla="*/ 57249 h 331093"/>
                <a:gd name="connsiteX28" fmla="*/ 498510 w 662561"/>
                <a:gd name="connsiteY28" fmla="*/ 59630 h 331093"/>
                <a:gd name="connsiteX29" fmla="*/ 510416 w 662561"/>
                <a:gd name="connsiteY29" fmla="*/ 64393 h 331093"/>
                <a:gd name="connsiteX30" fmla="*/ 519941 w 662561"/>
                <a:gd name="connsiteY30" fmla="*/ 66774 h 331093"/>
                <a:gd name="connsiteX31" fmla="*/ 531848 w 662561"/>
                <a:gd name="connsiteY31" fmla="*/ 73918 h 331093"/>
                <a:gd name="connsiteX32" fmla="*/ 543754 w 662561"/>
                <a:gd name="connsiteY32" fmla="*/ 76299 h 331093"/>
                <a:gd name="connsiteX33" fmla="*/ 558041 w 662561"/>
                <a:gd name="connsiteY33" fmla="*/ 81061 h 331093"/>
                <a:gd name="connsiteX34" fmla="*/ 567566 w 662561"/>
                <a:gd name="connsiteY34" fmla="*/ 85824 h 331093"/>
                <a:gd name="connsiteX35" fmla="*/ 577091 w 662561"/>
                <a:gd name="connsiteY35" fmla="*/ 88205 h 331093"/>
                <a:gd name="connsiteX36" fmla="*/ 588998 w 662561"/>
                <a:gd name="connsiteY36" fmla="*/ 92968 h 331093"/>
                <a:gd name="connsiteX37" fmla="*/ 598523 w 662561"/>
                <a:gd name="connsiteY37" fmla="*/ 95349 h 331093"/>
                <a:gd name="connsiteX38" fmla="*/ 608048 w 662561"/>
                <a:gd name="connsiteY38" fmla="*/ 100111 h 331093"/>
                <a:gd name="connsiteX39" fmla="*/ 622335 w 662561"/>
                <a:gd name="connsiteY39" fmla="*/ 102493 h 331093"/>
                <a:gd name="connsiteX40" fmla="*/ 653291 w 662561"/>
                <a:gd name="connsiteY40" fmla="*/ 114399 h 331093"/>
                <a:gd name="connsiteX41" fmla="*/ 658054 w 662561"/>
                <a:gd name="connsiteY41" fmla="*/ 181074 h 331093"/>
                <a:gd name="connsiteX42" fmla="*/ 660435 w 662561"/>
                <a:gd name="connsiteY42" fmla="*/ 190599 h 331093"/>
                <a:gd name="connsiteX43" fmla="*/ 641385 w 662561"/>
                <a:gd name="connsiteY43" fmla="*/ 319186 h 331093"/>
                <a:gd name="connsiteX44" fmla="*/ 531848 w 662561"/>
                <a:gd name="connsiteY44" fmla="*/ 323949 h 331093"/>
                <a:gd name="connsiteX45" fmla="*/ 508035 w 662561"/>
                <a:gd name="connsiteY45" fmla="*/ 326330 h 331093"/>
                <a:gd name="connsiteX46" fmla="*/ 393735 w 662561"/>
                <a:gd name="connsiteY46" fmla="*/ 328711 h 331093"/>
                <a:gd name="connsiteX47" fmla="*/ 296104 w 662561"/>
                <a:gd name="connsiteY47" fmla="*/ 326330 h 331093"/>
                <a:gd name="connsiteX48" fmla="*/ 255623 w 662561"/>
                <a:gd name="connsiteY48" fmla="*/ 323949 h 331093"/>
                <a:gd name="connsiteX49" fmla="*/ 146085 w 662561"/>
                <a:gd name="connsiteY49" fmla="*/ 326330 h 331093"/>
                <a:gd name="connsiteX50" fmla="*/ 119891 w 662561"/>
                <a:gd name="connsiteY50" fmla="*/ 328711 h 331093"/>
                <a:gd name="connsiteX51" fmla="*/ 96079 w 662561"/>
                <a:gd name="connsiteY51" fmla="*/ 331093 h 331093"/>
                <a:gd name="connsiteX52" fmla="*/ 10354 w 662561"/>
                <a:gd name="connsiteY52" fmla="*/ 328711 h 331093"/>
                <a:gd name="connsiteX53" fmla="*/ 829 w 662561"/>
                <a:gd name="connsiteY53" fmla="*/ 326330 h 331093"/>
                <a:gd name="connsiteX54" fmla="*/ 15116 w 662561"/>
                <a:gd name="connsiteY54" fmla="*/ 126305 h 331093"/>
                <a:gd name="connsiteX55" fmla="*/ 24641 w 662561"/>
                <a:gd name="connsiteY55" fmla="*/ 119161 h 331093"/>
                <a:gd name="connsiteX56" fmla="*/ 41310 w 662561"/>
                <a:gd name="connsiteY56" fmla="*/ 107255 h 331093"/>
                <a:gd name="connsiteX57" fmla="*/ 38929 w 662561"/>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62011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54867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03351 w 653163"/>
                <a:gd name="connsiteY4" fmla="*/ 42961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10495 w 653163"/>
                <a:gd name="connsiteY4" fmla="*/ 45342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53163" h="331093">
                  <a:moveTo>
                    <a:pt x="29531" y="97730"/>
                  </a:moveTo>
                  <a:cubicBezTo>
                    <a:pt x="29134" y="90983"/>
                    <a:pt x="26272" y="87960"/>
                    <a:pt x="29531" y="66774"/>
                  </a:cubicBezTo>
                  <a:cubicBezTo>
                    <a:pt x="30146" y="62774"/>
                    <a:pt x="29484" y="58106"/>
                    <a:pt x="31912" y="54868"/>
                  </a:cubicBezTo>
                  <a:cubicBezTo>
                    <a:pt x="34689" y="51165"/>
                    <a:pt x="39849" y="50105"/>
                    <a:pt x="43818" y="47724"/>
                  </a:cubicBezTo>
                  <a:cubicBezTo>
                    <a:pt x="55327" y="46930"/>
                    <a:pt x="97001" y="44151"/>
                    <a:pt x="110495" y="45342"/>
                  </a:cubicBezTo>
                  <a:cubicBezTo>
                    <a:pt x="123989" y="46533"/>
                    <a:pt x="122003" y="51693"/>
                    <a:pt x="124781" y="54868"/>
                  </a:cubicBezTo>
                  <a:cubicBezTo>
                    <a:pt x="127559" y="58043"/>
                    <a:pt x="124781" y="64393"/>
                    <a:pt x="127162" y="64393"/>
                  </a:cubicBezTo>
                  <a:cubicBezTo>
                    <a:pt x="129543" y="64393"/>
                    <a:pt x="135086" y="55591"/>
                    <a:pt x="139068" y="54867"/>
                  </a:cubicBezTo>
                  <a:cubicBezTo>
                    <a:pt x="143818" y="54003"/>
                    <a:pt x="148593" y="60424"/>
                    <a:pt x="153356" y="59630"/>
                  </a:cubicBezTo>
                  <a:cubicBezTo>
                    <a:pt x="173943" y="47277"/>
                    <a:pt x="156332" y="56985"/>
                    <a:pt x="177168" y="47724"/>
                  </a:cubicBezTo>
                  <a:cubicBezTo>
                    <a:pt x="180412" y="46282"/>
                    <a:pt x="183369" y="44207"/>
                    <a:pt x="186693" y="42961"/>
                  </a:cubicBezTo>
                  <a:cubicBezTo>
                    <a:pt x="189757" y="41812"/>
                    <a:pt x="193113" y="41615"/>
                    <a:pt x="196218" y="40580"/>
                  </a:cubicBezTo>
                  <a:cubicBezTo>
                    <a:pt x="235306" y="27553"/>
                    <a:pt x="184467" y="43499"/>
                    <a:pt x="217650" y="31055"/>
                  </a:cubicBezTo>
                  <a:cubicBezTo>
                    <a:pt x="220714" y="29906"/>
                    <a:pt x="224000" y="29468"/>
                    <a:pt x="227175" y="28674"/>
                  </a:cubicBezTo>
                  <a:cubicBezTo>
                    <a:pt x="237862" y="23330"/>
                    <a:pt x="238039" y="22680"/>
                    <a:pt x="250987" y="19149"/>
                  </a:cubicBezTo>
                  <a:cubicBezTo>
                    <a:pt x="254892" y="18084"/>
                    <a:pt x="259001" y="17880"/>
                    <a:pt x="262893" y="16768"/>
                  </a:cubicBezTo>
                  <a:cubicBezTo>
                    <a:pt x="270134" y="14699"/>
                    <a:pt x="277181" y="12005"/>
                    <a:pt x="284325" y="9624"/>
                  </a:cubicBezTo>
                  <a:lnTo>
                    <a:pt x="291468" y="7243"/>
                  </a:lnTo>
                  <a:cubicBezTo>
                    <a:pt x="296181" y="4101"/>
                    <a:pt x="301729" y="-755"/>
                    <a:pt x="308137" y="99"/>
                  </a:cubicBezTo>
                  <a:cubicBezTo>
                    <a:pt x="317108" y="1295"/>
                    <a:pt x="325551" y="5048"/>
                    <a:pt x="334331" y="7243"/>
                  </a:cubicBezTo>
                  <a:cubicBezTo>
                    <a:pt x="338257" y="8225"/>
                    <a:pt x="342286" y="8746"/>
                    <a:pt x="346237" y="9624"/>
                  </a:cubicBezTo>
                  <a:cubicBezTo>
                    <a:pt x="350418" y="10553"/>
                    <a:pt x="358624" y="12551"/>
                    <a:pt x="362906" y="14386"/>
                  </a:cubicBezTo>
                  <a:cubicBezTo>
                    <a:pt x="366169" y="15784"/>
                    <a:pt x="369095" y="17936"/>
                    <a:pt x="372431" y="19149"/>
                  </a:cubicBezTo>
                  <a:cubicBezTo>
                    <a:pt x="377862" y="21124"/>
                    <a:pt x="383651" y="21988"/>
                    <a:pt x="389100" y="23911"/>
                  </a:cubicBezTo>
                  <a:cubicBezTo>
                    <a:pt x="397161" y="26756"/>
                    <a:pt x="404802" y="30732"/>
                    <a:pt x="412912" y="33436"/>
                  </a:cubicBezTo>
                  <a:cubicBezTo>
                    <a:pt x="417675" y="35024"/>
                    <a:pt x="422539" y="36335"/>
                    <a:pt x="427200" y="38199"/>
                  </a:cubicBezTo>
                  <a:cubicBezTo>
                    <a:pt x="430496" y="39517"/>
                    <a:pt x="433481" y="41519"/>
                    <a:pt x="436725" y="42961"/>
                  </a:cubicBezTo>
                  <a:cubicBezTo>
                    <a:pt x="450050" y="48883"/>
                    <a:pt x="448383" y="47200"/>
                    <a:pt x="462918" y="52486"/>
                  </a:cubicBezTo>
                  <a:cubicBezTo>
                    <a:pt x="466935" y="53947"/>
                    <a:pt x="470701" y="56124"/>
                    <a:pt x="474825" y="57249"/>
                  </a:cubicBezTo>
                  <a:cubicBezTo>
                    <a:pt x="479483" y="58519"/>
                    <a:pt x="484350" y="58836"/>
                    <a:pt x="489112" y="59630"/>
                  </a:cubicBezTo>
                  <a:cubicBezTo>
                    <a:pt x="493081" y="61218"/>
                    <a:pt x="496963" y="63041"/>
                    <a:pt x="501018" y="64393"/>
                  </a:cubicBezTo>
                  <a:cubicBezTo>
                    <a:pt x="504123" y="65428"/>
                    <a:pt x="507552" y="65445"/>
                    <a:pt x="510543" y="66774"/>
                  </a:cubicBezTo>
                  <a:cubicBezTo>
                    <a:pt x="514773" y="68654"/>
                    <a:pt x="518152" y="72199"/>
                    <a:pt x="522450" y="73918"/>
                  </a:cubicBezTo>
                  <a:cubicBezTo>
                    <a:pt x="526208" y="75421"/>
                    <a:pt x="530451" y="75234"/>
                    <a:pt x="534356" y="76299"/>
                  </a:cubicBezTo>
                  <a:cubicBezTo>
                    <a:pt x="539199" y="77620"/>
                    <a:pt x="543982" y="79197"/>
                    <a:pt x="548643" y="81061"/>
                  </a:cubicBezTo>
                  <a:cubicBezTo>
                    <a:pt x="551939" y="82379"/>
                    <a:pt x="554844" y="84578"/>
                    <a:pt x="558168" y="85824"/>
                  </a:cubicBezTo>
                  <a:cubicBezTo>
                    <a:pt x="561232" y="86973"/>
                    <a:pt x="564588" y="87170"/>
                    <a:pt x="567693" y="88205"/>
                  </a:cubicBezTo>
                  <a:cubicBezTo>
                    <a:pt x="571748" y="89557"/>
                    <a:pt x="575545" y="91616"/>
                    <a:pt x="579600" y="92968"/>
                  </a:cubicBezTo>
                  <a:cubicBezTo>
                    <a:pt x="582705" y="94003"/>
                    <a:pt x="586061" y="94200"/>
                    <a:pt x="589125" y="95349"/>
                  </a:cubicBezTo>
                  <a:cubicBezTo>
                    <a:pt x="592449" y="96595"/>
                    <a:pt x="595250" y="99091"/>
                    <a:pt x="598650" y="100111"/>
                  </a:cubicBezTo>
                  <a:cubicBezTo>
                    <a:pt x="603274" y="101498"/>
                    <a:pt x="608233" y="101407"/>
                    <a:pt x="612937" y="102493"/>
                  </a:cubicBezTo>
                  <a:cubicBezTo>
                    <a:pt x="630283" y="106496"/>
                    <a:pt x="628531" y="106718"/>
                    <a:pt x="643893" y="114399"/>
                  </a:cubicBezTo>
                  <a:cubicBezTo>
                    <a:pt x="652843" y="141242"/>
                    <a:pt x="643909" y="112241"/>
                    <a:pt x="648656" y="181074"/>
                  </a:cubicBezTo>
                  <a:cubicBezTo>
                    <a:pt x="648881" y="184339"/>
                    <a:pt x="650243" y="187424"/>
                    <a:pt x="651037" y="190599"/>
                  </a:cubicBezTo>
                  <a:cubicBezTo>
                    <a:pt x="646100" y="326393"/>
                    <a:pt x="667934" y="331133"/>
                    <a:pt x="631987" y="319186"/>
                  </a:cubicBezTo>
                  <a:cubicBezTo>
                    <a:pt x="591098" y="320596"/>
                    <a:pt x="561465" y="321059"/>
                    <a:pt x="522450" y="323949"/>
                  </a:cubicBezTo>
                  <a:cubicBezTo>
                    <a:pt x="514495" y="324538"/>
                    <a:pt x="506610" y="326055"/>
                    <a:pt x="498637" y="326330"/>
                  </a:cubicBezTo>
                  <a:cubicBezTo>
                    <a:pt x="460551" y="327643"/>
                    <a:pt x="422437" y="327917"/>
                    <a:pt x="384337" y="328711"/>
                  </a:cubicBezTo>
                  <a:lnTo>
                    <a:pt x="286706" y="326330"/>
                  </a:lnTo>
                  <a:cubicBezTo>
                    <a:pt x="273197" y="325864"/>
                    <a:pt x="259742" y="323949"/>
                    <a:pt x="246225" y="323949"/>
                  </a:cubicBezTo>
                  <a:cubicBezTo>
                    <a:pt x="209704" y="323949"/>
                    <a:pt x="173200" y="325536"/>
                    <a:pt x="136687" y="326330"/>
                  </a:cubicBezTo>
                  <a:lnTo>
                    <a:pt x="110493" y="328711"/>
                  </a:lnTo>
                  <a:cubicBezTo>
                    <a:pt x="102552" y="329467"/>
                    <a:pt x="94658" y="331093"/>
                    <a:pt x="86681" y="331093"/>
                  </a:cubicBezTo>
                  <a:cubicBezTo>
                    <a:pt x="58095" y="331093"/>
                    <a:pt x="29531" y="329505"/>
                    <a:pt x="956" y="328711"/>
                  </a:cubicBezTo>
                  <a:cubicBezTo>
                    <a:pt x="-2219" y="327917"/>
                    <a:pt x="3550" y="331978"/>
                    <a:pt x="3337" y="328712"/>
                  </a:cubicBezTo>
                  <a:cubicBezTo>
                    <a:pt x="87" y="278874"/>
                    <a:pt x="3734" y="161230"/>
                    <a:pt x="5718" y="126305"/>
                  </a:cubicBezTo>
                  <a:cubicBezTo>
                    <a:pt x="7702" y="91380"/>
                    <a:pt x="12230" y="121744"/>
                    <a:pt x="15243" y="119161"/>
                  </a:cubicBezTo>
                  <a:cubicBezTo>
                    <a:pt x="26130" y="109830"/>
                    <a:pt x="18076" y="113185"/>
                    <a:pt x="31912" y="107255"/>
                  </a:cubicBezTo>
                  <a:cubicBezTo>
                    <a:pt x="39809" y="103871"/>
                    <a:pt x="29928" y="104477"/>
                    <a:pt x="29531" y="97730"/>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A8CC797-B4F3-388E-01A6-531D22A9F04E}"/>
                </a:ext>
              </a:extLst>
            </p:cNvPr>
            <p:cNvSpPr>
              <a:spLocks noGrp="1" noRot="1" noMove="1" noResize="1" noEditPoints="1" noAdjustHandles="1" noChangeArrowheads="1" noChangeShapeType="1"/>
            </p:cNvSpPr>
            <p:nvPr/>
          </p:nvSpPr>
          <p:spPr>
            <a:xfrm>
              <a:off x="10500415" y="1431608"/>
              <a:ext cx="921416" cy="368193"/>
            </a:xfrm>
            <a:custGeom>
              <a:avLst/>
              <a:gdLst>
                <a:gd name="connsiteX0" fmla="*/ 2381 w 922593"/>
                <a:gd name="connsiteY0" fmla="*/ 138112 h 367398"/>
                <a:gd name="connsiteX1" fmla="*/ 23812 w 922593"/>
                <a:gd name="connsiteY1" fmla="*/ 130968 h 367398"/>
                <a:gd name="connsiteX2" fmla="*/ 28575 w 922593"/>
                <a:gd name="connsiteY2" fmla="*/ 123825 h 367398"/>
                <a:gd name="connsiteX3" fmla="*/ 38100 w 922593"/>
                <a:gd name="connsiteY3" fmla="*/ 119062 h 367398"/>
                <a:gd name="connsiteX4" fmla="*/ 52387 w 922593"/>
                <a:gd name="connsiteY4" fmla="*/ 111918 h 367398"/>
                <a:gd name="connsiteX5" fmla="*/ 61912 w 922593"/>
                <a:gd name="connsiteY5" fmla="*/ 107156 h 367398"/>
                <a:gd name="connsiteX6" fmla="*/ 69056 w 922593"/>
                <a:gd name="connsiteY6" fmla="*/ 102393 h 367398"/>
                <a:gd name="connsiteX7" fmla="*/ 80962 w 922593"/>
                <a:gd name="connsiteY7" fmla="*/ 100012 h 367398"/>
                <a:gd name="connsiteX8" fmla="*/ 92868 w 922593"/>
                <a:gd name="connsiteY8" fmla="*/ 95250 h 367398"/>
                <a:gd name="connsiteX9" fmla="*/ 104775 w 922593"/>
                <a:gd name="connsiteY9" fmla="*/ 92868 h 367398"/>
                <a:gd name="connsiteX10" fmla="*/ 145256 w 922593"/>
                <a:gd name="connsiteY10" fmla="*/ 88106 h 367398"/>
                <a:gd name="connsiteX11" fmla="*/ 159543 w 922593"/>
                <a:gd name="connsiteY11" fmla="*/ 85725 h 367398"/>
                <a:gd name="connsiteX12" fmla="*/ 173831 w 922593"/>
                <a:gd name="connsiteY12" fmla="*/ 80962 h 367398"/>
                <a:gd name="connsiteX13" fmla="*/ 185737 w 922593"/>
                <a:gd name="connsiteY13" fmla="*/ 78581 h 367398"/>
                <a:gd name="connsiteX14" fmla="*/ 214312 w 922593"/>
                <a:gd name="connsiteY14" fmla="*/ 66675 h 367398"/>
                <a:gd name="connsiteX15" fmla="*/ 230981 w 922593"/>
                <a:gd name="connsiteY15" fmla="*/ 59531 h 367398"/>
                <a:gd name="connsiteX16" fmla="*/ 254793 w 922593"/>
                <a:gd name="connsiteY16" fmla="*/ 50006 h 367398"/>
                <a:gd name="connsiteX17" fmla="*/ 271462 w 922593"/>
                <a:gd name="connsiteY17" fmla="*/ 42862 h 367398"/>
                <a:gd name="connsiteX18" fmla="*/ 290512 w 922593"/>
                <a:gd name="connsiteY18" fmla="*/ 40481 h 367398"/>
                <a:gd name="connsiteX19" fmla="*/ 335756 w 922593"/>
                <a:gd name="connsiteY19" fmla="*/ 28575 h 367398"/>
                <a:gd name="connsiteX20" fmla="*/ 354806 w 922593"/>
                <a:gd name="connsiteY20" fmla="*/ 26193 h 367398"/>
                <a:gd name="connsiteX21" fmla="*/ 390525 w 922593"/>
                <a:gd name="connsiteY21" fmla="*/ 16668 h 367398"/>
                <a:gd name="connsiteX22" fmla="*/ 404812 w 922593"/>
                <a:gd name="connsiteY22" fmla="*/ 14287 h 367398"/>
                <a:gd name="connsiteX23" fmla="*/ 419100 w 922593"/>
                <a:gd name="connsiteY23" fmla="*/ 9525 h 367398"/>
                <a:gd name="connsiteX24" fmla="*/ 450056 w 922593"/>
                <a:gd name="connsiteY24" fmla="*/ 4762 h 367398"/>
                <a:gd name="connsiteX25" fmla="*/ 466725 w 922593"/>
                <a:gd name="connsiteY25" fmla="*/ 0 h 367398"/>
                <a:gd name="connsiteX26" fmla="*/ 485775 w 922593"/>
                <a:gd name="connsiteY26" fmla="*/ 2381 h 367398"/>
                <a:gd name="connsiteX27" fmla="*/ 504825 w 922593"/>
                <a:gd name="connsiteY27" fmla="*/ 7143 h 367398"/>
                <a:gd name="connsiteX28" fmla="*/ 554831 w 922593"/>
                <a:gd name="connsiteY28" fmla="*/ 21431 h 367398"/>
                <a:gd name="connsiteX29" fmla="*/ 578643 w 922593"/>
                <a:gd name="connsiteY29" fmla="*/ 28575 h 367398"/>
                <a:gd name="connsiteX30" fmla="*/ 607218 w 922593"/>
                <a:gd name="connsiteY30" fmla="*/ 35718 h 367398"/>
                <a:gd name="connsiteX31" fmla="*/ 650081 w 922593"/>
                <a:gd name="connsiteY31" fmla="*/ 45243 h 367398"/>
                <a:gd name="connsiteX32" fmla="*/ 688181 w 922593"/>
                <a:gd name="connsiteY32" fmla="*/ 57150 h 367398"/>
                <a:gd name="connsiteX33" fmla="*/ 707231 w 922593"/>
                <a:gd name="connsiteY33" fmla="*/ 59531 h 367398"/>
                <a:gd name="connsiteX34" fmla="*/ 742950 w 922593"/>
                <a:gd name="connsiteY34" fmla="*/ 66675 h 367398"/>
                <a:gd name="connsiteX35" fmla="*/ 783431 w 922593"/>
                <a:gd name="connsiteY35" fmla="*/ 76200 h 367398"/>
                <a:gd name="connsiteX36" fmla="*/ 807243 w 922593"/>
                <a:gd name="connsiteY36" fmla="*/ 83343 h 367398"/>
                <a:gd name="connsiteX37" fmla="*/ 828675 w 922593"/>
                <a:gd name="connsiteY37" fmla="*/ 88106 h 367398"/>
                <a:gd name="connsiteX38" fmla="*/ 845343 w 922593"/>
                <a:gd name="connsiteY38" fmla="*/ 92868 h 367398"/>
                <a:gd name="connsiteX39" fmla="*/ 857250 w 922593"/>
                <a:gd name="connsiteY39" fmla="*/ 95250 h 367398"/>
                <a:gd name="connsiteX40" fmla="*/ 881062 w 922593"/>
                <a:gd name="connsiteY40" fmla="*/ 102393 h 367398"/>
                <a:gd name="connsiteX41" fmla="*/ 892968 w 922593"/>
                <a:gd name="connsiteY41" fmla="*/ 107156 h 367398"/>
                <a:gd name="connsiteX42" fmla="*/ 900112 w 922593"/>
                <a:gd name="connsiteY42" fmla="*/ 111918 h 367398"/>
                <a:gd name="connsiteX43" fmla="*/ 904875 w 922593"/>
                <a:gd name="connsiteY43" fmla="*/ 130968 h 367398"/>
                <a:gd name="connsiteX44" fmla="*/ 909637 w 922593"/>
                <a:gd name="connsiteY44" fmla="*/ 157162 h 367398"/>
                <a:gd name="connsiteX45" fmla="*/ 914400 w 922593"/>
                <a:gd name="connsiteY45" fmla="*/ 183356 h 367398"/>
                <a:gd name="connsiteX46" fmla="*/ 912018 w 922593"/>
                <a:gd name="connsiteY46" fmla="*/ 307181 h 367398"/>
                <a:gd name="connsiteX47" fmla="*/ 921543 w 922593"/>
                <a:gd name="connsiteY47" fmla="*/ 364331 h 367398"/>
                <a:gd name="connsiteX48" fmla="*/ 897731 w 922593"/>
                <a:gd name="connsiteY48" fmla="*/ 361950 h 367398"/>
                <a:gd name="connsiteX49" fmla="*/ 857250 w 922593"/>
                <a:gd name="connsiteY49" fmla="*/ 357187 h 367398"/>
                <a:gd name="connsiteX50" fmla="*/ 709612 w 922593"/>
                <a:gd name="connsiteY50" fmla="*/ 352425 h 367398"/>
                <a:gd name="connsiteX51" fmla="*/ 576262 w 922593"/>
                <a:gd name="connsiteY51" fmla="*/ 357187 h 367398"/>
                <a:gd name="connsiteX52" fmla="*/ 561975 w 922593"/>
                <a:gd name="connsiteY52" fmla="*/ 359568 h 367398"/>
                <a:gd name="connsiteX53" fmla="*/ 435768 w 922593"/>
                <a:gd name="connsiteY53" fmla="*/ 357187 h 367398"/>
                <a:gd name="connsiteX54" fmla="*/ 364331 w 922593"/>
                <a:gd name="connsiteY54" fmla="*/ 354806 h 367398"/>
                <a:gd name="connsiteX55" fmla="*/ 316706 w 922593"/>
                <a:gd name="connsiteY55" fmla="*/ 352425 h 367398"/>
                <a:gd name="connsiteX56" fmla="*/ 38100 w 922593"/>
                <a:gd name="connsiteY56" fmla="*/ 347662 h 367398"/>
                <a:gd name="connsiteX57" fmla="*/ 19050 w 922593"/>
                <a:gd name="connsiteY57" fmla="*/ 345281 h 367398"/>
                <a:gd name="connsiteX58" fmla="*/ 16668 w 922593"/>
                <a:gd name="connsiteY58" fmla="*/ 333375 h 367398"/>
                <a:gd name="connsiteX59" fmla="*/ 9525 w 922593"/>
                <a:gd name="connsiteY59" fmla="*/ 321468 h 367398"/>
                <a:gd name="connsiteX60" fmla="*/ 7143 w 922593"/>
                <a:gd name="connsiteY60" fmla="*/ 302418 h 367398"/>
                <a:gd name="connsiteX61" fmla="*/ 0 w 922593"/>
                <a:gd name="connsiteY61" fmla="*/ 269081 h 367398"/>
                <a:gd name="connsiteX62" fmla="*/ 7143 w 922593"/>
                <a:gd name="connsiteY62" fmla="*/ 202406 h 367398"/>
                <a:gd name="connsiteX63" fmla="*/ 9525 w 922593"/>
                <a:gd name="connsiteY63" fmla="*/ 195262 h 367398"/>
                <a:gd name="connsiteX64" fmla="*/ 2381 w 922593"/>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95262 h 367398"/>
                <a:gd name="connsiteX64" fmla="*/ 309 w 920521"/>
                <a:gd name="connsiteY64" fmla="*/ 138112 h 367398"/>
                <a:gd name="connsiteX0" fmla="*/ 56 w 920268"/>
                <a:gd name="connsiteY0" fmla="*/ 138112 h 367398"/>
                <a:gd name="connsiteX1" fmla="*/ 21487 w 920268"/>
                <a:gd name="connsiteY1" fmla="*/ 130968 h 367398"/>
                <a:gd name="connsiteX2" fmla="*/ 26250 w 920268"/>
                <a:gd name="connsiteY2" fmla="*/ 123825 h 367398"/>
                <a:gd name="connsiteX3" fmla="*/ 35775 w 920268"/>
                <a:gd name="connsiteY3" fmla="*/ 119062 h 367398"/>
                <a:gd name="connsiteX4" fmla="*/ 50062 w 920268"/>
                <a:gd name="connsiteY4" fmla="*/ 111918 h 367398"/>
                <a:gd name="connsiteX5" fmla="*/ 59587 w 920268"/>
                <a:gd name="connsiteY5" fmla="*/ 107156 h 367398"/>
                <a:gd name="connsiteX6" fmla="*/ 66731 w 920268"/>
                <a:gd name="connsiteY6" fmla="*/ 102393 h 367398"/>
                <a:gd name="connsiteX7" fmla="*/ 78637 w 920268"/>
                <a:gd name="connsiteY7" fmla="*/ 100012 h 367398"/>
                <a:gd name="connsiteX8" fmla="*/ 90543 w 920268"/>
                <a:gd name="connsiteY8" fmla="*/ 95250 h 367398"/>
                <a:gd name="connsiteX9" fmla="*/ 102450 w 920268"/>
                <a:gd name="connsiteY9" fmla="*/ 92868 h 367398"/>
                <a:gd name="connsiteX10" fmla="*/ 142931 w 920268"/>
                <a:gd name="connsiteY10" fmla="*/ 88106 h 367398"/>
                <a:gd name="connsiteX11" fmla="*/ 157218 w 920268"/>
                <a:gd name="connsiteY11" fmla="*/ 85725 h 367398"/>
                <a:gd name="connsiteX12" fmla="*/ 171506 w 920268"/>
                <a:gd name="connsiteY12" fmla="*/ 80962 h 367398"/>
                <a:gd name="connsiteX13" fmla="*/ 183412 w 920268"/>
                <a:gd name="connsiteY13" fmla="*/ 78581 h 367398"/>
                <a:gd name="connsiteX14" fmla="*/ 211987 w 920268"/>
                <a:gd name="connsiteY14" fmla="*/ 66675 h 367398"/>
                <a:gd name="connsiteX15" fmla="*/ 228656 w 920268"/>
                <a:gd name="connsiteY15" fmla="*/ 59531 h 367398"/>
                <a:gd name="connsiteX16" fmla="*/ 252468 w 920268"/>
                <a:gd name="connsiteY16" fmla="*/ 50006 h 367398"/>
                <a:gd name="connsiteX17" fmla="*/ 269137 w 920268"/>
                <a:gd name="connsiteY17" fmla="*/ 42862 h 367398"/>
                <a:gd name="connsiteX18" fmla="*/ 288187 w 920268"/>
                <a:gd name="connsiteY18" fmla="*/ 40481 h 367398"/>
                <a:gd name="connsiteX19" fmla="*/ 333431 w 920268"/>
                <a:gd name="connsiteY19" fmla="*/ 28575 h 367398"/>
                <a:gd name="connsiteX20" fmla="*/ 352481 w 920268"/>
                <a:gd name="connsiteY20" fmla="*/ 26193 h 367398"/>
                <a:gd name="connsiteX21" fmla="*/ 388200 w 920268"/>
                <a:gd name="connsiteY21" fmla="*/ 16668 h 367398"/>
                <a:gd name="connsiteX22" fmla="*/ 402487 w 920268"/>
                <a:gd name="connsiteY22" fmla="*/ 14287 h 367398"/>
                <a:gd name="connsiteX23" fmla="*/ 416775 w 920268"/>
                <a:gd name="connsiteY23" fmla="*/ 9525 h 367398"/>
                <a:gd name="connsiteX24" fmla="*/ 447731 w 920268"/>
                <a:gd name="connsiteY24" fmla="*/ 4762 h 367398"/>
                <a:gd name="connsiteX25" fmla="*/ 464400 w 920268"/>
                <a:gd name="connsiteY25" fmla="*/ 0 h 367398"/>
                <a:gd name="connsiteX26" fmla="*/ 483450 w 920268"/>
                <a:gd name="connsiteY26" fmla="*/ 2381 h 367398"/>
                <a:gd name="connsiteX27" fmla="*/ 502500 w 920268"/>
                <a:gd name="connsiteY27" fmla="*/ 7143 h 367398"/>
                <a:gd name="connsiteX28" fmla="*/ 552506 w 920268"/>
                <a:gd name="connsiteY28" fmla="*/ 21431 h 367398"/>
                <a:gd name="connsiteX29" fmla="*/ 576318 w 920268"/>
                <a:gd name="connsiteY29" fmla="*/ 28575 h 367398"/>
                <a:gd name="connsiteX30" fmla="*/ 604893 w 920268"/>
                <a:gd name="connsiteY30" fmla="*/ 35718 h 367398"/>
                <a:gd name="connsiteX31" fmla="*/ 647756 w 920268"/>
                <a:gd name="connsiteY31" fmla="*/ 45243 h 367398"/>
                <a:gd name="connsiteX32" fmla="*/ 685856 w 920268"/>
                <a:gd name="connsiteY32" fmla="*/ 57150 h 367398"/>
                <a:gd name="connsiteX33" fmla="*/ 704906 w 920268"/>
                <a:gd name="connsiteY33" fmla="*/ 59531 h 367398"/>
                <a:gd name="connsiteX34" fmla="*/ 740625 w 920268"/>
                <a:gd name="connsiteY34" fmla="*/ 66675 h 367398"/>
                <a:gd name="connsiteX35" fmla="*/ 781106 w 920268"/>
                <a:gd name="connsiteY35" fmla="*/ 76200 h 367398"/>
                <a:gd name="connsiteX36" fmla="*/ 804918 w 920268"/>
                <a:gd name="connsiteY36" fmla="*/ 83343 h 367398"/>
                <a:gd name="connsiteX37" fmla="*/ 826350 w 920268"/>
                <a:gd name="connsiteY37" fmla="*/ 88106 h 367398"/>
                <a:gd name="connsiteX38" fmla="*/ 843018 w 920268"/>
                <a:gd name="connsiteY38" fmla="*/ 92868 h 367398"/>
                <a:gd name="connsiteX39" fmla="*/ 854925 w 920268"/>
                <a:gd name="connsiteY39" fmla="*/ 95250 h 367398"/>
                <a:gd name="connsiteX40" fmla="*/ 878737 w 920268"/>
                <a:gd name="connsiteY40" fmla="*/ 102393 h 367398"/>
                <a:gd name="connsiteX41" fmla="*/ 890643 w 920268"/>
                <a:gd name="connsiteY41" fmla="*/ 107156 h 367398"/>
                <a:gd name="connsiteX42" fmla="*/ 897787 w 920268"/>
                <a:gd name="connsiteY42" fmla="*/ 111918 h 367398"/>
                <a:gd name="connsiteX43" fmla="*/ 902550 w 920268"/>
                <a:gd name="connsiteY43" fmla="*/ 130968 h 367398"/>
                <a:gd name="connsiteX44" fmla="*/ 907312 w 920268"/>
                <a:gd name="connsiteY44" fmla="*/ 157162 h 367398"/>
                <a:gd name="connsiteX45" fmla="*/ 912075 w 920268"/>
                <a:gd name="connsiteY45" fmla="*/ 183356 h 367398"/>
                <a:gd name="connsiteX46" fmla="*/ 909693 w 920268"/>
                <a:gd name="connsiteY46" fmla="*/ 307181 h 367398"/>
                <a:gd name="connsiteX47" fmla="*/ 919218 w 920268"/>
                <a:gd name="connsiteY47" fmla="*/ 364331 h 367398"/>
                <a:gd name="connsiteX48" fmla="*/ 895406 w 920268"/>
                <a:gd name="connsiteY48" fmla="*/ 361950 h 367398"/>
                <a:gd name="connsiteX49" fmla="*/ 854925 w 920268"/>
                <a:gd name="connsiteY49" fmla="*/ 357187 h 367398"/>
                <a:gd name="connsiteX50" fmla="*/ 707287 w 920268"/>
                <a:gd name="connsiteY50" fmla="*/ 352425 h 367398"/>
                <a:gd name="connsiteX51" fmla="*/ 573937 w 920268"/>
                <a:gd name="connsiteY51" fmla="*/ 357187 h 367398"/>
                <a:gd name="connsiteX52" fmla="*/ 559650 w 920268"/>
                <a:gd name="connsiteY52" fmla="*/ 359568 h 367398"/>
                <a:gd name="connsiteX53" fmla="*/ 433443 w 920268"/>
                <a:gd name="connsiteY53" fmla="*/ 357187 h 367398"/>
                <a:gd name="connsiteX54" fmla="*/ 362006 w 920268"/>
                <a:gd name="connsiteY54" fmla="*/ 354806 h 367398"/>
                <a:gd name="connsiteX55" fmla="*/ 314381 w 920268"/>
                <a:gd name="connsiteY55" fmla="*/ 352425 h 367398"/>
                <a:gd name="connsiteX56" fmla="*/ 35775 w 920268"/>
                <a:gd name="connsiteY56" fmla="*/ 347662 h 367398"/>
                <a:gd name="connsiteX57" fmla="*/ 16725 w 920268"/>
                <a:gd name="connsiteY57" fmla="*/ 345281 h 367398"/>
                <a:gd name="connsiteX58" fmla="*/ 14343 w 920268"/>
                <a:gd name="connsiteY58" fmla="*/ 333375 h 367398"/>
                <a:gd name="connsiteX59" fmla="*/ 7200 w 920268"/>
                <a:gd name="connsiteY59" fmla="*/ 321468 h 367398"/>
                <a:gd name="connsiteX60" fmla="*/ 4818 w 920268"/>
                <a:gd name="connsiteY60" fmla="*/ 302418 h 367398"/>
                <a:gd name="connsiteX61" fmla="*/ 7200 w 920268"/>
                <a:gd name="connsiteY61" fmla="*/ 269081 h 367398"/>
                <a:gd name="connsiteX62" fmla="*/ 4818 w 920268"/>
                <a:gd name="connsiteY62" fmla="*/ 202406 h 367398"/>
                <a:gd name="connsiteX63" fmla="*/ 14344 w 920268"/>
                <a:gd name="connsiteY63" fmla="*/ 195262 h 367398"/>
                <a:gd name="connsiteX64" fmla="*/ 56 w 920268"/>
                <a:gd name="connsiteY64" fmla="*/ 138112 h 367398"/>
                <a:gd name="connsiteX0" fmla="*/ 480 w 920692"/>
                <a:gd name="connsiteY0" fmla="*/ 138112 h 367398"/>
                <a:gd name="connsiteX1" fmla="*/ 21911 w 920692"/>
                <a:gd name="connsiteY1" fmla="*/ 130968 h 367398"/>
                <a:gd name="connsiteX2" fmla="*/ 26674 w 920692"/>
                <a:gd name="connsiteY2" fmla="*/ 123825 h 367398"/>
                <a:gd name="connsiteX3" fmla="*/ 36199 w 920692"/>
                <a:gd name="connsiteY3" fmla="*/ 119062 h 367398"/>
                <a:gd name="connsiteX4" fmla="*/ 50486 w 920692"/>
                <a:gd name="connsiteY4" fmla="*/ 111918 h 367398"/>
                <a:gd name="connsiteX5" fmla="*/ 60011 w 920692"/>
                <a:gd name="connsiteY5" fmla="*/ 107156 h 367398"/>
                <a:gd name="connsiteX6" fmla="*/ 67155 w 920692"/>
                <a:gd name="connsiteY6" fmla="*/ 102393 h 367398"/>
                <a:gd name="connsiteX7" fmla="*/ 79061 w 920692"/>
                <a:gd name="connsiteY7" fmla="*/ 100012 h 367398"/>
                <a:gd name="connsiteX8" fmla="*/ 90967 w 920692"/>
                <a:gd name="connsiteY8" fmla="*/ 95250 h 367398"/>
                <a:gd name="connsiteX9" fmla="*/ 102874 w 920692"/>
                <a:gd name="connsiteY9" fmla="*/ 92868 h 367398"/>
                <a:gd name="connsiteX10" fmla="*/ 143355 w 920692"/>
                <a:gd name="connsiteY10" fmla="*/ 88106 h 367398"/>
                <a:gd name="connsiteX11" fmla="*/ 157642 w 920692"/>
                <a:gd name="connsiteY11" fmla="*/ 85725 h 367398"/>
                <a:gd name="connsiteX12" fmla="*/ 171930 w 920692"/>
                <a:gd name="connsiteY12" fmla="*/ 80962 h 367398"/>
                <a:gd name="connsiteX13" fmla="*/ 183836 w 920692"/>
                <a:gd name="connsiteY13" fmla="*/ 78581 h 367398"/>
                <a:gd name="connsiteX14" fmla="*/ 212411 w 920692"/>
                <a:gd name="connsiteY14" fmla="*/ 66675 h 367398"/>
                <a:gd name="connsiteX15" fmla="*/ 229080 w 920692"/>
                <a:gd name="connsiteY15" fmla="*/ 59531 h 367398"/>
                <a:gd name="connsiteX16" fmla="*/ 252892 w 920692"/>
                <a:gd name="connsiteY16" fmla="*/ 50006 h 367398"/>
                <a:gd name="connsiteX17" fmla="*/ 269561 w 920692"/>
                <a:gd name="connsiteY17" fmla="*/ 42862 h 367398"/>
                <a:gd name="connsiteX18" fmla="*/ 288611 w 920692"/>
                <a:gd name="connsiteY18" fmla="*/ 40481 h 367398"/>
                <a:gd name="connsiteX19" fmla="*/ 333855 w 920692"/>
                <a:gd name="connsiteY19" fmla="*/ 28575 h 367398"/>
                <a:gd name="connsiteX20" fmla="*/ 352905 w 920692"/>
                <a:gd name="connsiteY20" fmla="*/ 26193 h 367398"/>
                <a:gd name="connsiteX21" fmla="*/ 388624 w 920692"/>
                <a:gd name="connsiteY21" fmla="*/ 16668 h 367398"/>
                <a:gd name="connsiteX22" fmla="*/ 402911 w 920692"/>
                <a:gd name="connsiteY22" fmla="*/ 14287 h 367398"/>
                <a:gd name="connsiteX23" fmla="*/ 417199 w 920692"/>
                <a:gd name="connsiteY23" fmla="*/ 9525 h 367398"/>
                <a:gd name="connsiteX24" fmla="*/ 448155 w 920692"/>
                <a:gd name="connsiteY24" fmla="*/ 4762 h 367398"/>
                <a:gd name="connsiteX25" fmla="*/ 464824 w 920692"/>
                <a:gd name="connsiteY25" fmla="*/ 0 h 367398"/>
                <a:gd name="connsiteX26" fmla="*/ 483874 w 920692"/>
                <a:gd name="connsiteY26" fmla="*/ 2381 h 367398"/>
                <a:gd name="connsiteX27" fmla="*/ 502924 w 920692"/>
                <a:gd name="connsiteY27" fmla="*/ 7143 h 367398"/>
                <a:gd name="connsiteX28" fmla="*/ 552930 w 920692"/>
                <a:gd name="connsiteY28" fmla="*/ 21431 h 367398"/>
                <a:gd name="connsiteX29" fmla="*/ 576742 w 920692"/>
                <a:gd name="connsiteY29" fmla="*/ 28575 h 367398"/>
                <a:gd name="connsiteX30" fmla="*/ 605317 w 920692"/>
                <a:gd name="connsiteY30" fmla="*/ 35718 h 367398"/>
                <a:gd name="connsiteX31" fmla="*/ 648180 w 920692"/>
                <a:gd name="connsiteY31" fmla="*/ 45243 h 367398"/>
                <a:gd name="connsiteX32" fmla="*/ 686280 w 920692"/>
                <a:gd name="connsiteY32" fmla="*/ 57150 h 367398"/>
                <a:gd name="connsiteX33" fmla="*/ 705330 w 920692"/>
                <a:gd name="connsiteY33" fmla="*/ 59531 h 367398"/>
                <a:gd name="connsiteX34" fmla="*/ 741049 w 920692"/>
                <a:gd name="connsiteY34" fmla="*/ 66675 h 367398"/>
                <a:gd name="connsiteX35" fmla="*/ 781530 w 920692"/>
                <a:gd name="connsiteY35" fmla="*/ 76200 h 367398"/>
                <a:gd name="connsiteX36" fmla="*/ 805342 w 920692"/>
                <a:gd name="connsiteY36" fmla="*/ 83343 h 367398"/>
                <a:gd name="connsiteX37" fmla="*/ 826774 w 920692"/>
                <a:gd name="connsiteY37" fmla="*/ 88106 h 367398"/>
                <a:gd name="connsiteX38" fmla="*/ 843442 w 920692"/>
                <a:gd name="connsiteY38" fmla="*/ 92868 h 367398"/>
                <a:gd name="connsiteX39" fmla="*/ 855349 w 920692"/>
                <a:gd name="connsiteY39" fmla="*/ 95250 h 367398"/>
                <a:gd name="connsiteX40" fmla="*/ 879161 w 920692"/>
                <a:gd name="connsiteY40" fmla="*/ 102393 h 367398"/>
                <a:gd name="connsiteX41" fmla="*/ 891067 w 920692"/>
                <a:gd name="connsiteY41" fmla="*/ 107156 h 367398"/>
                <a:gd name="connsiteX42" fmla="*/ 898211 w 920692"/>
                <a:gd name="connsiteY42" fmla="*/ 111918 h 367398"/>
                <a:gd name="connsiteX43" fmla="*/ 902974 w 920692"/>
                <a:gd name="connsiteY43" fmla="*/ 130968 h 367398"/>
                <a:gd name="connsiteX44" fmla="*/ 907736 w 920692"/>
                <a:gd name="connsiteY44" fmla="*/ 157162 h 367398"/>
                <a:gd name="connsiteX45" fmla="*/ 912499 w 920692"/>
                <a:gd name="connsiteY45" fmla="*/ 183356 h 367398"/>
                <a:gd name="connsiteX46" fmla="*/ 910117 w 920692"/>
                <a:gd name="connsiteY46" fmla="*/ 307181 h 367398"/>
                <a:gd name="connsiteX47" fmla="*/ 919642 w 920692"/>
                <a:gd name="connsiteY47" fmla="*/ 364331 h 367398"/>
                <a:gd name="connsiteX48" fmla="*/ 895830 w 920692"/>
                <a:gd name="connsiteY48" fmla="*/ 361950 h 367398"/>
                <a:gd name="connsiteX49" fmla="*/ 855349 w 920692"/>
                <a:gd name="connsiteY49" fmla="*/ 357187 h 367398"/>
                <a:gd name="connsiteX50" fmla="*/ 707711 w 920692"/>
                <a:gd name="connsiteY50" fmla="*/ 352425 h 367398"/>
                <a:gd name="connsiteX51" fmla="*/ 574361 w 920692"/>
                <a:gd name="connsiteY51" fmla="*/ 357187 h 367398"/>
                <a:gd name="connsiteX52" fmla="*/ 560074 w 920692"/>
                <a:gd name="connsiteY52" fmla="*/ 359568 h 367398"/>
                <a:gd name="connsiteX53" fmla="*/ 433867 w 920692"/>
                <a:gd name="connsiteY53" fmla="*/ 357187 h 367398"/>
                <a:gd name="connsiteX54" fmla="*/ 362430 w 920692"/>
                <a:gd name="connsiteY54" fmla="*/ 354806 h 367398"/>
                <a:gd name="connsiteX55" fmla="*/ 314805 w 920692"/>
                <a:gd name="connsiteY55" fmla="*/ 352425 h 367398"/>
                <a:gd name="connsiteX56" fmla="*/ 36199 w 920692"/>
                <a:gd name="connsiteY56" fmla="*/ 347662 h 367398"/>
                <a:gd name="connsiteX57" fmla="*/ 17149 w 920692"/>
                <a:gd name="connsiteY57" fmla="*/ 345281 h 367398"/>
                <a:gd name="connsiteX58" fmla="*/ 14767 w 920692"/>
                <a:gd name="connsiteY58" fmla="*/ 333375 h 367398"/>
                <a:gd name="connsiteX59" fmla="*/ 7624 w 920692"/>
                <a:gd name="connsiteY59" fmla="*/ 321468 h 367398"/>
                <a:gd name="connsiteX60" fmla="*/ 5242 w 920692"/>
                <a:gd name="connsiteY60" fmla="*/ 302418 h 367398"/>
                <a:gd name="connsiteX61" fmla="*/ 7624 w 920692"/>
                <a:gd name="connsiteY61" fmla="*/ 269081 h 367398"/>
                <a:gd name="connsiteX62" fmla="*/ 5242 w 920692"/>
                <a:gd name="connsiteY62" fmla="*/ 202406 h 367398"/>
                <a:gd name="connsiteX63" fmla="*/ 5243 w 920692"/>
                <a:gd name="connsiteY63" fmla="*/ 192881 h 367398"/>
                <a:gd name="connsiteX64" fmla="*/ 480 w 920692"/>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21741 w 920521"/>
                <a:gd name="connsiteY59" fmla="*/ 328612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1416"/>
                <a:gd name="connsiteY0" fmla="*/ 138112 h 368193"/>
                <a:gd name="connsiteX1" fmla="*/ 21740 w 921416"/>
                <a:gd name="connsiteY1" fmla="*/ 130968 h 368193"/>
                <a:gd name="connsiteX2" fmla="*/ 26503 w 921416"/>
                <a:gd name="connsiteY2" fmla="*/ 123825 h 368193"/>
                <a:gd name="connsiteX3" fmla="*/ 36028 w 921416"/>
                <a:gd name="connsiteY3" fmla="*/ 119062 h 368193"/>
                <a:gd name="connsiteX4" fmla="*/ 50315 w 921416"/>
                <a:gd name="connsiteY4" fmla="*/ 111918 h 368193"/>
                <a:gd name="connsiteX5" fmla="*/ 59840 w 921416"/>
                <a:gd name="connsiteY5" fmla="*/ 107156 h 368193"/>
                <a:gd name="connsiteX6" fmla="*/ 66984 w 921416"/>
                <a:gd name="connsiteY6" fmla="*/ 102393 h 368193"/>
                <a:gd name="connsiteX7" fmla="*/ 78890 w 921416"/>
                <a:gd name="connsiteY7" fmla="*/ 100012 h 368193"/>
                <a:gd name="connsiteX8" fmla="*/ 90796 w 921416"/>
                <a:gd name="connsiteY8" fmla="*/ 95250 h 368193"/>
                <a:gd name="connsiteX9" fmla="*/ 102703 w 921416"/>
                <a:gd name="connsiteY9" fmla="*/ 92868 h 368193"/>
                <a:gd name="connsiteX10" fmla="*/ 143184 w 921416"/>
                <a:gd name="connsiteY10" fmla="*/ 88106 h 368193"/>
                <a:gd name="connsiteX11" fmla="*/ 157471 w 921416"/>
                <a:gd name="connsiteY11" fmla="*/ 85725 h 368193"/>
                <a:gd name="connsiteX12" fmla="*/ 171759 w 921416"/>
                <a:gd name="connsiteY12" fmla="*/ 80962 h 368193"/>
                <a:gd name="connsiteX13" fmla="*/ 183665 w 921416"/>
                <a:gd name="connsiteY13" fmla="*/ 78581 h 368193"/>
                <a:gd name="connsiteX14" fmla="*/ 212240 w 921416"/>
                <a:gd name="connsiteY14" fmla="*/ 66675 h 368193"/>
                <a:gd name="connsiteX15" fmla="*/ 228909 w 921416"/>
                <a:gd name="connsiteY15" fmla="*/ 59531 h 368193"/>
                <a:gd name="connsiteX16" fmla="*/ 252721 w 921416"/>
                <a:gd name="connsiteY16" fmla="*/ 50006 h 368193"/>
                <a:gd name="connsiteX17" fmla="*/ 269390 w 921416"/>
                <a:gd name="connsiteY17" fmla="*/ 42862 h 368193"/>
                <a:gd name="connsiteX18" fmla="*/ 288440 w 921416"/>
                <a:gd name="connsiteY18" fmla="*/ 40481 h 368193"/>
                <a:gd name="connsiteX19" fmla="*/ 333684 w 921416"/>
                <a:gd name="connsiteY19" fmla="*/ 28575 h 368193"/>
                <a:gd name="connsiteX20" fmla="*/ 352734 w 921416"/>
                <a:gd name="connsiteY20" fmla="*/ 26193 h 368193"/>
                <a:gd name="connsiteX21" fmla="*/ 388453 w 921416"/>
                <a:gd name="connsiteY21" fmla="*/ 16668 h 368193"/>
                <a:gd name="connsiteX22" fmla="*/ 402740 w 921416"/>
                <a:gd name="connsiteY22" fmla="*/ 14287 h 368193"/>
                <a:gd name="connsiteX23" fmla="*/ 417028 w 921416"/>
                <a:gd name="connsiteY23" fmla="*/ 9525 h 368193"/>
                <a:gd name="connsiteX24" fmla="*/ 447984 w 921416"/>
                <a:gd name="connsiteY24" fmla="*/ 4762 h 368193"/>
                <a:gd name="connsiteX25" fmla="*/ 464653 w 921416"/>
                <a:gd name="connsiteY25" fmla="*/ 0 h 368193"/>
                <a:gd name="connsiteX26" fmla="*/ 483703 w 921416"/>
                <a:gd name="connsiteY26" fmla="*/ 2381 h 368193"/>
                <a:gd name="connsiteX27" fmla="*/ 502753 w 921416"/>
                <a:gd name="connsiteY27" fmla="*/ 7143 h 368193"/>
                <a:gd name="connsiteX28" fmla="*/ 552759 w 921416"/>
                <a:gd name="connsiteY28" fmla="*/ 21431 h 368193"/>
                <a:gd name="connsiteX29" fmla="*/ 576571 w 921416"/>
                <a:gd name="connsiteY29" fmla="*/ 28575 h 368193"/>
                <a:gd name="connsiteX30" fmla="*/ 605146 w 921416"/>
                <a:gd name="connsiteY30" fmla="*/ 35718 h 368193"/>
                <a:gd name="connsiteX31" fmla="*/ 648009 w 921416"/>
                <a:gd name="connsiteY31" fmla="*/ 45243 h 368193"/>
                <a:gd name="connsiteX32" fmla="*/ 686109 w 921416"/>
                <a:gd name="connsiteY32" fmla="*/ 57150 h 368193"/>
                <a:gd name="connsiteX33" fmla="*/ 705159 w 921416"/>
                <a:gd name="connsiteY33" fmla="*/ 59531 h 368193"/>
                <a:gd name="connsiteX34" fmla="*/ 740878 w 921416"/>
                <a:gd name="connsiteY34" fmla="*/ 66675 h 368193"/>
                <a:gd name="connsiteX35" fmla="*/ 781359 w 921416"/>
                <a:gd name="connsiteY35" fmla="*/ 76200 h 368193"/>
                <a:gd name="connsiteX36" fmla="*/ 805171 w 921416"/>
                <a:gd name="connsiteY36" fmla="*/ 83343 h 368193"/>
                <a:gd name="connsiteX37" fmla="*/ 826603 w 921416"/>
                <a:gd name="connsiteY37" fmla="*/ 88106 h 368193"/>
                <a:gd name="connsiteX38" fmla="*/ 843271 w 921416"/>
                <a:gd name="connsiteY38" fmla="*/ 92868 h 368193"/>
                <a:gd name="connsiteX39" fmla="*/ 855178 w 921416"/>
                <a:gd name="connsiteY39" fmla="*/ 95250 h 368193"/>
                <a:gd name="connsiteX40" fmla="*/ 878990 w 921416"/>
                <a:gd name="connsiteY40" fmla="*/ 102393 h 368193"/>
                <a:gd name="connsiteX41" fmla="*/ 890896 w 921416"/>
                <a:gd name="connsiteY41" fmla="*/ 107156 h 368193"/>
                <a:gd name="connsiteX42" fmla="*/ 898040 w 921416"/>
                <a:gd name="connsiteY42" fmla="*/ 111918 h 368193"/>
                <a:gd name="connsiteX43" fmla="*/ 902803 w 921416"/>
                <a:gd name="connsiteY43" fmla="*/ 130968 h 368193"/>
                <a:gd name="connsiteX44" fmla="*/ 907565 w 921416"/>
                <a:gd name="connsiteY44" fmla="*/ 157162 h 368193"/>
                <a:gd name="connsiteX45" fmla="*/ 912328 w 921416"/>
                <a:gd name="connsiteY45" fmla="*/ 183356 h 368193"/>
                <a:gd name="connsiteX46" fmla="*/ 919471 w 921416"/>
                <a:gd name="connsiteY46" fmla="*/ 304799 h 368193"/>
                <a:gd name="connsiteX47" fmla="*/ 919471 w 921416"/>
                <a:gd name="connsiteY47" fmla="*/ 364331 h 368193"/>
                <a:gd name="connsiteX48" fmla="*/ 895659 w 921416"/>
                <a:gd name="connsiteY48" fmla="*/ 361950 h 368193"/>
                <a:gd name="connsiteX49" fmla="*/ 855178 w 921416"/>
                <a:gd name="connsiteY49" fmla="*/ 357187 h 368193"/>
                <a:gd name="connsiteX50" fmla="*/ 707540 w 921416"/>
                <a:gd name="connsiteY50" fmla="*/ 352425 h 368193"/>
                <a:gd name="connsiteX51" fmla="*/ 574190 w 921416"/>
                <a:gd name="connsiteY51" fmla="*/ 357187 h 368193"/>
                <a:gd name="connsiteX52" fmla="*/ 559903 w 921416"/>
                <a:gd name="connsiteY52" fmla="*/ 359568 h 368193"/>
                <a:gd name="connsiteX53" fmla="*/ 433696 w 921416"/>
                <a:gd name="connsiteY53" fmla="*/ 357187 h 368193"/>
                <a:gd name="connsiteX54" fmla="*/ 362259 w 921416"/>
                <a:gd name="connsiteY54" fmla="*/ 354806 h 368193"/>
                <a:gd name="connsiteX55" fmla="*/ 314634 w 921416"/>
                <a:gd name="connsiteY55" fmla="*/ 352425 h 368193"/>
                <a:gd name="connsiteX56" fmla="*/ 36028 w 921416"/>
                <a:gd name="connsiteY56" fmla="*/ 347662 h 368193"/>
                <a:gd name="connsiteX57" fmla="*/ 16978 w 921416"/>
                <a:gd name="connsiteY57" fmla="*/ 345281 h 368193"/>
                <a:gd name="connsiteX58" fmla="*/ 14596 w 921416"/>
                <a:gd name="connsiteY58" fmla="*/ 333375 h 368193"/>
                <a:gd name="connsiteX59" fmla="*/ 21741 w 921416"/>
                <a:gd name="connsiteY59" fmla="*/ 328612 h 368193"/>
                <a:gd name="connsiteX60" fmla="*/ 24122 w 921416"/>
                <a:gd name="connsiteY60" fmla="*/ 304799 h 368193"/>
                <a:gd name="connsiteX61" fmla="*/ 14597 w 921416"/>
                <a:gd name="connsiteY61" fmla="*/ 266700 h 368193"/>
                <a:gd name="connsiteX62" fmla="*/ 5071 w 921416"/>
                <a:gd name="connsiteY62" fmla="*/ 202406 h 368193"/>
                <a:gd name="connsiteX63" fmla="*/ 7453 w 921416"/>
                <a:gd name="connsiteY63" fmla="*/ 180975 h 368193"/>
                <a:gd name="connsiteX64" fmla="*/ 309 w 921416"/>
                <a:gd name="connsiteY64" fmla="*/ 138112 h 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1416" h="368193">
                  <a:moveTo>
                    <a:pt x="309" y="138112"/>
                  </a:moveTo>
                  <a:cubicBezTo>
                    <a:pt x="2690" y="129778"/>
                    <a:pt x="15512" y="136158"/>
                    <a:pt x="21740" y="130968"/>
                  </a:cubicBezTo>
                  <a:cubicBezTo>
                    <a:pt x="23939" y="129136"/>
                    <a:pt x="24304" y="125657"/>
                    <a:pt x="26503" y="123825"/>
                  </a:cubicBezTo>
                  <a:cubicBezTo>
                    <a:pt x="29230" y="121553"/>
                    <a:pt x="32946" y="120823"/>
                    <a:pt x="36028" y="119062"/>
                  </a:cubicBezTo>
                  <a:cubicBezTo>
                    <a:pt x="58897" y="105994"/>
                    <a:pt x="28494" y="121270"/>
                    <a:pt x="50315" y="111918"/>
                  </a:cubicBezTo>
                  <a:cubicBezTo>
                    <a:pt x="53578" y="110520"/>
                    <a:pt x="56758" y="108917"/>
                    <a:pt x="59840" y="107156"/>
                  </a:cubicBezTo>
                  <a:cubicBezTo>
                    <a:pt x="62325" y="105736"/>
                    <a:pt x="64304" y="103398"/>
                    <a:pt x="66984" y="102393"/>
                  </a:cubicBezTo>
                  <a:cubicBezTo>
                    <a:pt x="70774" y="100972"/>
                    <a:pt x="75013" y="101175"/>
                    <a:pt x="78890" y="100012"/>
                  </a:cubicBezTo>
                  <a:cubicBezTo>
                    <a:pt x="82984" y="98784"/>
                    <a:pt x="86702" y="96478"/>
                    <a:pt x="90796" y="95250"/>
                  </a:cubicBezTo>
                  <a:cubicBezTo>
                    <a:pt x="94673" y="94087"/>
                    <a:pt x="98721" y="93592"/>
                    <a:pt x="102703" y="92868"/>
                  </a:cubicBezTo>
                  <a:cubicBezTo>
                    <a:pt x="127325" y="88391"/>
                    <a:pt x="109119" y="92113"/>
                    <a:pt x="143184" y="88106"/>
                  </a:cubicBezTo>
                  <a:cubicBezTo>
                    <a:pt x="147979" y="87542"/>
                    <a:pt x="152709" y="86519"/>
                    <a:pt x="157471" y="85725"/>
                  </a:cubicBezTo>
                  <a:cubicBezTo>
                    <a:pt x="162234" y="84137"/>
                    <a:pt x="166916" y="82283"/>
                    <a:pt x="171759" y="80962"/>
                  </a:cubicBezTo>
                  <a:cubicBezTo>
                    <a:pt x="175664" y="79897"/>
                    <a:pt x="179848" y="79928"/>
                    <a:pt x="183665" y="78581"/>
                  </a:cubicBezTo>
                  <a:cubicBezTo>
                    <a:pt x="193395" y="75147"/>
                    <a:pt x="202730" y="70679"/>
                    <a:pt x="212240" y="66675"/>
                  </a:cubicBezTo>
                  <a:lnTo>
                    <a:pt x="228909" y="59531"/>
                  </a:lnTo>
                  <a:cubicBezTo>
                    <a:pt x="236800" y="56243"/>
                    <a:pt x="244830" y="53294"/>
                    <a:pt x="252721" y="50006"/>
                  </a:cubicBezTo>
                  <a:cubicBezTo>
                    <a:pt x="258301" y="47681"/>
                    <a:pt x="263392" y="43612"/>
                    <a:pt x="269390" y="42862"/>
                  </a:cubicBezTo>
                  <a:lnTo>
                    <a:pt x="288440" y="40481"/>
                  </a:lnTo>
                  <a:cubicBezTo>
                    <a:pt x="306888" y="34947"/>
                    <a:pt x="315090" y="31856"/>
                    <a:pt x="333684" y="28575"/>
                  </a:cubicBezTo>
                  <a:cubicBezTo>
                    <a:pt x="339986" y="27463"/>
                    <a:pt x="346384" y="26987"/>
                    <a:pt x="352734" y="26193"/>
                  </a:cubicBezTo>
                  <a:cubicBezTo>
                    <a:pt x="364801" y="22746"/>
                    <a:pt x="376138" y="19307"/>
                    <a:pt x="388453" y="16668"/>
                  </a:cubicBezTo>
                  <a:cubicBezTo>
                    <a:pt x="393174" y="15656"/>
                    <a:pt x="398056" y="15458"/>
                    <a:pt x="402740" y="14287"/>
                  </a:cubicBezTo>
                  <a:cubicBezTo>
                    <a:pt x="407610" y="13070"/>
                    <a:pt x="412158" y="10743"/>
                    <a:pt x="417028" y="9525"/>
                  </a:cubicBezTo>
                  <a:cubicBezTo>
                    <a:pt x="423185" y="7986"/>
                    <a:pt x="442423" y="5773"/>
                    <a:pt x="447984" y="4762"/>
                  </a:cubicBezTo>
                  <a:cubicBezTo>
                    <a:pt x="454562" y="3566"/>
                    <a:pt x="458533" y="2040"/>
                    <a:pt x="464653" y="0"/>
                  </a:cubicBezTo>
                  <a:cubicBezTo>
                    <a:pt x="471003" y="794"/>
                    <a:pt x="477413" y="1202"/>
                    <a:pt x="483703" y="2381"/>
                  </a:cubicBezTo>
                  <a:cubicBezTo>
                    <a:pt x="490136" y="3587"/>
                    <a:pt x="496443" y="5402"/>
                    <a:pt x="502753" y="7143"/>
                  </a:cubicBezTo>
                  <a:lnTo>
                    <a:pt x="552759" y="21431"/>
                  </a:lnTo>
                  <a:cubicBezTo>
                    <a:pt x="560696" y="23812"/>
                    <a:pt x="568576" y="26395"/>
                    <a:pt x="576571" y="28575"/>
                  </a:cubicBezTo>
                  <a:cubicBezTo>
                    <a:pt x="586043" y="31158"/>
                    <a:pt x="595572" y="33542"/>
                    <a:pt x="605146" y="35718"/>
                  </a:cubicBezTo>
                  <a:cubicBezTo>
                    <a:pt x="625731" y="40396"/>
                    <a:pt x="628906" y="39624"/>
                    <a:pt x="648009" y="45243"/>
                  </a:cubicBezTo>
                  <a:cubicBezTo>
                    <a:pt x="657759" y="48111"/>
                    <a:pt x="675371" y="55002"/>
                    <a:pt x="686109" y="57150"/>
                  </a:cubicBezTo>
                  <a:cubicBezTo>
                    <a:pt x="692384" y="58405"/>
                    <a:pt x="698869" y="58352"/>
                    <a:pt x="705159" y="59531"/>
                  </a:cubicBezTo>
                  <a:cubicBezTo>
                    <a:pt x="763992" y="70561"/>
                    <a:pt x="688284" y="59159"/>
                    <a:pt x="740878" y="66675"/>
                  </a:cubicBezTo>
                  <a:cubicBezTo>
                    <a:pt x="795684" y="84942"/>
                    <a:pt x="731632" y="65149"/>
                    <a:pt x="781359" y="76200"/>
                  </a:cubicBezTo>
                  <a:cubicBezTo>
                    <a:pt x="789448" y="77998"/>
                    <a:pt x="797157" y="81234"/>
                    <a:pt x="805171" y="83343"/>
                  </a:cubicBezTo>
                  <a:cubicBezTo>
                    <a:pt x="812248" y="85205"/>
                    <a:pt x="819503" y="86331"/>
                    <a:pt x="826603" y="88106"/>
                  </a:cubicBezTo>
                  <a:cubicBezTo>
                    <a:pt x="832209" y="89507"/>
                    <a:pt x="837665" y="91467"/>
                    <a:pt x="843271" y="92868"/>
                  </a:cubicBezTo>
                  <a:cubicBezTo>
                    <a:pt x="847198" y="93850"/>
                    <a:pt x="851227" y="94372"/>
                    <a:pt x="855178" y="95250"/>
                  </a:cubicBezTo>
                  <a:cubicBezTo>
                    <a:pt x="863072" y="97004"/>
                    <a:pt x="871570" y="99425"/>
                    <a:pt x="878990" y="102393"/>
                  </a:cubicBezTo>
                  <a:cubicBezTo>
                    <a:pt x="882959" y="103981"/>
                    <a:pt x="887073" y="105244"/>
                    <a:pt x="890896" y="107156"/>
                  </a:cubicBezTo>
                  <a:cubicBezTo>
                    <a:pt x="893456" y="108436"/>
                    <a:pt x="895659" y="110331"/>
                    <a:pt x="898040" y="111918"/>
                  </a:cubicBezTo>
                  <a:cubicBezTo>
                    <a:pt x="899628" y="118268"/>
                    <a:pt x="901727" y="124512"/>
                    <a:pt x="902803" y="130968"/>
                  </a:cubicBezTo>
                  <a:cubicBezTo>
                    <a:pt x="909819" y="173072"/>
                    <a:pt x="900909" y="120552"/>
                    <a:pt x="907565" y="157162"/>
                  </a:cubicBezTo>
                  <a:cubicBezTo>
                    <a:pt x="913645" y="190605"/>
                    <a:pt x="906456" y="154006"/>
                    <a:pt x="912328" y="183356"/>
                  </a:cubicBezTo>
                  <a:cubicBezTo>
                    <a:pt x="911534" y="224631"/>
                    <a:pt x="917843" y="263548"/>
                    <a:pt x="919471" y="304799"/>
                  </a:cubicBezTo>
                  <a:cubicBezTo>
                    <a:pt x="920233" y="324097"/>
                    <a:pt x="923440" y="354806"/>
                    <a:pt x="919471" y="364331"/>
                  </a:cubicBezTo>
                  <a:cubicBezTo>
                    <a:pt x="915502" y="373856"/>
                    <a:pt x="903581" y="362882"/>
                    <a:pt x="895659" y="361950"/>
                  </a:cubicBezTo>
                  <a:cubicBezTo>
                    <a:pt x="863076" y="358116"/>
                    <a:pt x="895969" y="360586"/>
                    <a:pt x="855178" y="357187"/>
                  </a:cubicBezTo>
                  <a:cubicBezTo>
                    <a:pt x="797420" y="352374"/>
                    <a:pt x="786488" y="354070"/>
                    <a:pt x="707540" y="352425"/>
                  </a:cubicBezTo>
                  <a:cubicBezTo>
                    <a:pt x="666026" y="353368"/>
                    <a:pt x="617656" y="352358"/>
                    <a:pt x="574190" y="357187"/>
                  </a:cubicBezTo>
                  <a:cubicBezTo>
                    <a:pt x="569392" y="357720"/>
                    <a:pt x="564665" y="358774"/>
                    <a:pt x="559903" y="359568"/>
                  </a:cubicBezTo>
                  <a:lnTo>
                    <a:pt x="433696" y="357187"/>
                  </a:lnTo>
                  <a:lnTo>
                    <a:pt x="362259" y="354806"/>
                  </a:lnTo>
                  <a:cubicBezTo>
                    <a:pt x="346377" y="354171"/>
                    <a:pt x="330522" y="352886"/>
                    <a:pt x="314634" y="352425"/>
                  </a:cubicBezTo>
                  <a:cubicBezTo>
                    <a:pt x="246414" y="350447"/>
                    <a:pt x="94715" y="348525"/>
                    <a:pt x="36028" y="347662"/>
                  </a:cubicBezTo>
                  <a:cubicBezTo>
                    <a:pt x="29678" y="346868"/>
                    <a:pt x="22303" y="348831"/>
                    <a:pt x="16978" y="345281"/>
                  </a:cubicBezTo>
                  <a:cubicBezTo>
                    <a:pt x="13610" y="343036"/>
                    <a:pt x="13802" y="336153"/>
                    <a:pt x="14596" y="333375"/>
                  </a:cubicBezTo>
                  <a:cubicBezTo>
                    <a:pt x="15390" y="330597"/>
                    <a:pt x="24122" y="332581"/>
                    <a:pt x="21741" y="328612"/>
                  </a:cubicBezTo>
                  <a:cubicBezTo>
                    <a:pt x="20947" y="322262"/>
                    <a:pt x="25313" y="315118"/>
                    <a:pt x="24122" y="304799"/>
                  </a:cubicBezTo>
                  <a:cubicBezTo>
                    <a:pt x="22931" y="294480"/>
                    <a:pt x="22383" y="321212"/>
                    <a:pt x="14597" y="266700"/>
                  </a:cubicBezTo>
                  <a:cubicBezTo>
                    <a:pt x="14738" y="265222"/>
                    <a:pt x="2050" y="217511"/>
                    <a:pt x="5071" y="202406"/>
                  </a:cubicBezTo>
                  <a:cubicBezTo>
                    <a:pt x="5563" y="199945"/>
                    <a:pt x="6763" y="183389"/>
                    <a:pt x="7453" y="180975"/>
                  </a:cubicBezTo>
                  <a:cubicBezTo>
                    <a:pt x="10219" y="171295"/>
                    <a:pt x="-2072" y="146446"/>
                    <a:pt x="309" y="138112"/>
                  </a:cubicBezTo>
                  <a:close/>
                </a:path>
              </a:pathLst>
            </a:cu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grpSp>
      <p:sp>
        <p:nvSpPr>
          <p:cNvPr id="53" name="TextBox 52">
            <a:extLst>
              <a:ext uri="{FF2B5EF4-FFF2-40B4-BE49-F238E27FC236}">
                <a16:creationId xmlns:a16="http://schemas.microsoft.com/office/drawing/2014/main" id="{64277742-1E1D-EBB3-DB22-C5339A6CA254}"/>
              </a:ext>
            </a:extLst>
          </p:cNvPr>
          <p:cNvSpPr txBox="1">
            <a:spLocks/>
          </p:cNvSpPr>
          <p:nvPr/>
        </p:nvSpPr>
        <p:spPr>
          <a:xfrm>
            <a:off x="4432136" y="140602"/>
            <a:ext cx="3610295" cy="369332"/>
          </a:xfrm>
          <a:prstGeom prst="rect">
            <a:avLst/>
          </a:prstGeom>
          <a:noFill/>
        </p:spPr>
        <p:txBody>
          <a:bodyPr wrap="square" rtlCol="0">
            <a:spAutoFit/>
          </a:bodyPr>
          <a:lstStyle/>
          <a:p>
            <a:r>
              <a:rPr lang="en-US" dirty="0"/>
              <a:t>Solar Responders</a:t>
            </a:r>
          </a:p>
        </p:txBody>
      </p:sp>
      <p:grpSp>
        <p:nvGrpSpPr>
          <p:cNvPr id="69" name="Group 68">
            <a:extLst>
              <a:ext uri="{FF2B5EF4-FFF2-40B4-BE49-F238E27FC236}">
                <a16:creationId xmlns:a16="http://schemas.microsoft.com/office/drawing/2014/main" id="{1956FAB0-1073-FB28-6A08-60BDA56175F6}"/>
              </a:ext>
            </a:extLst>
          </p:cNvPr>
          <p:cNvGrpSpPr>
            <a:grpSpLocks noGrp="1" noUngrp="1" noRot="1" noMove="1" noResize="1"/>
          </p:cNvGrpSpPr>
          <p:nvPr/>
        </p:nvGrpSpPr>
        <p:grpSpPr>
          <a:xfrm>
            <a:off x="70349" y="4753012"/>
            <a:ext cx="1297556" cy="2050105"/>
            <a:chOff x="70349" y="4753012"/>
            <a:chExt cx="1297556" cy="2050105"/>
          </a:xfrm>
        </p:grpSpPr>
        <p:sp>
          <p:nvSpPr>
            <p:cNvPr id="54" name="Rectangle 53">
              <a:extLst>
                <a:ext uri="{FF2B5EF4-FFF2-40B4-BE49-F238E27FC236}">
                  <a16:creationId xmlns:a16="http://schemas.microsoft.com/office/drawing/2014/main" id="{45B250E2-6FDC-1744-6B54-A3C66DBBFF66}"/>
                </a:ext>
              </a:extLst>
            </p:cNvPr>
            <p:cNvSpPr>
              <a:spLocks noGrp="1" noRot="1" noMove="1" noResize="1" noEditPoints="1" noAdjustHandles="1" noChangeArrowheads="1" noChangeShapeType="1"/>
            </p:cNvSpPr>
            <p:nvPr/>
          </p:nvSpPr>
          <p:spPr>
            <a:xfrm>
              <a:off x="70349" y="4753012"/>
              <a:ext cx="1297556" cy="2050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Legend:</a:t>
              </a:r>
            </a:p>
          </p:txBody>
        </p:sp>
        <p:sp>
          <p:nvSpPr>
            <p:cNvPr id="55" name="Rectangle 54">
              <a:extLst>
                <a:ext uri="{FF2B5EF4-FFF2-40B4-BE49-F238E27FC236}">
                  <a16:creationId xmlns:a16="http://schemas.microsoft.com/office/drawing/2014/main" id="{ACAFF3FC-C287-67F5-C246-8C8AEFBFE878}"/>
                </a:ext>
              </a:extLst>
            </p:cNvPr>
            <p:cNvSpPr>
              <a:spLocks noGrp="1" noRot="1" noMove="1" noResize="1" noEditPoints="1" noAdjustHandles="1" noChangeArrowheads="1" noChangeShapeType="1"/>
            </p:cNvSpPr>
            <p:nvPr/>
          </p:nvSpPr>
          <p:spPr>
            <a:xfrm>
              <a:off x="142955" y="5200979"/>
              <a:ext cx="251030" cy="228709"/>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08EBFEB-8E44-EF11-C5BB-B731050DFF07}"/>
                </a:ext>
              </a:extLst>
            </p:cNvPr>
            <p:cNvSpPr>
              <a:spLocks noGrp="1" noRot="1" noMove="1" noResize="1" noEditPoints="1" noAdjustHandles="1" noChangeArrowheads="1" noChangeShapeType="1"/>
            </p:cNvSpPr>
            <p:nvPr/>
          </p:nvSpPr>
          <p:spPr>
            <a:xfrm>
              <a:off x="143803" y="5765205"/>
              <a:ext cx="251030" cy="228709"/>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A8422D-3166-AE91-AC9C-E0B43A55B5EB}"/>
                </a:ext>
              </a:extLst>
            </p:cNvPr>
            <p:cNvSpPr>
              <a:spLocks noGrp="1" noRot="1" noMove="1" noResize="1" noEditPoints="1" noAdjustHandles="1" noChangeArrowheads="1" noChangeShapeType="1"/>
            </p:cNvSpPr>
            <p:nvPr/>
          </p:nvSpPr>
          <p:spPr>
            <a:xfrm>
              <a:off x="142955" y="6355714"/>
              <a:ext cx="251030" cy="2287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8607A5C-4F71-E0D1-6150-42C8D29F6360}"/>
                </a:ext>
              </a:extLst>
            </p:cNvPr>
            <p:cNvSpPr txBox="1">
              <a:spLocks noGrp="1" noRot="1" noMove="1" noResize="1" noEditPoints="1" noAdjustHandles="1" noChangeArrowheads="1" noChangeShapeType="1"/>
            </p:cNvSpPr>
            <p:nvPr/>
          </p:nvSpPr>
          <p:spPr>
            <a:xfrm>
              <a:off x="373679" y="5084282"/>
              <a:ext cx="947211" cy="461665"/>
            </a:xfrm>
            <a:prstGeom prst="rect">
              <a:avLst/>
            </a:prstGeom>
            <a:noFill/>
          </p:spPr>
          <p:txBody>
            <a:bodyPr wrap="square" rtlCol="0">
              <a:spAutoFit/>
            </a:bodyPr>
            <a:lstStyle/>
            <a:p>
              <a:r>
                <a:rPr lang="en-US" sz="1200" dirty="0"/>
                <a:t>Solar info available</a:t>
              </a:r>
            </a:p>
          </p:txBody>
        </p:sp>
        <p:sp>
          <p:nvSpPr>
            <p:cNvPr id="59" name="TextBox 58">
              <a:extLst>
                <a:ext uri="{FF2B5EF4-FFF2-40B4-BE49-F238E27FC236}">
                  <a16:creationId xmlns:a16="http://schemas.microsoft.com/office/drawing/2014/main" id="{ECA33195-D875-8FCF-8080-7499CEA24883}"/>
                </a:ext>
              </a:extLst>
            </p:cNvPr>
            <p:cNvSpPr txBox="1">
              <a:spLocks noGrp="1" noRot="1" noMove="1" noResize="1" noEditPoints="1" noAdjustHandles="1" noChangeArrowheads="1" noChangeShapeType="1"/>
            </p:cNvSpPr>
            <p:nvPr/>
          </p:nvSpPr>
          <p:spPr>
            <a:xfrm>
              <a:off x="381419" y="5542357"/>
              <a:ext cx="939471" cy="646331"/>
            </a:xfrm>
            <a:prstGeom prst="rect">
              <a:avLst/>
            </a:prstGeom>
            <a:noFill/>
          </p:spPr>
          <p:txBody>
            <a:bodyPr wrap="square" rtlCol="0">
              <a:spAutoFit/>
            </a:bodyPr>
            <a:lstStyle/>
            <a:p>
              <a:r>
                <a:rPr lang="en-US" sz="1200" dirty="0"/>
                <a:t>Confirmed no solar panels</a:t>
              </a:r>
            </a:p>
          </p:txBody>
        </p:sp>
        <p:sp>
          <p:nvSpPr>
            <p:cNvPr id="60" name="TextBox 59">
              <a:extLst>
                <a:ext uri="{FF2B5EF4-FFF2-40B4-BE49-F238E27FC236}">
                  <a16:creationId xmlns:a16="http://schemas.microsoft.com/office/drawing/2014/main" id="{E80BF4D7-17BA-0EB3-D6BF-E07E00166103}"/>
                </a:ext>
              </a:extLst>
            </p:cNvPr>
            <p:cNvSpPr txBox="1">
              <a:spLocks noGrp="1" noRot="1" noMove="1" noResize="1" noEditPoints="1" noAdjustHandles="1" noChangeArrowheads="1" noChangeShapeType="1"/>
            </p:cNvSpPr>
            <p:nvPr/>
          </p:nvSpPr>
          <p:spPr>
            <a:xfrm>
              <a:off x="381419" y="6146904"/>
              <a:ext cx="939470" cy="646331"/>
            </a:xfrm>
            <a:prstGeom prst="rect">
              <a:avLst/>
            </a:prstGeom>
            <a:noFill/>
          </p:spPr>
          <p:txBody>
            <a:bodyPr wrap="square" rtlCol="0">
              <a:spAutoFit/>
            </a:bodyPr>
            <a:lstStyle/>
            <a:p>
              <a:r>
                <a:rPr lang="en-US" sz="1200" dirty="0"/>
                <a:t>Solar information unknown</a:t>
              </a:r>
            </a:p>
          </p:txBody>
        </p:sp>
      </p:grpSp>
      <p:pic>
        <p:nvPicPr>
          <p:cNvPr id="62" name="Picture 61" descr="A compass with a red needle&#10;&#10;Description automatically generated">
            <a:extLst>
              <a:ext uri="{FF2B5EF4-FFF2-40B4-BE49-F238E27FC236}">
                <a16:creationId xmlns:a16="http://schemas.microsoft.com/office/drawing/2014/main" id="{0AFAD332-0BDF-878A-5809-DB9B551D1EDC}"/>
              </a:ext>
            </a:extLst>
          </p:cNvPr>
          <p:cNvPicPr>
            <a:picLocks noGrp="1" noRot="1" noChangeAspect="1" noMove="1" noResize="1" noEditPoints="1" noAdjustHandles="1" noChangeArrowheads="1" noChangeShapeType="1" noCrop="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r="9610"/>
          <a:stretch/>
        </p:blipFill>
        <p:spPr>
          <a:xfrm>
            <a:off x="11359652" y="735935"/>
            <a:ext cx="762000" cy="757201"/>
          </a:xfrm>
          <a:prstGeom prst="rect">
            <a:avLst/>
          </a:prstGeom>
        </p:spPr>
      </p:pic>
      <p:grpSp>
        <p:nvGrpSpPr>
          <p:cNvPr id="68" name="Group 67">
            <a:extLst>
              <a:ext uri="{FF2B5EF4-FFF2-40B4-BE49-F238E27FC236}">
                <a16:creationId xmlns:a16="http://schemas.microsoft.com/office/drawing/2014/main" id="{D8FC1249-6C6F-D7D7-E383-AFEADD81BDFD}"/>
              </a:ext>
            </a:extLst>
          </p:cNvPr>
          <p:cNvGrpSpPr/>
          <p:nvPr/>
        </p:nvGrpSpPr>
        <p:grpSpPr>
          <a:xfrm>
            <a:off x="11483322" y="1494059"/>
            <a:ext cx="514660" cy="1243394"/>
            <a:chOff x="6277273" y="2369320"/>
            <a:chExt cx="890344" cy="1852727"/>
          </a:xfrm>
        </p:grpSpPr>
        <p:pic>
          <p:nvPicPr>
            <p:cNvPr id="64" name="Picture 63" descr="A screenshot of a map&#10;&#10;Description automatically generated">
              <a:extLst>
                <a:ext uri="{FF2B5EF4-FFF2-40B4-BE49-F238E27FC236}">
                  <a16:creationId xmlns:a16="http://schemas.microsoft.com/office/drawing/2014/main" id="{1D236987-8CB9-7A77-3CD1-75DA4CAAE6AE}"/>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76299" t="44140" r="8219" b="29374"/>
            <a:stretch/>
          </p:blipFill>
          <p:spPr>
            <a:xfrm>
              <a:off x="6277274" y="2369320"/>
              <a:ext cx="890343" cy="1852727"/>
            </a:xfrm>
            <a:prstGeom prst="rect">
              <a:avLst/>
            </a:prstGeom>
          </p:spPr>
        </p:pic>
        <p:sp>
          <p:nvSpPr>
            <p:cNvPr id="67" name="Isosceles Triangle 66">
              <a:extLst>
                <a:ext uri="{FF2B5EF4-FFF2-40B4-BE49-F238E27FC236}">
                  <a16:creationId xmlns:a16="http://schemas.microsoft.com/office/drawing/2014/main" id="{A335C65C-4292-C79D-9E11-7F2C6B4B2CB9}"/>
                </a:ext>
              </a:extLst>
            </p:cNvPr>
            <p:cNvSpPr/>
            <p:nvPr/>
          </p:nvSpPr>
          <p:spPr>
            <a:xfrm rot="5400000">
              <a:off x="6191400" y="3162453"/>
              <a:ext cx="352423" cy="180677"/>
            </a:xfrm>
            <a:prstGeom prst="triangle">
              <a:avLst>
                <a:gd name="adj" fmla="val 5202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2" name="Picture 1" descr="A black background with a black square&#10;&#10;Description automatically generated with medium confidence">
            <a:hlinkClick r:id="rId14" action="ppaction://hlinksldjump"/>
            <a:extLst>
              <a:ext uri="{FF2B5EF4-FFF2-40B4-BE49-F238E27FC236}">
                <a16:creationId xmlns:a16="http://schemas.microsoft.com/office/drawing/2014/main" id="{81A76452-3729-8951-405E-7F8D5FB2CA57}"/>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flipH="1">
            <a:off x="10961123" y="58033"/>
            <a:ext cx="526915" cy="526915"/>
          </a:xfrm>
          <a:prstGeom prst="rect">
            <a:avLst/>
          </a:prstGeom>
        </p:spPr>
      </p:pic>
      <p:sp>
        <p:nvSpPr>
          <p:cNvPr id="3" name="Arrow: Right 2">
            <a:hlinkClick r:id="rId17" action="ppaction://hlinksldjump"/>
            <a:extLst>
              <a:ext uri="{FF2B5EF4-FFF2-40B4-BE49-F238E27FC236}">
                <a16:creationId xmlns:a16="http://schemas.microsoft.com/office/drawing/2014/main" id="{5739BD22-6265-40C6-79E0-0B9F59CECE34}"/>
              </a:ext>
            </a:extLst>
          </p:cNvPr>
          <p:cNvSpPr/>
          <p:nvPr/>
        </p:nvSpPr>
        <p:spPr>
          <a:xfrm>
            <a:off x="10283425" y="5864527"/>
            <a:ext cx="1838226" cy="917803"/>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Summery</a:t>
            </a:r>
          </a:p>
        </p:txBody>
      </p:sp>
    </p:spTree>
    <p:extLst>
      <p:ext uri="{BB962C8B-B14F-4D97-AF65-F5344CB8AC3E}">
        <p14:creationId xmlns:p14="http://schemas.microsoft.com/office/powerpoint/2010/main" val="332122633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nextCondLst>
                <p:cond evt="onClick" delay="0">
                  <p:tgtEl>
                    <p:spTgt spid="18"/>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FF0A4A-DF2C-38E6-8579-E6763C1BFC99}"/>
              </a:ext>
            </a:extLst>
          </p:cNvPr>
          <p:cNvSpPr txBox="1">
            <a:spLocks noGrp="1" noRot="1" noMove="1" noResize="1" noEditPoints="1" noAdjustHandles="1" noChangeArrowheads="1" noChangeShapeType="1"/>
          </p:cNvSpPr>
          <p:nvPr/>
        </p:nvSpPr>
        <p:spPr>
          <a:xfrm>
            <a:off x="495301" y="787528"/>
            <a:ext cx="769236" cy="369332"/>
          </a:xfrm>
          <a:prstGeom prst="rect">
            <a:avLst/>
          </a:prstGeom>
          <a:noFill/>
        </p:spPr>
        <p:txBody>
          <a:bodyPr wrap="square" rtlCol="0">
            <a:spAutoFit/>
          </a:bodyPr>
          <a:lstStyle/>
          <a:p>
            <a:r>
              <a:rPr lang="en-US" u="sng" dirty="0"/>
              <a:t>Map:</a:t>
            </a:r>
          </a:p>
        </p:txBody>
      </p:sp>
      <p:sp>
        <p:nvSpPr>
          <p:cNvPr id="7" name="Rectangle 6">
            <a:extLst>
              <a:ext uri="{FF2B5EF4-FFF2-40B4-BE49-F238E27FC236}">
                <a16:creationId xmlns:a16="http://schemas.microsoft.com/office/drawing/2014/main" id="{64B5111C-01E3-1621-401E-E278FDA926AE}"/>
              </a:ext>
            </a:extLst>
          </p:cNvPr>
          <p:cNvSpPr>
            <a:spLocks noGrp="1" noRot="1" noMove="1" noResize="1" noEditPoints="1" noAdjustHandles="1" noChangeArrowheads="1" noChangeShapeType="1"/>
          </p:cNvSpPr>
          <p:nvPr/>
        </p:nvSpPr>
        <p:spPr>
          <a:xfrm>
            <a:off x="495301" y="792907"/>
            <a:ext cx="5600700" cy="24757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A2D3AA0-9E0F-3820-C77E-C96ED57BE57E}"/>
              </a:ext>
            </a:extLst>
          </p:cNvPr>
          <p:cNvSpPr>
            <a:spLocks noGrp="1" noRot="1" noMove="1" noResize="1" noEditPoints="1" noAdjustHandles="1" noChangeArrowheads="1" noChangeShapeType="1"/>
          </p:cNvSpPr>
          <p:nvPr/>
        </p:nvSpPr>
        <p:spPr>
          <a:xfrm>
            <a:off x="495301" y="3384550"/>
            <a:ext cx="5600699" cy="2792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5EDCB9D-3936-5DCC-D185-EE147D435919}"/>
              </a:ext>
            </a:extLst>
          </p:cNvPr>
          <p:cNvSpPr txBox="1">
            <a:spLocks noGrp="1" noRot="1" noMove="1" noResize="1" noEditPoints="1" noAdjustHandles="1" noChangeArrowheads="1" noChangeShapeType="1"/>
          </p:cNvSpPr>
          <p:nvPr/>
        </p:nvSpPr>
        <p:spPr>
          <a:xfrm>
            <a:off x="495301" y="3384550"/>
            <a:ext cx="1132027" cy="369332"/>
          </a:xfrm>
          <a:prstGeom prst="rect">
            <a:avLst/>
          </a:prstGeom>
          <a:noFill/>
        </p:spPr>
        <p:txBody>
          <a:bodyPr wrap="square" rtlCol="0">
            <a:spAutoFit/>
          </a:bodyPr>
          <a:lstStyle/>
          <a:p>
            <a:r>
              <a:rPr lang="en-US" u="sng" dirty="0"/>
              <a:t>Address:</a:t>
            </a:r>
          </a:p>
        </p:txBody>
      </p:sp>
      <p:sp>
        <p:nvSpPr>
          <p:cNvPr id="13" name="Rectangle 12">
            <a:extLst>
              <a:ext uri="{FF2B5EF4-FFF2-40B4-BE49-F238E27FC236}">
                <a16:creationId xmlns:a16="http://schemas.microsoft.com/office/drawing/2014/main" id="{304DDD35-CF79-6EC8-75BB-C1B424E4406A}"/>
              </a:ext>
            </a:extLst>
          </p:cNvPr>
          <p:cNvSpPr>
            <a:spLocks noGrp="1" noRot="1" noMove="1" noResize="1" noEditPoints="1" noAdjustHandles="1" noChangeArrowheads="1" noChangeShapeType="1"/>
          </p:cNvSpPr>
          <p:nvPr/>
        </p:nvSpPr>
        <p:spPr>
          <a:xfrm>
            <a:off x="6273799" y="787528"/>
            <a:ext cx="5530849" cy="538943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30807D53-25BE-BDCC-2719-9A044D9A6F71}"/>
              </a:ext>
            </a:extLst>
          </p:cNvPr>
          <p:cNvSpPr txBox="1">
            <a:spLocks noGrp="1" noRot="1" noMove="1" noResize="1" noEditPoints="1" noAdjustHandles="1" noChangeArrowheads="1" noChangeShapeType="1"/>
          </p:cNvSpPr>
          <p:nvPr/>
        </p:nvSpPr>
        <p:spPr>
          <a:xfrm>
            <a:off x="8311378" y="757144"/>
            <a:ext cx="1450782" cy="461665"/>
          </a:xfrm>
          <a:prstGeom prst="rect">
            <a:avLst/>
          </a:prstGeom>
          <a:noFill/>
        </p:spPr>
        <p:txBody>
          <a:bodyPr wrap="none" rtlCol="0">
            <a:spAutoFit/>
          </a:bodyPr>
          <a:lstStyle/>
          <a:p>
            <a:r>
              <a:rPr lang="en-US" sz="2400" u="sng" dirty="0"/>
              <a:t>Solar Info:</a:t>
            </a:r>
          </a:p>
        </p:txBody>
      </p:sp>
      <p:pic>
        <p:nvPicPr>
          <p:cNvPr id="16" name="Picture 15" descr="A pencil with a pink and white pencil&#10;&#10;Description automatically generated">
            <a:extLst>
              <a:ext uri="{FF2B5EF4-FFF2-40B4-BE49-F238E27FC236}">
                <a16:creationId xmlns:a16="http://schemas.microsoft.com/office/drawing/2014/main" id="{93AC2C10-BD5C-3B2B-3562-305187A4F36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409224" y="814549"/>
            <a:ext cx="352748" cy="342312"/>
          </a:xfrm>
          <a:prstGeom prst="rect">
            <a:avLst/>
          </a:prstGeom>
        </p:spPr>
      </p:pic>
      <p:pic>
        <p:nvPicPr>
          <p:cNvPr id="18" name="Picture 17" descr="A red x in a white circle&#10;&#10;Description automatically generated">
            <a:hlinkClick r:id="rId4" action="ppaction://hlinksldjump"/>
            <a:extLst>
              <a:ext uri="{FF2B5EF4-FFF2-40B4-BE49-F238E27FC236}">
                <a16:creationId xmlns:a16="http://schemas.microsoft.com/office/drawing/2014/main" id="{B070D3E6-25B7-D77B-82CF-6C144BA169F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73799" y="793778"/>
            <a:ext cx="390515" cy="390515"/>
          </a:xfrm>
          <a:prstGeom prst="rect">
            <a:avLst/>
          </a:prstGeom>
        </p:spPr>
      </p:pic>
      <p:sp>
        <p:nvSpPr>
          <p:cNvPr id="19" name="TextBox 18">
            <a:extLst>
              <a:ext uri="{FF2B5EF4-FFF2-40B4-BE49-F238E27FC236}">
                <a16:creationId xmlns:a16="http://schemas.microsoft.com/office/drawing/2014/main" id="{8B551CC6-1750-7C8E-BF04-B8933D24F803}"/>
              </a:ext>
            </a:extLst>
          </p:cNvPr>
          <p:cNvSpPr txBox="1">
            <a:spLocks noGrp="1" noRot="1" noMove="1" noResize="1" noEditPoints="1" noAdjustHandles="1" noChangeArrowheads="1" noChangeShapeType="1"/>
          </p:cNvSpPr>
          <p:nvPr/>
        </p:nvSpPr>
        <p:spPr>
          <a:xfrm>
            <a:off x="879918" y="3936832"/>
            <a:ext cx="2937971" cy="276999"/>
          </a:xfrm>
          <a:prstGeom prst="rect">
            <a:avLst/>
          </a:prstGeom>
          <a:noFill/>
        </p:spPr>
        <p:txBody>
          <a:bodyPr wrap="square" rtlCol="0">
            <a:spAutoFit/>
          </a:bodyPr>
          <a:lstStyle/>
          <a:p>
            <a:r>
              <a:rPr lang="en-US" sz="1200" dirty="0"/>
              <a:t>Street Address:	1234 Main St.</a:t>
            </a:r>
          </a:p>
        </p:txBody>
      </p:sp>
      <p:sp>
        <p:nvSpPr>
          <p:cNvPr id="20" name="TextBox 19">
            <a:extLst>
              <a:ext uri="{FF2B5EF4-FFF2-40B4-BE49-F238E27FC236}">
                <a16:creationId xmlns:a16="http://schemas.microsoft.com/office/drawing/2014/main" id="{C522110A-7BE2-526A-2976-F354BB201E51}"/>
              </a:ext>
            </a:extLst>
          </p:cNvPr>
          <p:cNvSpPr txBox="1">
            <a:spLocks noGrp="1" noRot="1" noMove="1" noResize="1" noEditPoints="1" noAdjustHandles="1" noChangeArrowheads="1" noChangeShapeType="1"/>
          </p:cNvSpPr>
          <p:nvPr/>
        </p:nvSpPr>
        <p:spPr>
          <a:xfrm>
            <a:off x="879919" y="4326716"/>
            <a:ext cx="3292032" cy="276998"/>
          </a:xfrm>
          <a:prstGeom prst="rect">
            <a:avLst/>
          </a:prstGeom>
          <a:noFill/>
        </p:spPr>
        <p:txBody>
          <a:bodyPr wrap="square" rtlCol="0">
            <a:spAutoFit/>
          </a:bodyPr>
          <a:lstStyle/>
          <a:p>
            <a:r>
              <a:rPr lang="en-US" sz="1200" dirty="0"/>
              <a:t>City:		Edwardsville</a:t>
            </a:r>
          </a:p>
        </p:txBody>
      </p:sp>
      <p:sp>
        <p:nvSpPr>
          <p:cNvPr id="21" name="TextBox 20">
            <a:extLst>
              <a:ext uri="{FF2B5EF4-FFF2-40B4-BE49-F238E27FC236}">
                <a16:creationId xmlns:a16="http://schemas.microsoft.com/office/drawing/2014/main" id="{DBCF6D5E-EC55-1C5E-12BA-7797C5ADB2FE}"/>
              </a:ext>
            </a:extLst>
          </p:cNvPr>
          <p:cNvSpPr txBox="1">
            <a:spLocks noGrp="1" noRot="1" noMove="1" noResize="1" noEditPoints="1" noAdjustHandles="1" noChangeArrowheads="1" noChangeShapeType="1"/>
          </p:cNvSpPr>
          <p:nvPr/>
        </p:nvSpPr>
        <p:spPr>
          <a:xfrm>
            <a:off x="879919" y="4714471"/>
            <a:ext cx="2847532" cy="276999"/>
          </a:xfrm>
          <a:prstGeom prst="rect">
            <a:avLst/>
          </a:prstGeom>
          <a:noFill/>
        </p:spPr>
        <p:txBody>
          <a:bodyPr wrap="square" rtlCol="0">
            <a:spAutoFit/>
          </a:bodyPr>
          <a:lstStyle/>
          <a:p>
            <a:r>
              <a:rPr lang="en-US" sz="1200" dirty="0"/>
              <a:t>State: 		Illinois</a:t>
            </a:r>
          </a:p>
        </p:txBody>
      </p:sp>
      <p:sp>
        <p:nvSpPr>
          <p:cNvPr id="22" name="TextBox 21">
            <a:extLst>
              <a:ext uri="{FF2B5EF4-FFF2-40B4-BE49-F238E27FC236}">
                <a16:creationId xmlns:a16="http://schemas.microsoft.com/office/drawing/2014/main" id="{B4A8EA98-80D9-115F-FEE0-35D6EA552694}"/>
              </a:ext>
            </a:extLst>
          </p:cNvPr>
          <p:cNvSpPr txBox="1">
            <a:spLocks noGrp="1" noRot="1" noMove="1" noResize="1" noEditPoints="1" noAdjustHandles="1" noChangeArrowheads="1" noChangeShapeType="1"/>
          </p:cNvSpPr>
          <p:nvPr/>
        </p:nvSpPr>
        <p:spPr>
          <a:xfrm>
            <a:off x="879918" y="5102228"/>
            <a:ext cx="3018983" cy="276999"/>
          </a:xfrm>
          <a:prstGeom prst="rect">
            <a:avLst/>
          </a:prstGeom>
          <a:noFill/>
        </p:spPr>
        <p:txBody>
          <a:bodyPr wrap="square" rtlCol="0">
            <a:spAutoFit/>
          </a:bodyPr>
          <a:lstStyle/>
          <a:p>
            <a:r>
              <a:rPr lang="en-US" sz="1200" dirty="0"/>
              <a:t>Zip Code:		62025/62026</a:t>
            </a:r>
          </a:p>
        </p:txBody>
      </p:sp>
      <p:sp>
        <p:nvSpPr>
          <p:cNvPr id="23" name="TextBox 22">
            <a:extLst>
              <a:ext uri="{FF2B5EF4-FFF2-40B4-BE49-F238E27FC236}">
                <a16:creationId xmlns:a16="http://schemas.microsoft.com/office/drawing/2014/main" id="{2B092DFC-B613-6F8A-2AF9-6C9A24633A36}"/>
              </a:ext>
            </a:extLst>
          </p:cNvPr>
          <p:cNvSpPr txBox="1">
            <a:spLocks noGrp="1" noRot="1" noMove="1" noResize="1" noEditPoints="1" noAdjustHandles="1" noChangeArrowheads="1" noChangeShapeType="1"/>
          </p:cNvSpPr>
          <p:nvPr/>
        </p:nvSpPr>
        <p:spPr>
          <a:xfrm>
            <a:off x="6970205" y="1296931"/>
            <a:ext cx="3465270"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1 solar panel at this location</a:t>
            </a:r>
          </a:p>
        </p:txBody>
      </p:sp>
      <p:sp>
        <p:nvSpPr>
          <p:cNvPr id="25" name="TextBox 24">
            <a:extLst>
              <a:ext uri="{FF2B5EF4-FFF2-40B4-BE49-F238E27FC236}">
                <a16:creationId xmlns:a16="http://schemas.microsoft.com/office/drawing/2014/main" id="{DD670825-70F4-78B9-5DB3-EA5677E44E5D}"/>
              </a:ext>
            </a:extLst>
          </p:cNvPr>
          <p:cNvSpPr txBox="1">
            <a:spLocks noGrp="1" noRot="1" noMove="1" noResize="1" noEditPoints="1" noAdjustHandles="1" noChangeArrowheads="1" noChangeShapeType="1"/>
          </p:cNvSpPr>
          <p:nvPr/>
        </p:nvSpPr>
        <p:spPr>
          <a:xfrm>
            <a:off x="6480617" y="4213831"/>
            <a:ext cx="1130631" cy="461665"/>
          </a:xfrm>
          <a:prstGeom prst="rect">
            <a:avLst/>
          </a:prstGeom>
          <a:noFill/>
        </p:spPr>
        <p:txBody>
          <a:bodyPr wrap="none" rtlCol="0">
            <a:spAutoFit/>
          </a:bodyPr>
          <a:lstStyle/>
          <a:p>
            <a:r>
              <a:rPr lang="en-US" sz="2400" u="sng" dirty="0"/>
              <a:t>Photos:</a:t>
            </a:r>
          </a:p>
        </p:txBody>
      </p:sp>
      <p:sp>
        <p:nvSpPr>
          <p:cNvPr id="26" name="TextBox 25">
            <a:extLst>
              <a:ext uri="{FF2B5EF4-FFF2-40B4-BE49-F238E27FC236}">
                <a16:creationId xmlns:a16="http://schemas.microsoft.com/office/drawing/2014/main" id="{0E63F183-C32A-19F1-84E1-BEC44E244B1B}"/>
              </a:ext>
            </a:extLst>
          </p:cNvPr>
          <p:cNvSpPr txBox="1">
            <a:spLocks noGrp="1" noRot="1" noMove="1" noResize="1" noEditPoints="1" noAdjustHandles="1" noChangeArrowheads="1" noChangeShapeType="1"/>
          </p:cNvSpPr>
          <p:nvPr/>
        </p:nvSpPr>
        <p:spPr>
          <a:xfrm>
            <a:off x="6480617" y="4721663"/>
            <a:ext cx="2943848"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Not available</a:t>
            </a:r>
          </a:p>
        </p:txBody>
      </p:sp>
      <p:grpSp>
        <p:nvGrpSpPr>
          <p:cNvPr id="35" name="Group 34">
            <a:extLst>
              <a:ext uri="{FF2B5EF4-FFF2-40B4-BE49-F238E27FC236}">
                <a16:creationId xmlns:a16="http://schemas.microsoft.com/office/drawing/2014/main" id="{46A944C6-253F-E945-D8F6-AFB640928AB1}"/>
              </a:ext>
            </a:extLst>
          </p:cNvPr>
          <p:cNvGrpSpPr>
            <a:grpSpLocks noGrp="1" noUngrp="1" noRot="1" noMove="1" noResize="1"/>
          </p:cNvGrpSpPr>
          <p:nvPr/>
        </p:nvGrpSpPr>
        <p:grpSpPr>
          <a:xfrm>
            <a:off x="688135" y="54883"/>
            <a:ext cx="3626122" cy="570754"/>
            <a:chOff x="688135" y="54883"/>
            <a:chExt cx="3626122" cy="570754"/>
          </a:xfrm>
        </p:grpSpPr>
        <p:sp>
          <p:nvSpPr>
            <p:cNvPr id="29" name="Rectangle 28">
              <a:extLst>
                <a:ext uri="{FF2B5EF4-FFF2-40B4-BE49-F238E27FC236}">
                  <a16:creationId xmlns:a16="http://schemas.microsoft.com/office/drawing/2014/main" id="{2DDC83B9-6279-FF01-3005-A587BD1B1506}"/>
                </a:ext>
              </a:extLst>
            </p:cNvPr>
            <p:cNvSpPr>
              <a:spLocks noGrp="1" noRot="1" noMove="1" noResize="1" noEditPoints="1" noAdjustHandles="1" noChangeArrowheads="1" noChangeShapeType="1"/>
            </p:cNvSpPr>
            <p:nvPr/>
          </p:nvSpPr>
          <p:spPr>
            <a:xfrm>
              <a:off x="703962" y="54883"/>
              <a:ext cx="3610295" cy="5707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90BEE10-3D03-674F-E10E-59266A1FC3A1}"/>
                </a:ext>
              </a:extLst>
            </p:cNvPr>
            <p:cNvSpPr txBox="1">
              <a:spLocks noGrp="1" noRot="1" noMove="1" noResize="1" noEditPoints="1" noAdjustHandles="1" noChangeArrowheads="1" noChangeShapeType="1"/>
            </p:cNvSpPr>
            <p:nvPr/>
          </p:nvSpPr>
          <p:spPr>
            <a:xfrm>
              <a:off x="688135" y="149925"/>
              <a:ext cx="3610295" cy="342990"/>
            </a:xfrm>
            <a:prstGeom prst="rect">
              <a:avLst/>
            </a:prstGeom>
            <a:noFill/>
          </p:spPr>
          <p:txBody>
            <a:bodyPr wrap="square" rtlCol="0">
              <a:spAutoFit/>
            </a:bodyPr>
            <a:lstStyle/>
            <a:p>
              <a:r>
                <a:rPr lang="en-US" dirty="0"/>
                <a:t>Search…</a:t>
              </a:r>
            </a:p>
          </p:txBody>
        </p:sp>
      </p:grpSp>
      <p:pic>
        <p:nvPicPr>
          <p:cNvPr id="31" name="Picture 30" descr="A black and white gear&#10;&#10;Description automatically generated">
            <a:extLst>
              <a:ext uri="{FF2B5EF4-FFF2-40B4-BE49-F238E27FC236}">
                <a16:creationId xmlns:a16="http://schemas.microsoft.com/office/drawing/2014/main" id="{68F0316F-C3CC-B44A-26FB-40C6E0E1A0A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557333" y="36043"/>
            <a:ext cx="627830" cy="570754"/>
          </a:xfrm>
          <a:prstGeom prst="rect">
            <a:avLst/>
          </a:prstGeom>
        </p:spPr>
      </p:pic>
      <p:pic>
        <p:nvPicPr>
          <p:cNvPr id="32" name="Picture 31" descr="A black background with a black square&#10;&#10;Description automatically generated with medium confidence">
            <a:hlinkClick r:id="rId9" action="ppaction://hlinksldjump"/>
            <a:extLst>
              <a:ext uri="{FF2B5EF4-FFF2-40B4-BE49-F238E27FC236}">
                <a16:creationId xmlns:a16="http://schemas.microsoft.com/office/drawing/2014/main" id="{453D3AB8-7890-A62E-8E87-AB28DDF24E1E}"/>
              </a:ext>
            </a:extLst>
          </p:cNvPr>
          <p:cNvPicPr>
            <a:picLocks noGrp="1" noRot="1" noChangeAspect="1" noMove="1" noResize="1" noEditPoints="1" noAdjustHandles="1" noChangeArrowheads="1" noChangeShapeType="1" noCrop="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flipH="1">
            <a:off x="10961123" y="58033"/>
            <a:ext cx="526915" cy="526915"/>
          </a:xfrm>
          <a:prstGeom prst="rect">
            <a:avLst/>
          </a:prstGeom>
        </p:spPr>
      </p:pic>
      <p:sp>
        <p:nvSpPr>
          <p:cNvPr id="33" name="Rectangle 32">
            <a:extLst>
              <a:ext uri="{FF2B5EF4-FFF2-40B4-BE49-F238E27FC236}">
                <a16:creationId xmlns:a16="http://schemas.microsoft.com/office/drawing/2014/main" id="{D03792E1-93E1-B7F0-8518-242041B4C07D}"/>
              </a:ext>
            </a:extLst>
          </p:cNvPr>
          <p:cNvSpPr>
            <a:spLocks noGrp="1" noRot="1" noMove="1" noResize="1" noEditPoints="1" noAdjustHandles="1" noChangeArrowheads="1" noChangeShapeType="1"/>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6B7E8B1-EB05-739E-DBFF-9E7BBB24FC16}"/>
              </a:ext>
            </a:extLst>
          </p:cNvPr>
          <p:cNvSpPr txBox="1">
            <a:spLocks noGrp="1" noRot="1" noMove="1" noResize="1" noEditPoints="1" noAdjustHandles="1" noChangeArrowheads="1" noChangeShapeType="1"/>
          </p:cNvSpPr>
          <p:nvPr/>
        </p:nvSpPr>
        <p:spPr>
          <a:xfrm>
            <a:off x="4309672" y="140411"/>
            <a:ext cx="3610295" cy="369332"/>
          </a:xfrm>
          <a:prstGeom prst="rect">
            <a:avLst/>
          </a:prstGeom>
          <a:noFill/>
        </p:spPr>
        <p:txBody>
          <a:bodyPr wrap="square" rtlCol="0">
            <a:spAutoFit/>
          </a:bodyPr>
          <a:lstStyle/>
          <a:p>
            <a:r>
              <a:rPr lang="en-US" dirty="0"/>
              <a:t>Solar Responders</a:t>
            </a:r>
          </a:p>
        </p:txBody>
      </p:sp>
      <p:pic>
        <p:nvPicPr>
          <p:cNvPr id="37" name="Picture 36">
            <a:extLst>
              <a:ext uri="{FF2B5EF4-FFF2-40B4-BE49-F238E27FC236}">
                <a16:creationId xmlns:a16="http://schemas.microsoft.com/office/drawing/2014/main" id="{A1A55324-6ED6-7068-F1BE-C3ED635EEEF7}"/>
              </a:ext>
            </a:extLst>
          </p:cNvPr>
          <p:cNvPicPr>
            <a:picLocks noGrp="1" noRot="1" noChangeAspect="1" noMove="1" noResize="1" noEditPoints="1" noAdjustHandles="1" noChangeArrowheads="1" noChangeShapeType="1" noCrop="1"/>
          </p:cNvPicPr>
          <p:nvPr/>
        </p:nvPicPr>
        <p:blipFill>
          <a:blip r:embed="rId12"/>
          <a:stretch>
            <a:fillRect/>
          </a:stretch>
        </p:blipFill>
        <p:spPr>
          <a:xfrm>
            <a:off x="1494078" y="825426"/>
            <a:ext cx="3616076" cy="2410717"/>
          </a:xfrm>
          <a:prstGeom prst="rect">
            <a:avLst/>
          </a:prstGeom>
        </p:spPr>
      </p:pic>
      <p:sp>
        <p:nvSpPr>
          <p:cNvPr id="38" name="TextBox 37">
            <a:extLst>
              <a:ext uri="{FF2B5EF4-FFF2-40B4-BE49-F238E27FC236}">
                <a16:creationId xmlns:a16="http://schemas.microsoft.com/office/drawing/2014/main" id="{8A14BA4B-76F4-9752-8F10-EFC3015919A4}"/>
              </a:ext>
            </a:extLst>
          </p:cNvPr>
          <p:cNvSpPr txBox="1">
            <a:spLocks noGrp="1" noRot="1" noMove="1" noResize="1" noEditPoints="1" noAdjustHandles="1" noChangeArrowheads="1" noChangeShapeType="1"/>
          </p:cNvSpPr>
          <p:nvPr/>
        </p:nvSpPr>
        <p:spPr>
          <a:xfrm>
            <a:off x="6970205" y="1682830"/>
            <a:ext cx="3465270" cy="307777"/>
          </a:xfrm>
          <a:prstGeom prst="rect">
            <a:avLst/>
          </a:prstGeom>
          <a:noFill/>
        </p:spPr>
        <p:txBody>
          <a:bodyPr wrap="square" rtlCol="0">
            <a:spAutoFit/>
          </a:bodyPr>
          <a:lstStyle/>
          <a:p>
            <a:r>
              <a:rPr lang="en-US" sz="1400" dirty="0"/>
              <a:t>Brand: SunPower</a:t>
            </a:r>
          </a:p>
        </p:txBody>
      </p:sp>
      <p:sp>
        <p:nvSpPr>
          <p:cNvPr id="39" name="TextBox 38">
            <a:extLst>
              <a:ext uri="{FF2B5EF4-FFF2-40B4-BE49-F238E27FC236}">
                <a16:creationId xmlns:a16="http://schemas.microsoft.com/office/drawing/2014/main" id="{F49BA8F8-476A-E2E4-8C6C-7DCDBCB0A2E4}"/>
              </a:ext>
            </a:extLst>
          </p:cNvPr>
          <p:cNvSpPr txBox="1">
            <a:spLocks noGrp="1" noRot="1" noMove="1" noResize="1" noEditPoints="1" noAdjustHandles="1" noChangeArrowheads="1" noChangeShapeType="1"/>
          </p:cNvSpPr>
          <p:nvPr/>
        </p:nvSpPr>
        <p:spPr>
          <a:xfrm>
            <a:off x="6970205" y="2070297"/>
            <a:ext cx="3465270" cy="307777"/>
          </a:xfrm>
          <a:prstGeom prst="rect">
            <a:avLst/>
          </a:prstGeom>
          <a:noFill/>
        </p:spPr>
        <p:txBody>
          <a:bodyPr wrap="square" rtlCol="0">
            <a:spAutoFit/>
          </a:bodyPr>
          <a:lstStyle/>
          <a:p>
            <a:r>
              <a:rPr lang="en-US" sz="1400" dirty="0"/>
              <a:t>Serial Number: </a:t>
            </a:r>
            <a:r>
              <a:rPr lang="en-US" sz="1400" b="0" i="0" dirty="0">
                <a:effectLst/>
              </a:rPr>
              <a:t>mfn59nt5643v</a:t>
            </a:r>
            <a:endParaRPr lang="en-US" sz="1400" dirty="0"/>
          </a:p>
        </p:txBody>
      </p:sp>
      <p:sp>
        <p:nvSpPr>
          <p:cNvPr id="40" name="TextBox 39">
            <a:extLst>
              <a:ext uri="{FF2B5EF4-FFF2-40B4-BE49-F238E27FC236}">
                <a16:creationId xmlns:a16="http://schemas.microsoft.com/office/drawing/2014/main" id="{1AC44478-3DCF-ADC4-8376-2CA0DD01C525}"/>
              </a:ext>
            </a:extLst>
          </p:cNvPr>
          <p:cNvSpPr txBox="1">
            <a:spLocks noGrp="1" noRot="1" noMove="1" noResize="1" noEditPoints="1" noAdjustHandles="1" noChangeArrowheads="1" noChangeShapeType="1"/>
          </p:cNvSpPr>
          <p:nvPr/>
        </p:nvSpPr>
        <p:spPr>
          <a:xfrm>
            <a:off x="6970205" y="2457764"/>
            <a:ext cx="3465270" cy="307777"/>
          </a:xfrm>
          <a:prstGeom prst="rect">
            <a:avLst/>
          </a:prstGeom>
          <a:noFill/>
        </p:spPr>
        <p:txBody>
          <a:bodyPr wrap="square" rtlCol="0">
            <a:spAutoFit/>
          </a:bodyPr>
          <a:lstStyle/>
          <a:p>
            <a:r>
              <a:rPr lang="en-US" sz="1400" dirty="0"/>
              <a:t>Location: Roof-East</a:t>
            </a:r>
          </a:p>
        </p:txBody>
      </p:sp>
      <p:sp>
        <p:nvSpPr>
          <p:cNvPr id="41" name="TextBox 40">
            <a:extLst>
              <a:ext uri="{FF2B5EF4-FFF2-40B4-BE49-F238E27FC236}">
                <a16:creationId xmlns:a16="http://schemas.microsoft.com/office/drawing/2014/main" id="{C8082AD3-F0E5-DB67-A4EB-F594A9B882C7}"/>
              </a:ext>
            </a:extLst>
          </p:cNvPr>
          <p:cNvSpPr txBox="1">
            <a:spLocks noGrp="1" noRot="1" noMove="1" noResize="1" noEditPoints="1" noAdjustHandles="1" noChangeArrowheads="1" noChangeShapeType="1"/>
          </p:cNvSpPr>
          <p:nvPr/>
        </p:nvSpPr>
        <p:spPr>
          <a:xfrm>
            <a:off x="6970205" y="2843194"/>
            <a:ext cx="3465270" cy="307777"/>
          </a:xfrm>
          <a:prstGeom prst="rect">
            <a:avLst/>
          </a:prstGeom>
          <a:noFill/>
        </p:spPr>
        <p:txBody>
          <a:bodyPr wrap="square" rtlCol="0">
            <a:spAutoFit/>
          </a:bodyPr>
          <a:lstStyle/>
          <a:p>
            <a:r>
              <a:rPr lang="en-US" sz="1400" dirty="0"/>
              <a:t>Backup Battery:</a:t>
            </a:r>
          </a:p>
        </p:txBody>
      </p:sp>
      <p:sp>
        <p:nvSpPr>
          <p:cNvPr id="42" name="TextBox 41">
            <a:extLst>
              <a:ext uri="{FF2B5EF4-FFF2-40B4-BE49-F238E27FC236}">
                <a16:creationId xmlns:a16="http://schemas.microsoft.com/office/drawing/2014/main" id="{E4570DB0-AAAC-C3AE-078F-B0A532022297}"/>
              </a:ext>
            </a:extLst>
          </p:cNvPr>
          <p:cNvSpPr txBox="1">
            <a:spLocks noGrp="1" noRot="1" noMove="1" noResize="1" noEditPoints="1" noAdjustHandles="1" noChangeArrowheads="1" noChangeShapeType="1"/>
          </p:cNvSpPr>
          <p:nvPr/>
        </p:nvSpPr>
        <p:spPr>
          <a:xfrm>
            <a:off x="6925755" y="3230661"/>
            <a:ext cx="3509720" cy="307777"/>
          </a:xfrm>
          <a:prstGeom prst="rect">
            <a:avLst/>
          </a:prstGeom>
          <a:noFill/>
        </p:spPr>
        <p:txBody>
          <a:bodyPr wrap="square" rtlCol="0">
            <a:spAutoFit/>
          </a:bodyPr>
          <a:lstStyle/>
          <a:p>
            <a:r>
              <a:rPr lang="en-US" sz="1400" dirty="0"/>
              <a:t>Notes: Last updated 11/10/2020</a:t>
            </a:r>
          </a:p>
        </p:txBody>
      </p:sp>
      <p:sp>
        <p:nvSpPr>
          <p:cNvPr id="43" name="Rectangle 42">
            <a:extLst>
              <a:ext uri="{FF2B5EF4-FFF2-40B4-BE49-F238E27FC236}">
                <a16:creationId xmlns:a16="http://schemas.microsoft.com/office/drawing/2014/main" id="{8085EA73-9C14-BD37-AEFA-B8F8313F10A1}"/>
              </a:ext>
            </a:extLst>
          </p:cNvPr>
          <p:cNvSpPr>
            <a:spLocks noGrp="1" noRot="1" noMove="1" noResize="1" noEditPoints="1" noAdjustHandles="1" noChangeArrowheads="1" noChangeShapeType="1"/>
          </p:cNvSpPr>
          <p:nvPr/>
        </p:nvSpPr>
        <p:spPr>
          <a:xfrm>
            <a:off x="6970205" y="3236143"/>
            <a:ext cx="3465270" cy="10008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Graphic 44" descr="Checkmark with solid fill">
            <a:extLst>
              <a:ext uri="{FF2B5EF4-FFF2-40B4-BE49-F238E27FC236}">
                <a16:creationId xmlns:a16="http://schemas.microsoft.com/office/drawing/2014/main" id="{F571B958-DA5E-1C79-7A8D-C0C9C123B03F}"/>
              </a:ext>
            </a:extLst>
          </p:cNvPr>
          <p:cNvPicPr>
            <a:picLocks noGrp="1" noRot="1" noChangeAspect="1" noMove="1" noResize="1" noEditPoints="1" noAdjustHandles="1" noChangeArrowheads="1" noChangeShapeType="1" noCrop="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311378" y="2867402"/>
            <a:ext cx="259359" cy="259359"/>
          </a:xfrm>
          <a:prstGeom prst="rect">
            <a:avLst/>
          </a:prstGeom>
        </p:spPr>
      </p:pic>
      <p:pic>
        <p:nvPicPr>
          <p:cNvPr id="4" name="Content Placeholder 10" descr="A black and white symbol&#10;&#10;Description automatically generated">
            <a:hlinkClick r:id="rId4" action="ppaction://hlinksldjump"/>
            <a:extLst>
              <a:ext uri="{FF2B5EF4-FFF2-40B4-BE49-F238E27FC236}">
                <a16:creationId xmlns:a16="http://schemas.microsoft.com/office/drawing/2014/main" id="{4B6CA36E-C65C-DD0A-994C-C6BDA94FFF1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spTree>
    <p:extLst>
      <p:ext uri="{BB962C8B-B14F-4D97-AF65-F5344CB8AC3E}">
        <p14:creationId xmlns:p14="http://schemas.microsoft.com/office/powerpoint/2010/main" val="398370149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FF0A4A-DF2C-38E6-8579-E6763C1BFC99}"/>
              </a:ext>
            </a:extLst>
          </p:cNvPr>
          <p:cNvSpPr txBox="1"/>
          <p:nvPr/>
        </p:nvSpPr>
        <p:spPr>
          <a:xfrm>
            <a:off x="495301" y="787528"/>
            <a:ext cx="769236" cy="369332"/>
          </a:xfrm>
          <a:prstGeom prst="rect">
            <a:avLst/>
          </a:prstGeom>
          <a:noFill/>
        </p:spPr>
        <p:txBody>
          <a:bodyPr wrap="square" rtlCol="0">
            <a:spAutoFit/>
          </a:bodyPr>
          <a:lstStyle/>
          <a:p>
            <a:r>
              <a:rPr lang="en-US" u="sng" dirty="0"/>
              <a:t>Map:</a:t>
            </a:r>
          </a:p>
        </p:txBody>
      </p:sp>
      <p:sp>
        <p:nvSpPr>
          <p:cNvPr id="7" name="Rectangle 6">
            <a:extLst>
              <a:ext uri="{FF2B5EF4-FFF2-40B4-BE49-F238E27FC236}">
                <a16:creationId xmlns:a16="http://schemas.microsoft.com/office/drawing/2014/main" id="{64B5111C-01E3-1621-401E-E278FDA926AE}"/>
              </a:ext>
            </a:extLst>
          </p:cNvPr>
          <p:cNvSpPr/>
          <p:nvPr/>
        </p:nvSpPr>
        <p:spPr>
          <a:xfrm>
            <a:off x="495301" y="792907"/>
            <a:ext cx="5600700" cy="24757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A2D3AA0-9E0F-3820-C77E-C96ED57BE57E}"/>
              </a:ext>
            </a:extLst>
          </p:cNvPr>
          <p:cNvSpPr/>
          <p:nvPr/>
        </p:nvSpPr>
        <p:spPr>
          <a:xfrm>
            <a:off x="495301" y="3384550"/>
            <a:ext cx="5600699" cy="2792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5EDCB9D-3936-5DCC-D185-EE147D435919}"/>
              </a:ext>
            </a:extLst>
          </p:cNvPr>
          <p:cNvSpPr txBox="1"/>
          <p:nvPr/>
        </p:nvSpPr>
        <p:spPr>
          <a:xfrm>
            <a:off x="495301" y="3384550"/>
            <a:ext cx="1132027" cy="369332"/>
          </a:xfrm>
          <a:prstGeom prst="rect">
            <a:avLst/>
          </a:prstGeom>
          <a:noFill/>
        </p:spPr>
        <p:txBody>
          <a:bodyPr wrap="square" rtlCol="0">
            <a:spAutoFit/>
          </a:bodyPr>
          <a:lstStyle/>
          <a:p>
            <a:r>
              <a:rPr lang="en-US" u="sng" dirty="0"/>
              <a:t>Address:</a:t>
            </a:r>
          </a:p>
        </p:txBody>
      </p:sp>
      <p:sp>
        <p:nvSpPr>
          <p:cNvPr id="13" name="Rectangle 12">
            <a:extLst>
              <a:ext uri="{FF2B5EF4-FFF2-40B4-BE49-F238E27FC236}">
                <a16:creationId xmlns:a16="http://schemas.microsoft.com/office/drawing/2014/main" id="{304DDD35-CF79-6EC8-75BB-C1B424E4406A}"/>
              </a:ext>
            </a:extLst>
          </p:cNvPr>
          <p:cNvSpPr/>
          <p:nvPr/>
        </p:nvSpPr>
        <p:spPr>
          <a:xfrm>
            <a:off x="6273799" y="787528"/>
            <a:ext cx="5530849" cy="538943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30807D53-25BE-BDCC-2719-9A044D9A6F71}"/>
              </a:ext>
            </a:extLst>
          </p:cNvPr>
          <p:cNvSpPr txBox="1"/>
          <p:nvPr/>
        </p:nvSpPr>
        <p:spPr>
          <a:xfrm>
            <a:off x="8311378" y="757144"/>
            <a:ext cx="1450782" cy="461665"/>
          </a:xfrm>
          <a:prstGeom prst="rect">
            <a:avLst/>
          </a:prstGeom>
          <a:noFill/>
        </p:spPr>
        <p:txBody>
          <a:bodyPr wrap="none" rtlCol="0">
            <a:spAutoFit/>
          </a:bodyPr>
          <a:lstStyle/>
          <a:p>
            <a:r>
              <a:rPr lang="en-US" sz="2400" u="sng" dirty="0"/>
              <a:t>Solar Info:</a:t>
            </a:r>
          </a:p>
        </p:txBody>
      </p:sp>
      <p:pic>
        <p:nvPicPr>
          <p:cNvPr id="16" name="Picture 15" descr="A pencil with a pink and white pencil&#10;&#10;Description automatically generated">
            <a:extLst>
              <a:ext uri="{FF2B5EF4-FFF2-40B4-BE49-F238E27FC236}">
                <a16:creationId xmlns:a16="http://schemas.microsoft.com/office/drawing/2014/main" id="{93AC2C10-BD5C-3B2B-3562-305187A4F36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404543" y="814548"/>
            <a:ext cx="357429" cy="346855"/>
          </a:xfrm>
          <a:prstGeom prst="rect">
            <a:avLst/>
          </a:prstGeom>
        </p:spPr>
      </p:pic>
      <p:grpSp>
        <p:nvGrpSpPr>
          <p:cNvPr id="35" name="Group 34">
            <a:extLst>
              <a:ext uri="{FF2B5EF4-FFF2-40B4-BE49-F238E27FC236}">
                <a16:creationId xmlns:a16="http://schemas.microsoft.com/office/drawing/2014/main" id="{46A944C6-253F-E945-D8F6-AFB640928AB1}"/>
              </a:ext>
            </a:extLst>
          </p:cNvPr>
          <p:cNvGrpSpPr/>
          <p:nvPr/>
        </p:nvGrpSpPr>
        <p:grpSpPr>
          <a:xfrm>
            <a:off x="688135" y="54883"/>
            <a:ext cx="3626122" cy="570754"/>
            <a:chOff x="688135" y="54883"/>
            <a:chExt cx="3626122" cy="570754"/>
          </a:xfrm>
        </p:grpSpPr>
        <p:sp>
          <p:nvSpPr>
            <p:cNvPr id="29" name="Rectangle 28">
              <a:extLst>
                <a:ext uri="{FF2B5EF4-FFF2-40B4-BE49-F238E27FC236}">
                  <a16:creationId xmlns:a16="http://schemas.microsoft.com/office/drawing/2014/main" id="{2DDC83B9-6279-FF01-3005-A587BD1B1506}"/>
                </a:ext>
              </a:extLst>
            </p:cNvPr>
            <p:cNvSpPr/>
            <p:nvPr/>
          </p:nvSpPr>
          <p:spPr>
            <a:xfrm>
              <a:off x="703962" y="54883"/>
              <a:ext cx="3610295" cy="5707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90BEE10-3D03-674F-E10E-59266A1FC3A1}"/>
                </a:ext>
              </a:extLst>
            </p:cNvPr>
            <p:cNvSpPr txBox="1">
              <a:spLocks/>
            </p:cNvSpPr>
            <p:nvPr/>
          </p:nvSpPr>
          <p:spPr>
            <a:xfrm>
              <a:off x="688135" y="149925"/>
              <a:ext cx="3610295" cy="342990"/>
            </a:xfrm>
            <a:prstGeom prst="rect">
              <a:avLst/>
            </a:prstGeom>
            <a:noFill/>
          </p:spPr>
          <p:txBody>
            <a:bodyPr wrap="square" rtlCol="0">
              <a:spAutoFit/>
            </a:bodyPr>
            <a:lstStyle/>
            <a:p>
              <a:r>
                <a:rPr lang="en-US" dirty="0"/>
                <a:t>Search…</a:t>
              </a:r>
            </a:p>
          </p:txBody>
        </p:sp>
      </p:grpSp>
      <p:pic>
        <p:nvPicPr>
          <p:cNvPr id="31" name="Picture 30" descr="A black and white gear&#10;&#10;Description automatically generated">
            <a:extLst>
              <a:ext uri="{FF2B5EF4-FFF2-40B4-BE49-F238E27FC236}">
                <a16:creationId xmlns:a16="http://schemas.microsoft.com/office/drawing/2014/main" id="{68F0316F-C3CC-B44A-26FB-40C6E0E1A0A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557333" y="36043"/>
            <a:ext cx="627830" cy="570754"/>
          </a:xfrm>
          <a:prstGeom prst="rect">
            <a:avLst/>
          </a:prstGeom>
        </p:spPr>
      </p:pic>
      <p:sp>
        <p:nvSpPr>
          <p:cNvPr id="33" name="Rectangle 32">
            <a:extLst>
              <a:ext uri="{FF2B5EF4-FFF2-40B4-BE49-F238E27FC236}">
                <a16:creationId xmlns:a16="http://schemas.microsoft.com/office/drawing/2014/main" id="{D03792E1-93E1-B7F0-8518-242041B4C07D}"/>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6B7E8B1-EB05-739E-DBFF-9E7BBB24FC16}"/>
              </a:ext>
            </a:extLst>
          </p:cNvPr>
          <p:cNvSpPr txBox="1">
            <a:spLocks/>
          </p:cNvSpPr>
          <p:nvPr/>
        </p:nvSpPr>
        <p:spPr>
          <a:xfrm>
            <a:off x="4309672" y="136754"/>
            <a:ext cx="3610295" cy="369332"/>
          </a:xfrm>
          <a:prstGeom prst="rect">
            <a:avLst/>
          </a:prstGeom>
          <a:noFill/>
        </p:spPr>
        <p:txBody>
          <a:bodyPr wrap="square" rtlCol="0">
            <a:spAutoFit/>
          </a:bodyPr>
          <a:lstStyle/>
          <a:p>
            <a:r>
              <a:rPr lang="en-US" dirty="0"/>
              <a:t>Solar Responders</a:t>
            </a:r>
          </a:p>
        </p:txBody>
      </p:sp>
      <p:pic>
        <p:nvPicPr>
          <p:cNvPr id="3" name="Picture 2">
            <a:extLst>
              <a:ext uri="{FF2B5EF4-FFF2-40B4-BE49-F238E27FC236}">
                <a16:creationId xmlns:a16="http://schemas.microsoft.com/office/drawing/2014/main" id="{683645BD-9C4B-1B86-5C8E-4EC2944898AD}"/>
              </a:ext>
            </a:extLst>
          </p:cNvPr>
          <p:cNvPicPr>
            <a:picLocks noChangeAspect="1"/>
          </p:cNvPicPr>
          <p:nvPr/>
        </p:nvPicPr>
        <p:blipFill>
          <a:blip r:embed="rId6"/>
          <a:stretch>
            <a:fillRect/>
          </a:stretch>
        </p:blipFill>
        <p:spPr>
          <a:xfrm>
            <a:off x="1061314" y="1272153"/>
            <a:ext cx="4221800" cy="1794897"/>
          </a:xfrm>
          <a:prstGeom prst="rect">
            <a:avLst/>
          </a:prstGeom>
        </p:spPr>
      </p:pic>
      <p:sp>
        <p:nvSpPr>
          <p:cNvPr id="4" name="TextBox 3">
            <a:extLst>
              <a:ext uri="{FF2B5EF4-FFF2-40B4-BE49-F238E27FC236}">
                <a16:creationId xmlns:a16="http://schemas.microsoft.com/office/drawing/2014/main" id="{180E399E-9E94-A7E3-CF0D-BF8981DCF2C9}"/>
              </a:ext>
            </a:extLst>
          </p:cNvPr>
          <p:cNvSpPr txBox="1"/>
          <p:nvPr/>
        </p:nvSpPr>
        <p:spPr>
          <a:xfrm>
            <a:off x="879918" y="3936832"/>
            <a:ext cx="2937971" cy="276999"/>
          </a:xfrm>
          <a:prstGeom prst="rect">
            <a:avLst/>
          </a:prstGeom>
          <a:noFill/>
        </p:spPr>
        <p:txBody>
          <a:bodyPr wrap="square" rtlCol="0">
            <a:spAutoFit/>
          </a:bodyPr>
          <a:lstStyle/>
          <a:p>
            <a:r>
              <a:rPr lang="en-US" sz="1200" dirty="0"/>
              <a:t>Street Address:	1234 Main Ct.</a:t>
            </a:r>
          </a:p>
        </p:txBody>
      </p:sp>
      <p:sp>
        <p:nvSpPr>
          <p:cNvPr id="5" name="TextBox 4">
            <a:extLst>
              <a:ext uri="{FF2B5EF4-FFF2-40B4-BE49-F238E27FC236}">
                <a16:creationId xmlns:a16="http://schemas.microsoft.com/office/drawing/2014/main" id="{C3AC8C6A-6BC6-6FFB-A0C0-261A55CF24C6}"/>
              </a:ext>
            </a:extLst>
          </p:cNvPr>
          <p:cNvSpPr txBox="1"/>
          <p:nvPr/>
        </p:nvSpPr>
        <p:spPr>
          <a:xfrm>
            <a:off x="879919" y="4326716"/>
            <a:ext cx="3292032" cy="276998"/>
          </a:xfrm>
          <a:prstGeom prst="rect">
            <a:avLst/>
          </a:prstGeom>
          <a:noFill/>
        </p:spPr>
        <p:txBody>
          <a:bodyPr wrap="square" rtlCol="0">
            <a:spAutoFit/>
          </a:bodyPr>
          <a:lstStyle/>
          <a:p>
            <a:r>
              <a:rPr lang="en-US" sz="1200" dirty="0"/>
              <a:t>City:		Edwardsville</a:t>
            </a:r>
          </a:p>
        </p:txBody>
      </p:sp>
      <p:sp>
        <p:nvSpPr>
          <p:cNvPr id="9" name="TextBox 8">
            <a:extLst>
              <a:ext uri="{FF2B5EF4-FFF2-40B4-BE49-F238E27FC236}">
                <a16:creationId xmlns:a16="http://schemas.microsoft.com/office/drawing/2014/main" id="{C8248D6F-7463-F5BB-1646-0F9DC581683C}"/>
              </a:ext>
            </a:extLst>
          </p:cNvPr>
          <p:cNvSpPr txBox="1"/>
          <p:nvPr/>
        </p:nvSpPr>
        <p:spPr>
          <a:xfrm>
            <a:off x="879919" y="4714471"/>
            <a:ext cx="2847532" cy="276999"/>
          </a:xfrm>
          <a:prstGeom prst="rect">
            <a:avLst/>
          </a:prstGeom>
          <a:noFill/>
        </p:spPr>
        <p:txBody>
          <a:bodyPr wrap="square" rtlCol="0">
            <a:spAutoFit/>
          </a:bodyPr>
          <a:lstStyle/>
          <a:p>
            <a:r>
              <a:rPr lang="en-US" sz="1200" dirty="0"/>
              <a:t>State: 		Illinois</a:t>
            </a:r>
          </a:p>
        </p:txBody>
      </p:sp>
      <p:sp>
        <p:nvSpPr>
          <p:cNvPr id="11" name="TextBox 10">
            <a:extLst>
              <a:ext uri="{FF2B5EF4-FFF2-40B4-BE49-F238E27FC236}">
                <a16:creationId xmlns:a16="http://schemas.microsoft.com/office/drawing/2014/main" id="{0D161485-DB66-C2E2-C8D7-AA984B2B8AE9}"/>
              </a:ext>
            </a:extLst>
          </p:cNvPr>
          <p:cNvSpPr txBox="1"/>
          <p:nvPr/>
        </p:nvSpPr>
        <p:spPr>
          <a:xfrm>
            <a:off x="879918" y="5102228"/>
            <a:ext cx="3018983" cy="276999"/>
          </a:xfrm>
          <a:prstGeom prst="rect">
            <a:avLst/>
          </a:prstGeom>
          <a:noFill/>
        </p:spPr>
        <p:txBody>
          <a:bodyPr wrap="square" rtlCol="0">
            <a:spAutoFit/>
          </a:bodyPr>
          <a:lstStyle/>
          <a:p>
            <a:r>
              <a:rPr lang="en-US" sz="1200" dirty="0"/>
              <a:t>Zip Code:		62025/62026</a:t>
            </a:r>
          </a:p>
        </p:txBody>
      </p:sp>
      <p:sp>
        <p:nvSpPr>
          <p:cNvPr id="49" name="TextBox 48">
            <a:extLst>
              <a:ext uri="{FF2B5EF4-FFF2-40B4-BE49-F238E27FC236}">
                <a16:creationId xmlns:a16="http://schemas.microsoft.com/office/drawing/2014/main" id="{3C08095D-4C93-625C-566F-E64F49B5FCFD}"/>
              </a:ext>
            </a:extLst>
          </p:cNvPr>
          <p:cNvSpPr txBox="1"/>
          <p:nvPr/>
        </p:nvSpPr>
        <p:spPr>
          <a:xfrm>
            <a:off x="6970205" y="1296931"/>
            <a:ext cx="3465270"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Confirmed no solar panels at this location</a:t>
            </a:r>
          </a:p>
        </p:txBody>
      </p:sp>
      <p:sp>
        <p:nvSpPr>
          <p:cNvPr id="50" name="TextBox 49">
            <a:extLst>
              <a:ext uri="{FF2B5EF4-FFF2-40B4-BE49-F238E27FC236}">
                <a16:creationId xmlns:a16="http://schemas.microsoft.com/office/drawing/2014/main" id="{441ED93E-6AEE-24C8-A8E4-34D4DE32D7E2}"/>
              </a:ext>
            </a:extLst>
          </p:cNvPr>
          <p:cNvSpPr txBox="1"/>
          <p:nvPr/>
        </p:nvSpPr>
        <p:spPr>
          <a:xfrm>
            <a:off x="6480617" y="4213831"/>
            <a:ext cx="1130631" cy="461665"/>
          </a:xfrm>
          <a:prstGeom prst="rect">
            <a:avLst/>
          </a:prstGeom>
          <a:noFill/>
        </p:spPr>
        <p:txBody>
          <a:bodyPr wrap="none" rtlCol="0">
            <a:spAutoFit/>
          </a:bodyPr>
          <a:lstStyle/>
          <a:p>
            <a:r>
              <a:rPr lang="en-US" sz="2400" u="sng" dirty="0"/>
              <a:t>Photos:</a:t>
            </a:r>
          </a:p>
        </p:txBody>
      </p:sp>
      <p:sp>
        <p:nvSpPr>
          <p:cNvPr id="51" name="TextBox 50">
            <a:extLst>
              <a:ext uri="{FF2B5EF4-FFF2-40B4-BE49-F238E27FC236}">
                <a16:creationId xmlns:a16="http://schemas.microsoft.com/office/drawing/2014/main" id="{5142461F-0DCF-F20F-D240-22D35EE7035F}"/>
              </a:ext>
            </a:extLst>
          </p:cNvPr>
          <p:cNvSpPr txBox="1"/>
          <p:nvPr/>
        </p:nvSpPr>
        <p:spPr>
          <a:xfrm>
            <a:off x="6480617" y="4721663"/>
            <a:ext cx="2943848"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Not available</a:t>
            </a:r>
          </a:p>
        </p:txBody>
      </p:sp>
      <p:sp>
        <p:nvSpPr>
          <p:cNvPr id="52" name="TextBox 51">
            <a:extLst>
              <a:ext uri="{FF2B5EF4-FFF2-40B4-BE49-F238E27FC236}">
                <a16:creationId xmlns:a16="http://schemas.microsoft.com/office/drawing/2014/main" id="{4CAD2DE5-E49E-F7B4-C83E-3DB7F3EF7F2D}"/>
              </a:ext>
            </a:extLst>
          </p:cNvPr>
          <p:cNvSpPr txBox="1"/>
          <p:nvPr/>
        </p:nvSpPr>
        <p:spPr>
          <a:xfrm>
            <a:off x="6970205" y="1682830"/>
            <a:ext cx="3465270" cy="307777"/>
          </a:xfrm>
          <a:prstGeom prst="rect">
            <a:avLst/>
          </a:prstGeom>
          <a:noFill/>
        </p:spPr>
        <p:txBody>
          <a:bodyPr wrap="square" rtlCol="0">
            <a:spAutoFit/>
          </a:bodyPr>
          <a:lstStyle/>
          <a:p>
            <a:r>
              <a:rPr lang="en-US" sz="1400" dirty="0"/>
              <a:t>Brand:</a:t>
            </a:r>
          </a:p>
        </p:txBody>
      </p:sp>
      <p:sp>
        <p:nvSpPr>
          <p:cNvPr id="53" name="TextBox 52">
            <a:extLst>
              <a:ext uri="{FF2B5EF4-FFF2-40B4-BE49-F238E27FC236}">
                <a16:creationId xmlns:a16="http://schemas.microsoft.com/office/drawing/2014/main" id="{D6A5668B-7F6F-A749-7775-AB2DD37F6B8E}"/>
              </a:ext>
            </a:extLst>
          </p:cNvPr>
          <p:cNvSpPr txBox="1"/>
          <p:nvPr/>
        </p:nvSpPr>
        <p:spPr>
          <a:xfrm>
            <a:off x="6970205" y="2070297"/>
            <a:ext cx="3465270" cy="307777"/>
          </a:xfrm>
          <a:prstGeom prst="rect">
            <a:avLst/>
          </a:prstGeom>
          <a:noFill/>
        </p:spPr>
        <p:txBody>
          <a:bodyPr wrap="square" rtlCol="0">
            <a:spAutoFit/>
          </a:bodyPr>
          <a:lstStyle/>
          <a:p>
            <a:r>
              <a:rPr lang="en-US" sz="1400" dirty="0"/>
              <a:t>Serial Number:</a:t>
            </a:r>
          </a:p>
        </p:txBody>
      </p:sp>
      <p:sp>
        <p:nvSpPr>
          <p:cNvPr id="54" name="TextBox 53">
            <a:extLst>
              <a:ext uri="{FF2B5EF4-FFF2-40B4-BE49-F238E27FC236}">
                <a16:creationId xmlns:a16="http://schemas.microsoft.com/office/drawing/2014/main" id="{BE759709-5C24-E935-6AEA-6702BB19E6BE}"/>
              </a:ext>
            </a:extLst>
          </p:cNvPr>
          <p:cNvSpPr txBox="1"/>
          <p:nvPr/>
        </p:nvSpPr>
        <p:spPr>
          <a:xfrm>
            <a:off x="6970205" y="2457764"/>
            <a:ext cx="3465270" cy="307777"/>
          </a:xfrm>
          <a:prstGeom prst="rect">
            <a:avLst/>
          </a:prstGeom>
          <a:noFill/>
        </p:spPr>
        <p:txBody>
          <a:bodyPr wrap="square" rtlCol="0">
            <a:spAutoFit/>
          </a:bodyPr>
          <a:lstStyle/>
          <a:p>
            <a:r>
              <a:rPr lang="en-US" sz="1400" dirty="0"/>
              <a:t>Location:</a:t>
            </a:r>
          </a:p>
        </p:txBody>
      </p:sp>
      <p:sp>
        <p:nvSpPr>
          <p:cNvPr id="55" name="TextBox 54">
            <a:extLst>
              <a:ext uri="{FF2B5EF4-FFF2-40B4-BE49-F238E27FC236}">
                <a16:creationId xmlns:a16="http://schemas.microsoft.com/office/drawing/2014/main" id="{6A2361B2-8768-B70E-9828-29A27102F25F}"/>
              </a:ext>
            </a:extLst>
          </p:cNvPr>
          <p:cNvSpPr txBox="1"/>
          <p:nvPr/>
        </p:nvSpPr>
        <p:spPr>
          <a:xfrm>
            <a:off x="6970205" y="2843194"/>
            <a:ext cx="3465270" cy="307777"/>
          </a:xfrm>
          <a:prstGeom prst="rect">
            <a:avLst/>
          </a:prstGeom>
          <a:noFill/>
        </p:spPr>
        <p:txBody>
          <a:bodyPr wrap="square" rtlCol="0">
            <a:spAutoFit/>
          </a:bodyPr>
          <a:lstStyle/>
          <a:p>
            <a:r>
              <a:rPr lang="en-US" sz="1400" dirty="0"/>
              <a:t>Backup Battery:</a:t>
            </a:r>
          </a:p>
        </p:txBody>
      </p:sp>
      <p:sp>
        <p:nvSpPr>
          <p:cNvPr id="56" name="TextBox 55">
            <a:extLst>
              <a:ext uri="{FF2B5EF4-FFF2-40B4-BE49-F238E27FC236}">
                <a16:creationId xmlns:a16="http://schemas.microsoft.com/office/drawing/2014/main" id="{4C86946B-C149-09ED-256B-EC2C5CBDC674}"/>
              </a:ext>
            </a:extLst>
          </p:cNvPr>
          <p:cNvSpPr txBox="1"/>
          <p:nvPr/>
        </p:nvSpPr>
        <p:spPr>
          <a:xfrm>
            <a:off x="6925755" y="3230661"/>
            <a:ext cx="3509720" cy="307777"/>
          </a:xfrm>
          <a:prstGeom prst="rect">
            <a:avLst/>
          </a:prstGeom>
          <a:noFill/>
        </p:spPr>
        <p:txBody>
          <a:bodyPr wrap="square" rtlCol="0">
            <a:spAutoFit/>
          </a:bodyPr>
          <a:lstStyle/>
          <a:p>
            <a:r>
              <a:rPr lang="en-US" sz="1400" dirty="0"/>
              <a:t>Notes: Last updated 11/10/2020</a:t>
            </a:r>
          </a:p>
        </p:txBody>
      </p:sp>
      <p:sp>
        <p:nvSpPr>
          <p:cNvPr id="57" name="Rectangle 56">
            <a:extLst>
              <a:ext uri="{FF2B5EF4-FFF2-40B4-BE49-F238E27FC236}">
                <a16:creationId xmlns:a16="http://schemas.microsoft.com/office/drawing/2014/main" id="{1B051653-F079-B752-0C59-4FC89973BCD5}"/>
              </a:ext>
            </a:extLst>
          </p:cNvPr>
          <p:cNvSpPr/>
          <p:nvPr/>
        </p:nvSpPr>
        <p:spPr>
          <a:xfrm>
            <a:off x="6970205" y="3236143"/>
            <a:ext cx="3465270" cy="10008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Multiplication Sign 60">
            <a:extLst>
              <a:ext uri="{FF2B5EF4-FFF2-40B4-BE49-F238E27FC236}">
                <a16:creationId xmlns:a16="http://schemas.microsoft.com/office/drawing/2014/main" id="{E055F8E7-FE6D-F601-79EA-6C495DC25B05}"/>
              </a:ext>
            </a:extLst>
          </p:cNvPr>
          <p:cNvSpPr/>
          <p:nvPr/>
        </p:nvSpPr>
        <p:spPr>
          <a:xfrm>
            <a:off x="8311378" y="2841413"/>
            <a:ext cx="223021" cy="304781"/>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Content Placeholder 10" descr="A black and white symbol&#10;&#10;Description automatically generated">
            <a:hlinkClick r:id="rId7" action="ppaction://hlinksldjump"/>
            <a:extLst>
              <a:ext uri="{FF2B5EF4-FFF2-40B4-BE49-F238E27FC236}">
                <a16:creationId xmlns:a16="http://schemas.microsoft.com/office/drawing/2014/main" id="{DB82336E-7818-C353-47B6-996326D4DC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pic>
        <p:nvPicPr>
          <p:cNvPr id="17" name="Picture 16" descr="A black background with a black square&#10;&#10;Description automatically generated with medium confidence">
            <a:hlinkClick r:id="rId9" action="ppaction://hlinksldjump"/>
            <a:extLst>
              <a:ext uri="{FF2B5EF4-FFF2-40B4-BE49-F238E27FC236}">
                <a16:creationId xmlns:a16="http://schemas.microsoft.com/office/drawing/2014/main" id="{E42A9E7D-812C-99AC-7D55-B45946572043}"/>
              </a:ext>
            </a:extLst>
          </p:cNvPr>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flipH="1">
            <a:off x="10961123" y="58033"/>
            <a:ext cx="526915" cy="526915"/>
          </a:xfrm>
          <a:prstGeom prst="rect">
            <a:avLst/>
          </a:prstGeom>
        </p:spPr>
      </p:pic>
      <p:pic>
        <p:nvPicPr>
          <p:cNvPr id="19" name="Picture 18" descr="A red x in a white circle&#10;&#10;Description automatically generated">
            <a:hlinkClick r:id="rId7" action="ppaction://hlinksldjump"/>
            <a:extLst>
              <a:ext uri="{FF2B5EF4-FFF2-40B4-BE49-F238E27FC236}">
                <a16:creationId xmlns:a16="http://schemas.microsoft.com/office/drawing/2014/main" id="{E7E5358C-AA2B-C737-0EC3-83C7BBA6B785}"/>
              </a:ext>
            </a:extLst>
          </p:cNvPr>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273799" y="793778"/>
            <a:ext cx="390515" cy="390515"/>
          </a:xfrm>
          <a:prstGeom prst="rect">
            <a:avLst/>
          </a:prstGeom>
        </p:spPr>
      </p:pic>
    </p:spTree>
    <p:extLst>
      <p:ext uri="{BB962C8B-B14F-4D97-AF65-F5344CB8AC3E}">
        <p14:creationId xmlns:p14="http://schemas.microsoft.com/office/powerpoint/2010/main" val="45879080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FF0A4A-DF2C-38E6-8579-E6763C1BFC99}"/>
              </a:ext>
            </a:extLst>
          </p:cNvPr>
          <p:cNvSpPr txBox="1">
            <a:spLocks noGrp="1" noRot="1" noMove="1" noResize="1" noEditPoints="1" noAdjustHandles="1" noChangeArrowheads="1" noChangeShapeType="1"/>
          </p:cNvSpPr>
          <p:nvPr/>
        </p:nvSpPr>
        <p:spPr>
          <a:xfrm>
            <a:off x="495301" y="787528"/>
            <a:ext cx="769236" cy="369332"/>
          </a:xfrm>
          <a:prstGeom prst="rect">
            <a:avLst/>
          </a:prstGeom>
          <a:noFill/>
        </p:spPr>
        <p:txBody>
          <a:bodyPr wrap="square" rtlCol="0">
            <a:spAutoFit/>
          </a:bodyPr>
          <a:lstStyle/>
          <a:p>
            <a:r>
              <a:rPr lang="en-US" u="sng" dirty="0"/>
              <a:t>Map:</a:t>
            </a:r>
          </a:p>
        </p:txBody>
      </p:sp>
      <p:sp>
        <p:nvSpPr>
          <p:cNvPr id="7" name="Rectangle 6">
            <a:extLst>
              <a:ext uri="{FF2B5EF4-FFF2-40B4-BE49-F238E27FC236}">
                <a16:creationId xmlns:a16="http://schemas.microsoft.com/office/drawing/2014/main" id="{64B5111C-01E3-1621-401E-E278FDA926AE}"/>
              </a:ext>
            </a:extLst>
          </p:cNvPr>
          <p:cNvSpPr>
            <a:spLocks noGrp="1" noRot="1" noMove="1" noResize="1" noEditPoints="1" noAdjustHandles="1" noChangeArrowheads="1" noChangeShapeType="1"/>
          </p:cNvSpPr>
          <p:nvPr/>
        </p:nvSpPr>
        <p:spPr>
          <a:xfrm>
            <a:off x="495301" y="792907"/>
            <a:ext cx="5600700" cy="24757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A2D3AA0-9E0F-3820-C77E-C96ED57BE57E}"/>
              </a:ext>
            </a:extLst>
          </p:cNvPr>
          <p:cNvSpPr>
            <a:spLocks noGrp="1" noRot="1" noMove="1" noResize="1" noEditPoints="1" noAdjustHandles="1" noChangeArrowheads="1" noChangeShapeType="1"/>
          </p:cNvSpPr>
          <p:nvPr/>
        </p:nvSpPr>
        <p:spPr>
          <a:xfrm>
            <a:off x="495301" y="3384550"/>
            <a:ext cx="5600699" cy="2792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5EDCB9D-3936-5DCC-D185-EE147D435919}"/>
              </a:ext>
            </a:extLst>
          </p:cNvPr>
          <p:cNvSpPr txBox="1">
            <a:spLocks noGrp="1" noRot="1" noMove="1" noResize="1" noEditPoints="1" noAdjustHandles="1" noChangeArrowheads="1" noChangeShapeType="1"/>
          </p:cNvSpPr>
          <p:nvPr/>
        </p:nvSpPr>
        <p:spPr>
          <a:xfrm>
            <a:off x="495301" y="3384550"/>
            <a:ext cx="1132027" cy="369332"/>
          </a:xfrm>
          <a:prstGeom prst="rect">
            <a:avLst/>
          </a:prstGeom>
          <a:noFill/>
        </p:spPr>
        <p:txBody>
          <a:bodyPr wrap="square" rtlCol="0">
            <a:spAutoFit/>
          </a:bodyPr>
          <a:lstStyle/>
          <a:p>
            <a:r>
              <a:rPr lang="en-US" u="sng" dirty="0"/>
              <a:t>Address:</a:t>
            </a:r>
          </a:p>
        </p:txBody>
      </p:sp>
      <p:sp>
        <p:nvSpPr>
          <p:cNvPr id="13" name="Rectangle 12">
            <a:extLst>
              <a:ext uri="{FF2B5EF4-FFF2-40B4-BE49-F238E27FC236}">
                <a16:creationId xmlns:a16="http://schemas.microsoft.com/office/drawing/2014/main" id="{304DDD35-CF79-6EC8-75BB-C1B424E4406A}"/>
              </a:ext>
            </a:extLst>
          </p:cNvPr>
          <p:cNvSpPr>
            <a:spLocks noGrp="1" noRot="1" noMove="1" noResize="1" noEditPoints="1" noAdjustHandles="1" noChangeArrowheads="1" noChangeShapeType="1"/>
          </p:cNvSpPr>
          <p:nvPr/>
        </p:nvSpPr>
        <p:spPr>
          <a:xfrm>
            <a:off x="6273799" y="787528"/>
            <a:ext cx="5530849" cy="538943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30807D53-25BE-BDCC-2719-9A044D9A6F71}"/>
              </a:ext>
            </a:extLst>
          </p:cNvPr>
          <p:cNvSpPr txBox="1">
            <a:spLocks noGrp="1" noRot="1" noMove="1" noResize="1" noEditPoints="1" noAdjustHandles="1" noChangeArrowheads="1" noChangeShapeType="1"/>
          </p:cNvSpPr>
          <p:nvPr/>
        </p:nvSpPr>
        <p:spPr>
          <a:xfrm>
            <a:off x="8311378" y="757144"/>
            <a:ext cx="1450782" cy="461665"/>
          </a:xfrm>
          <a:prstGeom prst="rect">
            <a:avLst/>
          </a:prstGeom>
          <a:noFill/>
        </p:spPr>
        <p:txBody>
          <a:bodyPr wrap="none" rtlCol="0">
            <a:spAutoFit/>
          </a:bodyPr>
          <a:lstStyle/>
          <a:p>
            <a:r>
              <a:rPr lang="en-US" sz="2400" u="sng" dirty="0"/>
              <a:t>Solar Info:</a:t>
            </a:r>
          </a:p>
        </p:txBody>
      </p:sp>
      <p:pic>
        <p:nvPicPr>
          <p:cNvPr id="16" name="Picture 15" descr="A pencil with a pink and white pencil&#10;&#10;Description automatically generated">
            <a:extLst>
              <a:ext uri="{FF2B5EF4-FFF2-40B4-BE49-F238E27FC236}">
                <a16:creationId xmlns:a16="http://schemas.microsoft.com/office/drawing/2014/main" id="{93AC2C10-BD5C-3B2B-3562-305187A4F36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409224" y="814549"/>
            <a:ext cx="352748" cy="342312"/>
          </a:xfrm>
          <a:prstGeom prst="rect">
            <a:avLst/>
          </a:prstGeom>
        </p:spPr>
      </p:pic>
      <p:sp>
        <p:nvSpPr>
          <p:cNvPr id="19" name="TextBox 18">
            <a:extLst>
              <a:ext uri="{FF2B5EF4-FFF2-40B4-BE49-F238E27FC236}">
                <a16:creationId xmlns:a16="http://schemas.microsoft.com/office/drawing/2014/main" id="{8B551CC6-1750-7C8E-BF04-B8933D24F803}"/>
              </a:ext>
            </a:extLst>
          </p:cNvPr>
          <p:cNvSpPr txBox="1">
            <a:spLocks noGrp="1" noRot="1" noMove="1" noResize="1" noEditPoints="1" noAdjustHandles="1" noChangeArrowheads="1" noChangeShapeType="1"/>
          </p:cNvSpPr>
          <p:nvPr/>
        </p:nvSpPr>
        <p:spPr>
          <a:xfrm>
            <a:off x="879918" y="3936832"/>
            <a:ext cx="2937971" cy="276999"/>
          </a:xfrm>
          <a:prstGeom prst="rect">
            <a:avLst/>
          </a:prstGeom>
          <a:noFill/>
        </p:spPr>
        <p:txBody>
          <a:bodyPr wrap="square" rtlCol="0">
            <a:spAutoFit/>
          </a:bodyPr>
          <a:lstStyle/>
          <a:p>
            <a:r>
              <a:rPr lang="en-US" sz="1200" dirty="0"/>
              <a:t>Street Address:	1234 Main Rd.</a:t>
            </a:r>
          </a:p>
        </p:txBody>
      </p:sp>
      <p:sp>
        <p:nvSpPr>
          <p:cNvPr id="20" name="TextBox 19">
            <a:extLst>
              <a:ext uri="{FF2B5EF4-FFF2-40B4-BE49-F238E27FC236}">
                <a16:creationId xmlns:a16="http://schemas.microsoft.com/office/drawing/2014/main" id="{C522110A-7BE2-526A-2976-F354BB201E51}"/>
              </a:ext>
            </a:extLst>
          </p:cNvPr>
          <p:cNvSpPr txBox="1">
            <a:spLocks noGrp="1" noRot="1" noMove="1" noResize="1" noEditPoints="1" noAdjustHandles="1" noChangeArrowheads="1" noChangeShapeType="1"/>
          </p:cNvSpPr>
          <p:nvPr/>
        </p:nvSpPr>
        <p:spPr>
          <a:xfrm>
            <a:off x="879919" y="4326716"/>
            <a:ext cx="3292032" cy="276998"/>
          </a:xfrm>
          <a:prstGeom prst="rect">
            <a:avLst/>
          </a:prstGeom>
          <a:noFill/>
        </p:spPr>
        <p:txBody>
          <a:bodyPr wrap="square" rtlCol="0">
            <a:spAutoFit/>
          </a:bodyPr>
          <a:lstStyle/>
          <a:p>
            <a:r>
              <a:rPr lang="en-US" sz="1200" dirty="0"/>
              <a:t>City:		Edwardsville</a:t>
            </a:r>
          </a:p>
        </p:txBody>
      </p:sp>
      <p:sp>
        <p:nvSpPr>
          <p:cNvPr id="21" name="TextBox 20">
            <a:extLst>
              <a:ext uri="{FF2B5EF4-FFF2-40B4-BE49-F238E27FC236}">
                <a16:creationId xmlns:a16="http://schemas.microsoft.com/office/drawing/2014/main" id="{DBCF6D5E-EC55-1C5E-12BA-7797C5ADB2FE}"/>
              </a:ext>
            </a:extLst>
          </p:cNvPr>
          <p:cNvSpPr txBox="1">
            <a:spLocks noGrp="1" noRot="1" noMove="1" noResize="1" noEditPoints="1" noAdjustHandles="1" noChangeArrowheads="1" noChangeShapeType="1"/>
          </p:cNvSpPr>
          <p:nvPr/>
        </p:nvSpPr>
        <p:spPr>
          <a:xfrm>
            <a:off x="879919" y="4714471"/>
            <a:ext cx="2847532" cy="276999"/>
          </a:xfrm>
          <a:prstGeom prst="rect">
            <a:avLst/>
          </a:prstGeom>
          <a:noFill/>
        </p:spPr>
        <p:txBody>
          <a:bodyPr wrap="square" rtlCol="0">
            <a:spAutoFit/>
          </a:bodyPr>
          <a:lstStyle/>
          <a:p>
            <a:r>
              <a:rPr lang="en-US" sz="1200" dirty="0"/>
              <a:t>State: 		Illinois</a:t>
            </a:r>
          </a:p>
        </p:txBody>
      </p:sp>
      <p:sp>
        <p:nvSpPr>
          <p:cNvPr id="22" name="TextBox 21">
            <a:extLst>
              <a:ext uri="{FF2B5EF4-FFF2-40B4-BE49-F238E27FC236}">
                <a16:creationId xmlns:a16="http://schemas.microsoft.com/office/drawing/2014/main" id="{B4A8EA98-80D9-115F-FEE0-35D6EA552694}"/>
              </a:ext>
            </a:extLst>
          </p:cNvPr>
          <p:cNvSpPr txBox="1">
            <a:spLocks noGrp="1" noRot="1" noMove="1" noResize="1" noEditPoints="1" noAdjustHandles="1" noChangeArrowheads="1" noChangeShapeType="1"/>
          </p:cNvSpPr>
          <p:nvPr/>
        </p:nvSpPr>
        <p:spPr>
          <a:xfrm>
            <a:off x="879918" y="5102228"/>
            <a:ext cx="3018983" cy="276999"/>
          </a:xfrm>
          <a:prstGeom prst="rect">
            <a:avLst/>
          </a:prstGeom>
          <a:noFill/>
        </p:spPr>
        <p:txBody>
          <a:bodyPr wrap="square" rtlCol="0">
            <a:spAutoFit/>
          </a:bodyPr>
          <a:lstStyle/>
          <a:p>
            <a:r>
              <a:rPr lang="en-US" sz="1200" dirty="0"/>
              <a:t>Zip Code:		62025/62026</a:t>
            </a:r>
          </a:p>
        </p:txBody>
      </p:sp>
      <p:sp>
        <p:nvSpPr>
          <p:cNvPr id="23" name="TextBox 22">
            <a:extLst>
              <a:ext uri="{FF2B5EF4-FFF2-40B4-BE49-F238E27FC236}">
                <a16:creationId xmlns:a16="http://schemas.microsoft.com/office/drawing/2014/main" id="{2B092DFC-B613-6F8A-2AF9-6C9A24633A36}"/>
              </a:ext>
            </a:extLst>
          </p:cNvPr>
          <p:cNvSpPr txBox="1">
            <a:spLocks noGrp="1" noRot="1" noMove="1" noResize="1" noEditPoints="1" noAdjustHandles="1" noChangeArrowheads="1" noChangeShapeType="1"/>
          </p:cNvSpPr>
          <p:nvPr/>
        </p:nvSpPr>
        <p:spPr>
          <a:xfrm>
            <a:off x="6970205" y="1296931"/>
            <a:ext cx="3465270"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1 solar panel at this location</a:t>
            </a:r>
          </a:p>
        </p:txBody>
      </p:sp>
      <p:sp>
        <p:nvSpPr>
          <p:cNvPr id="25" name="TextBox 24">
            <a:extLst>
              <a:ext uri="{FF2B5EF4-FFF2-40B4-BE49-F238E27FC236}">
                <a16:creationId xmlns:a16="http://schemas.microsoft.com/office/drawing/2014/main" id="{DD670825-70F4-78B9-5DB3-EA5677E44E5D}"/>
              </a:ext>
            </a:extLst>
          </p:cNvPr>
          <p:cNvSpPr txBox="1">
            <a:spLocks noGrp="1" noRot="1" noMove="1" noResize="1" noEditPoints="1" noAdjustHandles="1" noChangeArrowheads="1" noChangeShapeType="1"/>
          </p:cNvSpPr>
          <p:nvPr/>
        </p:nvSpPr>
        <p:spPr>
          <a:xfrm>
            <a:off x="6480617" y="4213831"/>
            <a:ext cx="1130631" cy="461665"/>
          </a:xfrm>
          <a:prstGeom prst="rect">
            <a:avLst/>
          </a:prstGeom>
          <a:noFill/>
        </p:spPr>
        <p:txBody>
          <a:bodyPr wrap="none" rtlCol="0">
            <a:spAutoFit/>
          </a:bodyPr>
          <a:lstStyle/>
          <a:p>
            <a:r>
              <a:rPr lang="en-US" sz="2400" u="sng" dirty="0"/>
              <a:t>Photos:</a:t>
            </a:r>
          </a:p>
        </p:txBody>
      </p:sp>
      <p:sp>
        <p:nvSpPr>
          <p:cNvPr id="26" name="TextBox 25">
            <a:extLst>
              <a:ext uri="{FF2B5EF4-FFF2-40B4-BE49-F238E27FC236}">
                <a16:creationId xmlns:a16="http://schemas.microsoft.com/office/drawing/2014/main" id="{0E63F183-C32A-19F1-84E1-BEC44E244B1B}"/>
              </a:ext>
            </a:extLst>
          </p:cNvPr>
          <p:cNvSpPr txBox="1">
            <a:spLocks noGrp="1" noRot="1" noMove="1" noResize="1" noEditPoints="1" noAdjustHandles="1" noChangeArrowheads="1" noChangeShapeType="1"/>
          </p:cNvSpPr>
          <p:nvPr/>
        </p:nvSpPr>
        <p:spPr>
          <a:xfrm>
            <a:off x="6480617" y="4721663"/>
            <a:ext cx="2943848"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Not available</a:t>
            </a:r>
          </a:p>
        </p:txBody>
      </p:sp>
      <p:grpSp>
        <p:nvGrpSpPr>
          <p:cNvPr id="35" name="Group 34">
            <a:extLst>
              <a:ext uri="{FF2B5EF4-FFF2-40B4-BE49-F238E27FC236}">
                <a16:creationId xmlns:a16="http://schemas.microsoft.com/office/drawing/2014/main" id="{46A944C6-253F-E945-D8F6-AFB640928AB1}"/>
              </a:ext>
            </a:extLst>
          </p:cNvPr>
          <p:cNvGrpSpPr>
            <a:grpSpLocks noGrp="1" noUngrp="1" noRot="1" noMove="1" noResize="1"/>
          </p:cNvGrpSpPr>
          <p:nvPr/>
        </p:nvGrpSpPr>
        <p:grpSpPr>
          <a:xfrm>
            <a:off x="688135" y="54883"/>
            <a:ext cx="3626122" cy="570754"/>
            <a:chOff x="688135" y="54883"/>
            <a:chExt cx="3626122" cy="570754"/>
          </a:xfrm>
        </p:grpSpPr>
        <p:sp>
          <p:nvSpPr>
            <p:cNvPr id="29" name="Rectangle 28">
              <a:extLst>
                <a:ext uri="{FF2B5EF4-FFF2-40B4-BE49-F238E27FC236}">
                  <a16:creationId xmlns:a16="http://schemas.microsoft.com/office/drawing/2014/main" id="{2DDC83B9-6279-FF01-3005-A587BD1B1506}"/>
                </a:ext>
              </a:extLst>
            </p:cNvPr>
            <p:cNvSpPr>
              <a:spLocks noGrp="1" noRot="1" noMove="1" noResize="1" noEditPoints="1" noAdjustHandles="1" noChangeArrowheads="1" noChangeShapeType="1"/>
            </p:cNvSpPr>
            <p:nvPr/>
          </p:nvSpPr>
          <p:spPr>
            <a:xfrm>
              <a:off x="703962" y="54883"/>
              <a:ext cx="3610295" cy="5707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90BEE10-3D03-674F-E10E-59266A1FC3A1}"/>
                </a:ext>
              </a:extLst>
            </p:cNvPr>
            <p:cNvSpPr txBox="1">
              <a:spLocks noGrp="1" noRot="1" noMove="1" noResize="1" noEditPoints="1" noAdjustHandles="1" noChangeArrowheads="1" noChangeShapeType="1"/>
            </p:cNvSpPr>
            <p:nvPr/>
          </p:nvSpPr>
          <p:spPr>
            <a:xfrm>
              <a:off x="688135" y="149925"/>
              <a:ext cx="3610295" cy="342990"/>
            </a:xfrm>
            <a:prstGeom prst="rect">
              <a:avLst/>
            </a:prstGeom>
            <a:noFill/>
          </p:spPr>
          <p:txBody>
            <a:bodyPr wrap="square" rtlCol="0">
              <a:spAutoFit/>
            </a:bodyPr>
            <a:lstStyle/>
            <a:p>
              <a:r>
                <a:rPr lang="en-US" dirty="0"/>
                <a:t>Search…</a:t>
              </a:r>
            </a:p>
          </p:txBody>
        </p:sp>
      </p:grpSp>
      <p:pic>
        <p:nvPicPr>
          <p:cNvPr id="31" name="Picture 30" descr="A black and white gear&#10;&#10;Description automatically generated">
            <a:extLst>
              <a:ext uri="{FF2B5EF4-FFF2-40B4-BE49-F238E27FC236}">
                <a16:creationId xmlns:a16="http://schemas.microsoft.com/office/drawing/2014/main" id="{68F0316F-C3CC-B44A-26FB-40C6E0E1A0A8}"/>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557333" y="36043"/>
            <a:ext cx="627830" cy="570754"/>
          </a:xfrm>
          <a:prstGeom prst="rect">
            <a:avLst/>
          </a:prstGeom>
        </p:spPr>
      </p:pic>
      <p:sp>
        <p:nvSpPr>
          <p:cNvPr id="33" name="Rectangle 32">
            <a:extLst>
              <a:ext uri="{FF2B5EF4-FFF2-40B4-BE49-F238E27FC236}">
                <a16:creationId xmlns:a16="http://schemas.microsoft.com/office/drawing/2014/main" id="{D03792E1-93E1-B7F0-8518-242041B4C07D}"/>
              </a:ext>
            </a:extLst>
          </p:cNvPr>
          <p:cNvSpPr>
            <a:spLocks noGrp="1" noRot="1" noMove="1" noResize="1" noEditPoints="1" noAdjustHandles="1" noChangeArrowheads="1" noChangeShapeType="1"/>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6B7E8B1-EB05-739E-DBFF-9E7BBB24FC16}"/>
              </a:ext>
            </a:extLst>
          </p:cNvPr>
          <p:cNvSpPr txBox="1">
            <a:spLocks noGrp="1" noRot="1" noMove="1" noResize="1" noEditPoints="1" noAdjustHandles="1" noChangeArrowheads="1" noChangeShapeType="1"/>
          </p:cNvSpPr>
          <p:nvPr/>
        </p:nvSpPr>
        <p:spPr>
          <a:xfrm>
            <a:off x="4309672" y="140411"/>
            <a:ext cx="3610295" cy="369332"/>
          </a:xfrm>
          <a:prstGeom prst="rect">
            <a:avLst/>
          </a:prstGeom>
          <a:noFill/>
        </p:spPr>
        <p:txBody>
          <a:bodyPr wrap="square" rtlCol="0">
            <a:spAutoFit/>
          </a:bodyPr>
          <a:lstStyle/>
          <a:p>
            <a:r>
              <a:rPr lang="en-US" dirty="0"/>
              <a:t>Solar Responders</a:t>
            </a:r>
          </a:p>
        </p:txBody>
      </p:sp>
      <p:sp>
        <p:nvSpPr>
          <p:cNvPr id="38" name="TextBox 37">
            <a:extLst>
              <a:ext uri="{FF2B5EF4-FFF2-40B4-BE49-F238E27FC236}">
                <a16:creationId xmlns:a16="http://schemas.microsoft.com/office/drawing/2014/main" id="{8A14BA4B-76F4-9752-8F10-EFC3015919A4}"/>
              </a:ext>
            </a:extLst>
          </p:cNvPr>
          <p:cNvSpPr txBox="1">
            <a:spLocks noGrp="1" noRot="1" noMove="1" noResize="1" noEditPoints="1" noAdjustHandles="1" noChangeArrowheads="1" noChangeShapeType="1"/>
          </p:cNvSpPr>
          <p:nvPr/>
        </p:nvSpPr>
        <p:spPr>
          <a:xfrm>
            <a:off x="6970205" y="1682830"/>
            <a:ext cx="3465270" cy="307777"/>
          </a:xfrm>
          <a:prstGeom prst="rect">
            <a:avLst/>
          </a:prstGeom>
          <a:noFill/>
        </p:spPr>
        <p:txBody>
          <a:bodyPr wrap="square" rtlCol="0">
            <a:spAutoFit/>
          </a:bodyPr>
          <a:lstStyle/>
          <a:p>
            <a:r>
              <a:rPr lang="en-US" sz="1400" dirty="0"/>
              <a:t>Brand: Imaginary Solar Panels</a:t>
            </a:r>
          </a:p>
        </p:txBody>
      </p:sp>
      <p:sp>
        <p:nvSpPr>
          <p:cNvPr id="39" name="TextBox 38">
            <a:extLst>
              <a:ext uri="{FF2B5EF4-FFF2-40B4-BE49-F238E27FC236}">
                <a16:creationId xmlns:a16="http://schemas.microsoft.com/office/drawing/2014/main" id="{F49BA8F8-476A-E2E4-8C6C-7DCDBCB0A2E4}"/>
              </a:ext>
            </a:extLst>
          </p:cNvPr>
          <p:cNvSpPr txBox="1">
            <a:spLocks noGrp="1" noRot="1" noMove="1" noResize="1" noEditPoints="1" noAdjustHandles="1" noChangeArrowheads="1" noChangeShapeType="1"/>
          </p:cNvSpPr>
          <p:nvPr/>
        </p:nvSpPr>
        <p:spPr>
          <a:xfrm>
            <a:off x="6970205" y="2070297"/>
            <a:ext cx="3465270" cy="307777"/>
          </a:xfrm>
          <a:prstGeom prst="rect">
            <a:avLst/>
          </a:prstGeom>
          <a:noFill/>
        </p:spPr>
        <p:txBody>
          <a:bodyPr wrap="square" rtlCol="0">
            <a:spAutoFit/>
          </a:bodyPr>
          <a:lstStyle/>
          <a:p>
            <a:r>
              <a:rPr lang="en-US" sz="1400" dirty="0"/>
              <a:t>Serial Number: </a:t>
            </a:r>
            <a:r>
              <a:rPr lang="en-US" sz="1400" b="0" i="0" dirty="0">
                <a:effectLst/>
              </a:rPr>
              <a:t>4p5v2qkza6ng</a:t>
            </a:r>
            <a:endParaRPr lang="en-US" sz="1400" dirty="0"/>
          </a:p>
        </p:txBody>
      </p:sp>
      <p:sp>
        <p:nvSpPr>
          <p:cNvPr id="40" name="TextBox 39">
            <a:extLst>
              <a:ext uri="{FF2B5EF4-FFF2-40B4-BE49-F238E27FC236}">
                <a16:creationId xmlns:a16="http://schemas.microsoft.com/office/drawing/2014/main" id="{1AC44478-3DCF-ADC4-8376-2CA0DD01C525}"/>
              </a:ext>
            </a:extLst>
          </p:cNvPr>
          <p:cNvSpPr txBox="1">
            <a:spLocks noGrp="1" noRot="1" noMove="1" noResize="1" noEditPoints="1" noAdjustHandles="1" noChangeArrowheads="1" noChangeShapeType="1"/>
          </p:cNvSpPr>
          <p:nvPr/>
        </p:nvSpPr>
        <p:spPr>
          <a:xfrm>
            <a:off x="6970205" y="2457764"/>
            <a:ext cx="3465270" cy="307777"/>
          </a:xfrm>
          <a:prstGeom prst="rect">
            <a:avLst/>
          </a:prstGeom>
          <a:noFill/>
        </p:spPr>
        <p:txBody>
          <a:bodyPr wrap="square" rtlCol="0">
            <a:spAutoFit/>
          </a:bodyPr>
          <a:lstStyle/>
          <a:p>
            <a:r>
              <a:rPr lang="en-US" sz="1400" dirty="0"/>
              <a:t>Location: Roof-North</a:t>
            </a:r>
          </a:p>
        </p:txBody>
      </p:sp>
      <p:sp>
        <p:nvSpPr>
          <p:cNvPr id="41" name="TextBox 40">
            <a:extLst>
              <a:ext uri="{FF2B5EF4-FFF2-40B4-BE49-F238E27FC236}">
                <a16:creationId xmlns:a16="http://schemas.microsoft.com/office/drawing/2014/main" id="{C8082AD3-F0E5-DB67-A4EB-F594A9B882C7}"/>
              </a:ext>
            </a:extLst>
          </p:cNvPr>
          <p:cNvSpPr txBox="1">
            <a:spLocks noGrp="1" noRot="1" noMove="1" noResize="1" noEditPoints="1" noAdjustHandles="1" noChangeArrowheads="1" noChangeShapeType="1"/>
          </p:cNvSpPr>
          <p:nvPr/>
        </p:nvSpPr>
        <p:spPr>
          <a:xfrm>
            <a:off x="6970205" y="2843194"/>
            <a:ext cx="3465270" cy="307777"/>
          </a:xfrm>
          <a:prstGeom prst="rect">
            <a:avLst/>
          </a:prstGeom>
          <a:noFill/>
        </p:spPr>
        <p:txBody>
          <a:bodyPr wrap="square" rtlCol="0">
            <a:spAutoFit/>
          </a:bodyPr>
          <a:lstStyle/>
          <a:p>
            <a:r>
              <a:rPr lang="en-US" sz="1400" dirty="0"/>
              <a:t>Backup Battery:</a:t>
            </a:r>
          </a:p>
        </p:txBody>
      </p:sp>
      <p:sp>
        <p:nvSpPr>
          <p:cNvPr id="42" name="TextBox 41">
            <a:extLst>
              <a:ext uri="{FF2B5EF4-FFF2-40B4-BE49-F238E27FC236}">
                <a16:creationId xmlns:a16="http://schemas.microsoft.com/office/drawing/2014/main" id="{E4570DB0-AAAC-C3AE-078F-B0A532022297}"/>
              </a:ext>
            </a:extLst>
          </p:cNvPr>
          <p:cNvSpPr txBox="1">
            <a:spLocks noGrp="1" noRot="1" noMove="1" noResize="1" noEditPoints="1" noAdjustHandles="1" noChangeArrowheads="1" noChangeShapeType="1"/>
          </p:cNvSpPr>
          <p:nvPr/>
        </p:nvSpPr>
        <p:spPr>
          <a:xfrm>
            <a:off x="6925755" y="3230661"/>
            <a:ext cx="3509720" cy="307777"/>
          </a:xfrm>
          <a:prstGeom prst="rect">
            <a:avLst/>
          </a:prstGeom>
          <a:noFill/>
        </p:spPr>
        <p:txBody>
          <a:bodyPr wrap="square" rtlCol="0">
            <a:spAutoFit/>
          </a:bodyPr>
          <a:lstStyle/>
          <a:p>
            <a:r>
              <a:rPr lang="en-US" sz="1400" dirty="0"/>
              <a:t>Notes: Last updated 11/13/2023</a:t>
            </a:r>
          </a:p>
        </p:txBody>
      </p:sp>
      <p:sp>
        <p:nvSpPr>
          <p:cNvPr id="43" name="Rectangle 42">
            <a:extLst>
              <a:ext uri="{FF2B5EF4-FFF2-40B4-BE49-F238E27FC236}">
                <a16:creationId xmlns:a16="http://schemas.microsoft.com/office/drawing/2014/main" id="{8085EA73-9C14-BD37-AEFA-B8F8313F10A1}"/>
              </a:ext>
            </a:extLst>
          </p:cNvPr>
          <p:cNvSpPr>
            <a:spLocks noGrp="1" noRot="1" noMove="1" noResize="1" noEditPoints="1" noAdjustHandles="1" noChangeArrowheads="1" noChangeShapeType="1"/>
          </p:cNvSpPr>
          <p:nvPr/>
        </p:nvSpPr>
        <p:spPr>
          <a:xfrm>
            <a:off x="6970205" y="3236143"/>
            <a:ext cx="3465270" cy="10008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3CABED-F3BB-4EC4-88E0-4A585C742A73}"/>
              </a:ext>
            </a:extLst>
          </p:cNvPr>
          <p:cNvPicPr>
            <a:picLocks noChangeAspect="1"/>
          </p:cNvPicPr>
          <p:nvPr/>
        </p:nvPicPr>
        <p:blipFill>
          <a:blip r:embed="rId6"/>
          <a:stretch>
            <a:fillRect/>
          </a:stretch>
        </p:blipFill>
        <p:spPr>
          <a:xfrm>
            <a:off x="742789" y="1242061"/>
            <a:ext cx="5114821" cy="1622322"/>
          </a:xfrm>
          <a:prstGeom prst="rect">
            <a:avLst/>
          </a:prstGeom>
        </p:spPr>
      </p:pic>
      <p:sp>
        <p:nvSpPr>
          <p:cNvPr id="4" name="Multiplication Sign 3">
            <a:extLst>
              <a:ext uri="{FF2B5EF4-FFF2-40B4-BE49-F238E27FC236}">
                <a16:creationId xmlns:a16="http://schemas.microsoft.com/office/drawing/2014/main" id="{6A1BC4B5-F6FB-25DD-A6B5-207D149643C9}"/>
              </a:ext>
            </a:extLst>
          </p:cNvPr>
          <p:cNvSpPr/>
          <p:nvPr/>
        </p:nvSpPr>
        <p:spPr>
          <a:xfrm>
            <a:off x="8311378" y="2841413"/>
            <a:ext cx="223021" cy="304781"/>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Content Placeholder 10" descr="A black and white symbol&#10;&#10;Description automatically generated">
            <a:hlinkClick r:id="rId7" action="ppaction://hlinksldjump"/>
            <a:extLst>
              <a:ext uri="{FF2B5EF4-FFF2-40B4-BE49-F238E27FC236}">
                <a16:creationId xmlns:a16="http://schemas.microsoft.com/office/drawing/2014/main" id="{860378B9-80CB-84EA-296E-977C3010C7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pic>
        <p:nvPicPr>
          <p:cNvPr id="12" name="Picture 11" descr="A black background with a black square&#10;&#10;Description automatically generated with medium confidence">
            <a:hlinkClick r:id="rId9" action="ppaction://hlinksldjump"/>
            <a:extLst>
              <a:ext uri="{FF2B5EF4-FFF2-40B4-BE49-F238E27FC236}">
                <a16:creationId xmlns:a16="http://schemas.microsoft.com/office/drawing/2014/main" id="{23721600-AFE7-0898-43EF-F6598CAD0E4D}"/>
              </a:ext>
            </a:extLst>
          </p:cNvPr>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flipH="1">
            <a:off x="10961123" y="58033"/>
            <a:ext cx="526915" cy="526915"/>
          </a:xfrm>
          <a:prstGeom prst="rect">
            <a:avLst/>
          </a:prstGeom>
        </p:spPr>
      </p:pic>
      <p:pic>
        <p:nvPicPr>
          <p:cNvPr id="15" name="Picture 14" descr="A red x in a white circle&#10;&#10;Description automatically generated">
            <a:hlinkClick r:id="rId7" action="ppaction://hlinksldjump"/>
            <a:extLst>
              <a:ext uri="{FF2B5EF4-FFF2-40B4-BE49-F238E27FC236}">
                <a16:creationId xmlns:a16="http://schemas.microsoft.com/office/drawing/2014/main" id="{BB1801A2-AC65-8FDB-78AE-7AC06C008038}"/>
              </a:ext>
            </a:extLst>
          </p:cNvPr>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273799" y="793778"/>
            <a:ext cx="390515" cy="390515"/>
          </a:xfrm>
          <a:prstGeom prst="rect">
            <a:avLst/>
          </a:prstGeom>
        </p:spPr>
      </p:pic>
    </p:spTree>
    <p:extLst>
      <p:ext uri="{BB962C8B-B14F-4D97-AF65-F5344CB8AC3E}">
        <p14:creationId xmlns:p14="http://schemas.microsoft.com/office/powerpoint/2010/main" val="27763283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5FF0A4A-DF2C-38E6-8579-E6763C1BFC99}"/>
              </a:ext>
            </a:extLst>
          </p:cNvPr>
          <p:cNvSpPr txBox="1">
            <a:spLocks noGrp="1" noRot="1" noMove="1" noResize="1" noEditPoints="1" noAdjustHandles="1" noChangeArrowheads="1" noChangeShapeType="1"/>
          </p:cNvSpPr>
          <p:nvPr/>
        </p:nvSpPr>
        <p:spPr>
          <a:xfrm>
            <a:off x="495301" y="787528"/>
            <a:ext cx="769236" cy="369332"/>
          </a:xfrm>
          <a:prstGeom prst="rect">
            <a:avLst/>
          </a:prstGeom>
          <a:noFill/>
        </p:spPr>
        <p:txBody>
          <a:bodyPr wrap="square" rtlCol="0">
            <a:spAutoFit/>
          </a:bodyPr>
          <a:lstStyle/>
          <a:p>
            <a:r>
              <a:rPr lang="en-US" u="sng" dirty="0"/>
              <a:t>Map:</a:t>
            </a:r>
          </a:p>
        </p:txBody>
      </p:sp>
      <p:sp>
        <p:nvSpPr>
          <p:cNvPr id="7" name="Rectangle 6">
            <a:extLst>
              <a:ext uri="{FF2B5EF4-FFF2-40B4-BE49-F238E27FC236}">
                <a16:creationId xmlns:a16="http://schemas.microsoft.com/office/drawing/2014/main" id="{64B5111C-01E3-1621-401E-E278FDA926AE}"/>
              </a:ext>
            </a:extLst>
          </p:cNvPr>
          <p:cNvSpPr>
            <a:spLocks noGrp="1" noRot="1" noMove="1" noResize="1" noEditPoints="1" noAdjustHandles="1" noChangeArrowheads="1" noChangeShapeType="1"/>
          </p:cNvSpPr>
          <p:nvPr/>
        </p:nvSpPr>
        <p:spPr>
          <a:xfrm>
            <a:off x="495301" y="792907"/>
            <a:ext cx="5600700" cy="24757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BA2D3AA0-9E0F-3820-C77E-C96ED57BE57E}"/>
              </a:ext>
            </a:extLst>
          </p:cNvPr>
          <p:cNvSpPr>
            <a:spLocks noGrp="1" noRot="1" noMove="1" noResize="1" noEditPoints="1" noAdjustHandles="1" noChangeArrowheads="1" noChangeShapeType="1"/>
          </p:cNvSpPr>
          <p:nvPr/>
        </p:nvSpPr>
        <p:spPr>
          <a:xfrm>
            <a:off x="495301" y="3384550"/>
            <a:ext cx="5600699" cy="279241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id="{45EDCB9D-3936-5DCC-D185-EE147D435919}"/>
              </a:ext>
            </a:extLst>
          </p:cNvPr>
          <p:cNvSpPr txBox="1">
            <a:spLocks noGrp="1" noRot="1" noMove="1" noResize="1" noEditPoints="1" noAdjustHandles="1" noChangeArrowheads="1" noChangeShapeType="1"/>
          </p:cNvSpPr>
          <p:nvPr/>
        </p:nvSpPr>
        <p:spPr>
          <a:xfrm>
            <a:off x="495301" y="3384550"/>
            <a:ext cx="1132027" cy="369332"/>
          </a:xfrm>
          <a:prstGeom prst="rect">
            <a:avLst/>
          </a:prstGeom>
          <a:noFill/>
        </p:spPr>
        <p:txBody>
          <a:bodyPr wrap="square" rtlCol="0">
            <a:spAutoFit/>
          </a:bodyPr>
          <a:lstStyle/>
          <a:p>
            <a:r>
              <a:rPr lang="en-US" u="sng" dirty="0"/>
              <a:t>Address:</a:t>
            </a:r>
          </a:p>
        </p:txBody>
      </p:sp>
      <p:sp>
        <p:nvSpPr>
          <p:cNvPr id="13" name="Rectangle 12">
            <a:extLst>
              <a:ext uri="{FF2B5EF4-FFF2-40B4-BE49-F238E27FC236}">
                <a16:creationId xmlns:a16="http://schemas.microsoft.com/office/drawing/2014/main" id="{304DDD35-CF79-6EC8-75BB-C1B424E4406A}"/>
              </a:ext>
            </a:extLst>
          </p:cNvPr>
          <p:cNvSpPr>
            <a:spLocks noGrp="1" noRot="1" noMove="1" noResize="1" noEditPoints="1" noAdjustHandles="1" noChangeArrowheads="1" noChangeShapeType="1"/>
          </p:cNvSpPr>
          <p:nvPr/>
        </p:nvSpPr>
        <p:spPr>
          <a:xfrm>
            <a:off x="6273799" y="787528"/>
            <a:ext cx="5530849" cy="538943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30807D53-25BE-BDCC-2719-9A044D9A6F71}"/>
              </a:ext>
            </a:extLst>
          </p:cNvPr>
          <p:cNvSpPr txBox="1">
            <a:spLocks noGrp="1" noRot="1" noMove="1" noResize="1" noEditPoints="1" noAdjustHandles="1" noChangeArrowheads="1" noChangeShapeType="1"/>
          </p:cNvSpPr>
          <p:nvPr/>
        </p:nvSpPr>
        <p:spPr>
          <a:xfrm>
            <a:off x="8311378" y="757144"/>
            <a:ext cx="1450782" cy="461665"/>
          </a:xfrm>
          <a:prstGeom prst="rect">
            <a:avLst/>
          </a:prstGeom>
          <a:noFill/>
        </p:spPr>
        <p:txBody>
          <a:bodyPr wrap="none" rtlCol="0">
            <a:spAutoFit/>
          </a:bodyPr>
          <a:lstStyle/>
          <a:p>
            <a:r>
              <a:rPr lang="en-US" sz="2400" u="sng" dirty="0"/>
              <a:t>Solar Info:</a:t>
            </a:r>
          </a:p>
        </p:txBody>
      </p:sp>
      <p:pic>
        <p:nvPicPr>
          <p:cNvPr id="16" name="Picture 15" descr="A pencil with a pink and white pencil&#10;&#10;Description automatically generated">
            <a:extLst>
              <a:ext uri="{FF2B5EF4-FFF2-40B4-BE49-F238E27FC236}">
                <a16:creationId xmlns:a16="http://schemas.microsoft.com/office/drawing/2014/main" id="{93AC2C10-BD5C-3B2B-3562-305187A4F36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409224" y="814549"/>
            <a:ext cx="352748" cy="342312"/>
          </a:xfrm>
          <a:prstGeom prst="rect">
            <a:avLst/>
          </a:prstGeom>
        </p:spPr>
      </p:pic>
      <p:pic>
        <p:nvPicPr>
          <p:cNvPr id="18" name="Picture 17" descr="A red x in a white circle&#10;&#10;Description automatically generated">
            <a:hlinkClick r:id="rId4" action="ppaction://hlinksldjump"/>
            <a:extLst>
              <a:ext uri="{FF2B5EF4-FFF2-40B4-BE49-F238E27FC236}">
                <a16:creationId xmlns:a16="http://schemas.microsoft.com/office/drawing/2014/main" id="{B070D3E6-25B7-D77B-82CF-6C144BA169FB}"/>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73799" y="793778"/>
            <a:ext cx="390515" cy="390515"/>
          </a:xfrm>
          <a:prstGeom prst="rect">
            <a:avLst/>
          </a:prstGeom>
        </p:spPr>
      </p:pic>
      <p:sp>
        <p:nvSpPr>
          <p:cNvPr id="19" name="TextBox 18">
            <a:extLst>
              <a:ext uri="{FF2B5EF4-FFF2-40B4-BE49-F238E27FC236}">
                <a16:creationId xmlns:a16="http://schemas.microsoft.com/office/drawing/2014/main" id="{8B551CC6-1750-7C8E-BF04-B8933D24F803}"/>
              </a:ext>
            </a:extLst>
          </p:cNvPr>
          <p:cNvSpPr txBox="1">
            <a:spLocks noGrp="1" noRot="1" noMove="1" noResize="1" noEditPoints="1" noAdjustHandles="1" noChangeArrowheads="1" noChangeShapeType="1"/>
          </p:cNvSpPr>
          <p:nvPr/>
        </p:nvSpPr>
        <p:spPr>
          <a:xfrm>
            <a:off x="879918" y="3936832"/>
            <a:ext cx="2937971" cy="276999"/>
          </a:xfrm>
          <a:prstGeom prst="rect">
            <a:avLst/>
          </a:prstGeom>
          <a:noFill/>
        </p:spPr>
        <p:txBody>
          <a:bodyPr wrap="square" rtlCol="0">
            <a:spAutoFit/>
          </a:bodyPr>
          <a:lstStyle/>
          <a:p>
            <a:r>
              <a:rPr lang="en-US" sz="1200" dirty="0"/>
              <a:t>Street Address:	1234 Main Rd.</a:t>
            </a:r>
          </a:p>
        </p:txBody>
      </p:sp>
      <p:sp>
        <p:nvSpPr>
          <p:cNvPr id="20" name="TextBox 19">
            <a:extLst>
              <a:ext uri="{FF2B5EF4-FFF2-40B4-BE49-F238E27FC236}">
                <a16:creationId xmlns:a16="http://schemas.microsoft.com/office/drawing/2014/main" id="{C522110A-7BE2-526A-2976-F354BB201E51}"/>
              </a:ext>
            </a:extLst>
          </p:cNvPr>
          <p:cNvSpPr txBox="1">
            <a:spLocks noGrp="1" noRot="1" noMove="1" noResize="1" noEditPoints="1" noAdjustHandles="1" noChangeArrowheads="1" noChangeShapeType="1"/>
          </p:cNvSpPr>
          <p:nvPr/>
        </p:nvSpPr>
        <p:spPr>
          <a:xfrm>
            <a:off x="879919" y="4326716"/>
            <a:ext cx="3292032" cy="276998"/>
          </a:xfrm>
          <a:prstGeom prst="rect">
            <a:avLst/>
          </a:prstGeom>
          <a:noFill/>
        </p:spPr>
        <p:txBody>
          <a:bodyPr wrap="square" rtlCol="0">
            <a:spAutoFit/>
          </a:bodyPr>
          <a:lstStyle/>
          <a:p>
            <a:r>
              <a:rPr lang="en-US" sz="1200" dirty="0"/>
              <a:t>City:		Edwardsville</a:t>
            </a:r>
          </a:p>
        </p:txBody>
      </p:sp>
      <p:sp>
        <p:nvSpPr>
          <p:cNvPr id="21" name="TextBox 20">
            <a:extLst>
              <a:ext uri="{FF2B5EF4-FFF2-40B4-BE49-F238E27FC236}">
                <a16:creationId xmlns:a16="http://schemas.microsoft.com/office/drawing/2014/main" id="{DBCF6D5E-EC55-1C5E-12BA-7797C5ADB2FE}"/>
              </a:ext>
            </a:extLst>
          </p:cNvPr>
          <p:cNvSpPr txBox="1">
            <a:spLocks noGrp="1" noRot="1" noMove="1" noResize="1" noEditPoints="1" noAdjustHandles="1" noChangeArrowheads="1" noChangeShapeType="1"/>
          </p:cNvSpPr>
          <p:nvPr/>
        </p:nvSpPr>
        <p:spPr>
          <a:xfrm>
            <a:off x="879919" y="4714471"/>
            <a:ext cx="2847532" cy="276999"/>
          </a:xfrm>
          <a:prstGeom prst="rect">
            <a:avLst/>
          </a:prstGeom>
          <a:noFill/>
        </p:spPr>
        <p:txBody>
          <a:bodyPr wrap="square" rtlCol="0">
            <a:spAutoFit/>
          </a:bodyPr>
          <a:lstStyle/>
          <a:p>
            <a:r>
              <a:rPr lang="en-US" sz="1200" dirty="0"/>
              <a:t>State: 		Illinois</a:t>
            </a:r>
          </a:p>
        </p:txBody>
      </p:sp>
      <p:sp>
        <p:nvSpPr>
          <p:cNvPr id="22" name="TextBox 21">
            <a:extLst>
              <a:ext uri="{FF2B5EF4-FFF2-40B4-BE49-F238E27FC236}">
                <a16:creationId xmlns:a16="http://schemas.microsoft.com/office/drawing/2014/main" id="{B4A8EA98-80D9-115F-FEE0-35D6EA552694}"/>
              </a:ext>
            </a:extLst>
          </p:cNvPr>
          <p:cNvSpPr txBox="1">
            <a:spLocks noGrp="1" noRot="1" noMove="1" noResize="1" noEditPoints="1" noAdjustHandles="1" noChangeArrowheads="1" noChangeShapeType="1"/>
          </p:cNvSpPr>
          <p:nvPr/>
        </p:nvSpPr>
        <p:spPr>
          <a:xfrm>
            <a:off x="879918" y="5102228"/>
            <a:ext cx="3018983" cy="276999"/>
          </a:xfrm>
          <a:prstGeom prst="rect">
            <a:avLst/>
          </a:prstGeom>
          <a:noFill/>
        </p:spPr>
        <p:txBody>
          <a:bodyPr wrap="square" rtlCol="0">
            <a:spAutoFit/>
          </a:bodyPr>
          <a:lstStyle/>
          <a:p>
            <a:r>
              <a:rPr lang="en-US" sz="1200" dirty="0"/>
              <a:t>Zip Code:		62025/62026</a:t>
            </a:r>
          </a:p>
        </p:txBody>
      </p:sp>
      <p:sp>
        <p:nvSpPr>
          <p:cNvPr id="23" name="TextBox 22">
            <a:extLst>
              <a:ext uri="{FF2B5EF4-FFF2-40B4-BE49-F238E27FC236}">
                <a16:creationId xmlns:a16="http://schemas.microsoft.com/office/drawing/2014/main" id="{2B092DFC-B613-6F8A-2AF9-6C9A24633A36}"/>
              </a:ext>
            </a:extLst>
          </p:cNvPr>
          <p:cNvSpPr txBox="1">
            <a:spLocks noGrp="1" noRot="1" noMove="1" noResize="1" noEditPoints="1" noAdjustHandles="1" noChangeArrowheads="1" noChangeShapeType="1"/>
          </p:cNvSpPr>
          <p:nvPr/>
        </p:nvSpPr>
        <p:spPr>
          <a:xfrm>
            <a:off x="6970205" y="1296931"/>
            <a:ext cx="3465270"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1 solar panel at this location</a:t>
            </a:r>
          </a:p>
        </p:txBody>
      </p:sp>
      <p:sp>
        <p:nvSpPr>
          <p:cNvPr id="25" name="TextBox 24">
            <a:extLst>
              <a:ext uri="{FF2B5EF4-FFF2-40B4-BE49-F238E27FC236}">
                <a16:creationId xmlns:a16="http://schemas.microsoft.com/office/drawing/2014/main" id="{DD670825-70F4-78B9-5DB3-EA5677E44E5D}"/>
              </a:ext>
            </a:extLst>
          </p:cNvPr>
          <p:cNvSpPr txBox="1">
            <a:spLocks noGrp="1" noRot="1" noMove="1" noResize="1" noEditPoints="1" noAdjustHandles="1" noChangeArrowheads="1" noChangeShapeType="1"/>
          </p:cNvSpPr>
          <p:nvPr/>
        </p:nvSpPr>
        <p:spPr>
          <a:xfrm>
            <a:off x="6480617" y="4213831"/>
            <a:ext cx="1130631" cy="461665"/>
          </a:xfrm>
          <a:prstGeom prst="rect">
            <a:avLst/>
          </a:prstGeom>
          <a:noFill/>
        </p:spPr>
        <p:txBody>
          <a:bodyPr wrap="none" rtlCol="0">
            <a:spAutoFit/>
          </a:bodyPr>
          <a:lstStyle/>
          <a:p>
            <a:r>
              <a:rPr lang="en-US" sz="2400" u="sng" dirty="0"/>
              <a:t>Photos:</a:t>
            </a:r>
          </a:p>
        </p:txBody>
      </p:sp>
      <p:sp>
        <p:nvSpPr>
          <p:cNvPr id="26" name="TextBox 25">
            <a:extLst>
              <a:ext uri="{FF2B5EF4-FFF2-40B4-BE49-F238E27FC236}">
                <a16:creationId xmlns:a16="http://schemas.microsoft.com/office/drawing/2014/main" id="{0E63F183-C32A-19F1-84E1-BEC44E244B1B}"/>
              </a:ext>
            </a:extLst>
          </p:cNvPr>
          <p:cNvSpPr txBox="1">
            <a:spLocks noGrp="1" noRot="1" noMove="1" noResize="1" noEditPoints="1" noAdjustHandles="1" noChangeArrowheads="1" noChangeShapeType="1"/>
          </p:cNvSpPr>
          <p:nvPr/>
        </p:nvSpPr>
        <p:spPr>
          <a:xfrm>
            <a:off x="6480617" y="4721663"/>
            <a:ext cx="2943848" cy="307777"/>
          </a:xfrm>
          <a:prstGeom prst="rect">
            <a:avLst/>
          </a:prstGeom>
          <a:noFill/>
        </p:spPr>
        <p:txBody>
          <a:bodyPr wrap="square" rtlCol="0">
            <a:spAutoFit/>
          </a:bodyPr>
          <a:lstStyle/>
          <a:p>
            <a:pPr marL="171450" indent="-171450">
              <a:buFont typeface="Arial" panose="020B0604020202020204" pitchFamily="34" charset="0"/>
              <a:buChar char="•"/>
            </a:pPr>
            <a:r>
              <a:rPr lang="en-US" sz="1400" dirty="0"/>
              <a:t>Not available</a:t>
            </a:r>
          </a:p>
        </p:txBody>
      </p:sp>
      <p:grpSp>
        <p:nvGrpSpPr>
          <p:cNvPr id="35" name="Group 34">
            <a:extLst>
              <a:ext uri="{FF2B5EF4-FFF2-40B4-BE49-F238E27FC236}">
                <a16:creationId xmlns:a16="http://schemas.microsoft.com/office/drawing/2014/main" id="{46A944C6-253F-E945-D8F6-AFB640928AB1}"/>
              </a:ext>
            </a:extLst>
          </p:cNvPr>
          <p:cNvGrpSpPr>
            <a:grpSpLocks noGrp="1" noUngrp="1" noRot="1" noMove="1" noResize="1"/>
          </p:cNvGrpSpPr>
          <p:nvPr/>
        </p:nvGrpSpPr>
        <p:grpSpPr>
          <a:xfrm>
            <a:off x="688135" y="54883"/>
            <a:ext cx="3626122" cy="570754"/>
            <a:chOff x="688135" y="54883"/>
            <a:chExt cx="3626122" cy="570754"/>
          </a:xfrm>
        </p:grpSpPr>
        <p:sp>
          <p:nvSpPr>
            <p:cNvPr id="29" name="Rectangle 28">
              <a:extLst>
                <a:ext uri="{FF2B5EF4-FFF2-40B4-BE49-F238E27FC236}">
                  <a16:creationId xmlns:a16="http://schemas.microsoft.com/office/drawing/2014/main" id="{2DDC83B9-6279-FF01-3005-A587BD1B1506}"/>
                </a:ext>
              </a:extLst>
            </p:cNvPr>
            <p:cNvSpPr>
              <a:spLocks noGrp="1" noRot="1" noMove="1" noResize="1" noEditPoints="1" noAdjustHandles="1" noChangeArrowheads="1" noChangeShapeType="1"/>
            </p:cNvSpPr>
            <p:nvPr/>
          </p:nvSpPr>
          <p:spPr>
            <a:xfrm>
              <a:off x="703962" y="54883"/>
              <a:ext cx="3610295" cy="5707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90BEE10-3D03-674F-E10E-59266A1FC3A1}"/>
                </a:ext>
              </a:extLst>
            </p:cNvPr>
            <p:cNvSpPr txBox="1">
              <a:spLocks noGrp="1" noRot="1" noMove="1" noResize="1" noEditPoints="1" noAdjustHandles="1" noChangeArrowheads="1" noChangeShapeType="1"/>
            </p:cNvSpPr>
            <p:nvPr/>
          </p:nvSpPr>
          <p:spPr>
            <a:xfrm>
              <a:off x="688135" y="149925"/>
              <a:ext cx="3610295" cy="342990"/>
            </a:xfrm>
            <a:prstGeom prst="rect">
              <a:avLst/>
            </a:prstGeom>
            <a:noFill/>
          </p:spPr>
          <p:txBody>
            <a:bodyPr wrap="square" rtlCol="0">
              <a:spAutoFit/>
            </a:bodyPr>
            <a:lstStyle/>
            <a:p>
              <a:r>
                <a:rPr lang="en-US" dirty="0"/>
                <a:t>Search…</a:t>
              </a:r>
            </a:p>
          </p:txBody>
        </p:sp>
      </p:grpSp>
      <p:pic>
        <p:nvPicPr>
          <p:cNvPr id="31" name="Picture 30" descr="A black and white gear&#10;&#10;Description automatically generated">
            <a:extLst>
              <a:ext uri="{FF2B5EF4-FFF2-40B4-BE49-F238E27FC236}">
                <a16:creationId xmlns:a16="http://schemas.microsoft.com/office/drawing/2014/main" id="{68F0316F-C3CC-B44A-26FB-40C6E0E1A0A8}"/>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557333" y="36043"/>
            <a:ext cx="627830" cy="570754"/>
          </a:xfrm>
          <a:prstGeom prst="rect">
            <a:avLst/>
          </a:prstGeom>
        </p:spPr>
      </p:pic>
      <p:sp>
        <p:nvSpPr>
          <p:cNvPr id="33" name="Rectangle 32">
            <a:extLst>
              <a:ext uri="{FF2B5EF4-FFF2-40B4-BE49-F238E27FC236}">
                <a16:creationId xmlns:a16="http://schemas.microsoft.com/office/drawing/2014/main" id="{D03792E1-93E1-B7F0-8518-242041B4C07D}"/>
              </a:ext>
            </a:extLst>
          </p:cNvPr>
          <p:cNvSpPr>
            <a:spLocks noGrp="1" noRot="1" noMove="1" noResize="1" noEditPoints="1" noAdjustHandles="1" noChangeArrowheads="1" noChangeShapeType="1"/>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6B7E8B1-EB05-739E-DBFF-9E7BBB24FC16}"/>
              </a:ext>
            </a:extLst>
          </p:cNvPr>
          <p:cNvSpPr txBox="1">
            <a:spLocks noGrp="1" noRot="1" noMove="1" noResize="1" noEditPoints="1" noAdjustHandles="1" noChangeArrowheads="1" noChangeShapeType="1"/>
          </p:cNvSpPr>
          <p:nvPr/>
        </p:nvSpPr>
        <p:spPr>
          <a:xfrm>
            <a:off x="4309672" y="140411"/>
            <a:ext cx="3610295" cy="369332"/>
          </a:xfrm>
          <a:prstGeom prst="rect">
            <a:avLst/>
          </a:prstGeom>
          <a:noFill/>
        </p:spPr>
        <p:txBody>
          <a:bodyPr wrap="square" rtlCol="0">
            <a:spAutoFit/>
          </a:bodyPr>
          <a:lstStyle/>
          <a:p>
            <a:r>
              <a:rPr lang="en-US" dirty="0"/>
              <a:t>Solar Responders</a:t>
            </a:r>
          </a:p>
        </p:txBody>
      </p:sp>
      <p:sp>
        <p:nvSpPr>
          <p:cNvPr id="38" name="TextBox 37">
            <a:extLst>
              <a:ext uri="{FF2B5EF4-FFF2-40B4-BE49-F238E27FC236}">
                <a16:creationId xmlns:a16="http://schemas.microsoft.com/office/drawing/2014/main" id="{8A14BA4B-76F4-9752-8F10-EFC3015919A4}"/>
              </a:ext>
            </a:extLst>
          </p:cNvPr>
          <p:cNvSpPr txBox="1">
            <a:spLocks noGrp="1" noRot="1" noMove="1" noResize="1" noEditPoints="1" noAdjustHandles="1" noChangeArrowheads="1" noChangeShapeType="1"/>
          </p:cNvSpPr>
          <p:nvPr/>
        </p:nvSpPr>
        <p:spPr>
          <a:xfrm>
            <a:off x="6970205" y="1682830"/>
            <a:ext cx="3465270" cy="307777"/>
          </a:xfrm>
          <a:prstGeom prst="rect">
            <a:avLst/>
          </a:prstGeom>
          <a:noFill/>
        </p:spPr>
        <p:txBody>
          <a:bodyPr wrap="square" rtlCol="0">
            <a:spAutoFit/>
          </a:bodyPr>
          <a:lstStyle/>
          <a:p>
            <a:r>
              <a:rPr lang="en-US" sz="1400" dirty="0"/>
              <a:t>Brand: Imaginary Solar Panels</a:t>
            </a:r>
          </a:p>
        </p:txBody>
      </p:sp>
      <p:sp>
        <p:nvSpPr>
          <p:cNvPr id="39" name="TextBox 38">
            <a:extLst>
              <a:ext uri="{FF2B5EF4-FFF2-40B4-BE49-F238E27FC236}">
                <a16:creationId xmlns:a16="http://schemas.microsoft.com/office/drawing/2014/main" id="{F49BA8F8-476A-E2E4-8C6C-7DCDBCB0A2E4}"/>
              </a:ext>
            </a:extLst>
          </p:cNvPr>
          <p:cNvSpPr txBox="1">
            <a:spLocks noGrp="1" noRot="1" noMove="1" noResize="1" noEditPoints="1" noAdjustHandles="1" noChangeArrowheads="1" noChangeShapeType="1"/>
          </p:cNvSpPr>
          <p:nvPr/>
        </p:nvSpPr>
        <p:spPr>
          <a:xfrm>
            <a:off x="6970205" y="2070297"/>
            <a:ext cx="3465270" cy="307777"/>
          </a:xfrm>
          <a:prstGeom prst="rect">
            <a:avLst/>
          </a:prstGeom>
          <a:noFill/>
        </p:spPr>
        <p:txBody>
          <a:bodyPr wrap="square" rtlCol="0">
            <a:spAutoFit/>
          </a:bodyPr>
          <a:lstStyle/>
          <a:p>
            <a:r>
              <a:rPr lang="en-US" sz="1400" dirty="0"/>
              <a:t>Serial Number: </a:t>
            </a:r>
            <a:r>
              <a:rPr lang="en-US" sz="1400" b="0" i="0" dirty="0">
                <a:effectLst/>
              </a:rPr>
              <a:t>4p5v2qkza6ng</a:t>
            </a:r>
            <a:endParaRPr lang="en-US" sz="1400" dirty="0"/>
          </a:p>
        </p:txBody>
      </p:sp>
      <p:sp>
        <p:nvSpPr>
          <p:cNvPr id="40" name="TextBox 39">
            <a:extLst>
              <a:ext uri="{FF2B5EF4-FFF2-40B4-BE49-F238E27FC236}">
                <a16:creationId xmlns:a16="http://schemas.microsoft.com/office/drawing/2014/main" id="{1AC44478-3DCF-ADC4-8376-2CA0DD01C525}"/>
              </a:ext>
            </a:extLst>
          </p:cNvPr>
          <p:cNvSpPr txBox="1">
            <a:spLocks noGrp="1" noRot="1" noMove="1" noResize="1" noEditPoints="1" noAdjustHandles="1" noChangeArrowheads="1" noChangeShapeType="1"/>
          </p:cNvSpPr>
          <p:nvPr/>
        </p:nvSpPr>
        <p:spPr>
          <a:xfrm>
            <a:off x="6970205" y="2457764"/>
            <a:ext cx="3465270" cy="307777"/>
          </a:xfrm>
          <a:prstGeom prst="rect">
            <a:avLst/>
          </a:prstGeom>
          <a:noFill/>
        </p:spPr>
        <p:txBody>
          <a:bodyPr wrap="square" rtlCol="0">
            <a:spAutoFit/>
          </a:bodyPr>
          <a:lstStyle/>
          <a:p>
            <a:r>
              <a:rPr lang="en-US" sz="1400" dirty="0"/>
              <a:t>Location: Roof-North</a:t>
            </a:r>
          </a:p>
        </p:txBody>
      </p:sp>
      <p:sp>
        <p:nvSpPr>
          <p:cNvPr id="41" name="TextBox 40">
            <a:extLst>
              <a:ext uri="{FF2B5EF4-FFF2-40B4-BE49-F238E27FC236}">
                <a16:creationId xmlns:a16="http://schemas.microsoft.com/office/drawing/2014/main" id="{C8082AD3-F0E5-DB67-A4EB-F594A9B882C7}"/>
              </a:ext>
            </a:extLst>
          </p:cNvPr>
          <p:cNvSpPr txBox="1">
            <a:spLocks noGrp="1" noRot="1" noMove="1" noResize="1" noEditPoints="1" noAdjustHandles="1" noChangeArrowheads="1" noChangeShapeType="1"/>
          </p:cNvSpPr>
          <p:nvPr/>
        </p:nvSpPr>
        <p:spPr>
          <a:xfrm>
            <a:off x="6970205" y="2843194"/>
            <a:ext cx="3465270" cy="307777"/>
          </a:xfrm>
          <a:prstGeom prst="rect">
            <a:avLst/>
          </a:prstGeom>
          <a:noFill/>
        </p:spPr>
        <p:txBody>
          <a:bodyPr wrap="square" rtlCol="0">
            <a:spAutoFit/>
          </a:bodyPr>
          <a:lstStyle/>
          <a:p>
            <a:r>
              <a:rPr lang="en-US" sz="1400" dirty="0"/>
              <a:t>Backup Battery:</a:t>
            </a:r>
          </a:p>
        </p:txBody>
      </p:sp>
      <p:sp>
        <p:nvSpPr>
          <p:cNvPr id="42" name="TextBox 41">
            <a:extLst>
              <a:ext uri="{FF2B5EF4-FFF2-40B4-BE49-F238E27FC236}">
                <a16:creationId xmlns:a16="http://schemas.microsoft.com/office/drawing/2014/main" id="{E4570DB0-AAAC-C3AE-078F-B0A532022297}"/>
              </a:ext>
            </a:extLst>
          </p:cNvPr>
          <p:cNvSpPr txBox="1">
            <a:spLocks noGrp="1" noRot="1" noMove="1" noResize="1" noEditPoints="1" noAdjustHandles="1" noChangeArrowheads="1" noChangeShapeType="1"/>
          </p:cNvSpPr>
          <p:nvPr/>
        </p:nvSpPr>
        <p:spPr>
          <a:xfrm>
            <a:off x="6925755" y="3230661"/>
            <a:ext cx="3509720" cy="307777"/>
          </a:xfrm>
          <a:prstGeom prst="rect">
            <a:avLst/>
          </a:prstGeom>
          <a:noFill/>
        </p:spPr>
        <p:txBody>
          <a:bodyPr wrap="square" rtlCol="0">
            <a:spAutoFit/>
          </a:bodyPr>
          <a:lstStyle/>
          <a:p>
            <a:r>
              <a:rPr lang="en-US" sz="1400" dirty="0"/>
              <a:t>Notes: Last updated 11/13/2023</a:t>
            </a:r>
          </a:p>
        </p:txBody>
      </p:sp>
      <p:sp>
        <p:nvSpPr>
          <p:cNvPr id="43" name="Rectangle 42">
            <a:extLst>
              <a:ext uri="{FF2B5EF4-FFF2-40B4-BE49-F238E27FC236}">
                <a16:creationId xmlns:a16="http://schemas.microsoft.com/office/drawing/2014/main" id="{8085EA73-9C14-BD37-AEFA-B8F8313F10A1}"/>
              </a:ext>
            </a:extLst>
          </p:cNvPr>
          <p:cNvSpPr>
            <a:spLocks noGrp="1" noRot="1" noMove="1" noResize="1" noEditPoints="1" noAdjustHandles="1" noChangeArrowheads="1" noChangeShapeType="1"/>
          </p:cNvSpPr>
          <p:nvPr/>
        </p:nvSpPr>
        <p:spPr>
          <a:xfrm>
            <a:off x="6970205" y="3236143"/>
            <a:ext cx="3465270" cy="100084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3CABED-F3BB-4EC4-88E0-4A585C742A73}"/>
              </a:ext>
            </a:extLst>
          </p:cNvPr>
          <p:cNvPicPr>
            <a:picLocks noChangeAspect="1"/>
          </p:cNvPicPr>
          <p:nvPr/>
        </p:nvPicPr>
        <p:blipFill>
          <a:blip r:embed="rId9"/>
          <a:stretch>
            <a:fillRect/>
          </a:stretch>
        </p:blipFill>
        <p:spPr>
          <a:xfrm>
            <a:off x="742789" y="1242061"/>
            <a:ext cx="5114821" cy="1622322"/>
          </a:xfrm>
          <a:prstGeom prst="rect">
            <a:avLst/>
          </a:prstGeom>
        </p:spPr>
      </p:pic>
      <p:sp>
        <p:nvSpPr>
          <p:cNvPr id="4" name="Multiplication Sign 3">
            <a:extLst>
              <a:ext uri="{FF2B5EF4-FFF2-40B4-BE49-F238E27FC236}">
                <a16:creationId xmlns:a16="http://schemas.microsoft.com/office/drawing/2014/main" id="{6A1BC4B5-F6FB-25DD-A6B5-207D149643C9}"/>
              </a:ext>
            </a:extLst>
          </p:cNvPr>
          <p:cNvSpPr/>
          <p:nvPr/>
        </p:nvSpPr>
        <p:spPr>
          <a:xfrm>
            <a:off x="8311378" y="2841413"/>
            <a:ext cx="223021" cy="304781"/>
          </a:xfrm>
          <a:prstGeom prst="mathMultiply">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8F48F124-790C-FAD0-C48F-136B4367BD05}"/>
              </a:ext>
            </a:extLst>
          </p:cNvPr>
          <p:cNvSpPr/>
          <p:nvPr/>
        </p:nvSpPr>
        <p:spPr>
          <a:xfrm>
            <a:off x="4835337" y="2929043"/>
            <a:ext cx="2514488" cy="84264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Info Added!</a:t>
            </a:r>
          </a:p>
        </p:txBody>
      </p:sp>
      <p:pic>
        <p:nvPicPr>
          <p:cNvPr id="11" name="Content Placeholder 10" descr="A black and white symbol&#10;&#10;Description automatically generated">
            <a:hlinkClick r:id="rId4" action="ppaction://hlinksldjump"/>
            <a:extLst>
              <a:ext uri="{FF2B5EF4-FFF2-40B4-BE49-F238E27FC236}">
                <a16:creationId xmlns:a16="http://schemas.microsoft.com/office/drawing/2014/main" id="{C56D0AE9-E271-D16A-03DD-D50311B7A1D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7" y="0"/>
            <a:ext cx="642983" cy="642983"/>
          </a:xfrm>
          <a:prstGeom prst="rect">
            <a:avLst/>
          </a:prstGeom>
        </p:spPr>
      </p:pic>
      <p:pic>
        <p:nvPicPr>
          <p:cNvPr id="12" name="Picture 11" descr="A black background with a black square&#10;&#10;Description automatically generated with medium confidence">
            <a:hlinkClick r:id="rId11" action="ppaction://hlinksldjump"/>
            <a:extLst>
              <a:ext uri="{FF2B5EF4-FFF2-40B4-BE49-F238E27FC236}">
                <a16:creationId xmlns:a16="http://schemas.microsoft.com/office/drawing/2014/main" id="{F1302952-29A8-812F-4D75-806C77DAA6B8}"/>
              </a:ext>
            </a:extLst>
          </p:cNvPr>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61123" y="58033"/>
            <a:ext cx="526915" cy="526915"/>
          </a:xfrm>
          <a:prstGeom prst="rect">
            <a:avLst/>
          </a:prstGeom>
        </p:spPr>
      </p:pic>
    </p:spTree>
    <p:extLst>
      <p:ext uri="{BB962C8B-B14F-4D97-AF65-F5344CB8AC3E}">
        <p14:creationId xmlns:p14="http://schemas.microsoft.com/office/powerpoint/2010/main" val="11716414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100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black and white symbol&#10;&#10;Description automatically generated">
            <a:hlinkClick r:id="rId2" action="ppaction://hlinksldjump"/>
            <a:extLst>
              <a:ext uri="{FF2B5EF4-FFF2-40B4-BE49-F238E27FC236}">
                <a16:creationId xmlns:a16="http://schemas.microsoft.com/office/drawing/2014/main" id="{25EC7A5E-E7E1-135F-E008-5465EA5B12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7" y="0"/>
            <a:ext cx="642983" cy="642983"/>
          </a:xfrm>
        </p:spPr>
      </p:pic>
      <p:grpSp>
        <p:nvGrpSpPr>
          <p:cNvPr id="26" name="Group 25">
            <a:extLst>
              <a:ext uri="{FF2B5EF4-FFF2-40B4-BE49-F238E27FC236}">
                <a16:creationId xmlns:a16="http://schemas.microsoft.com/office/drawing/2014/main" id="{C7171E47-7D37-52ED-C9F3-EC892EE90BE6}"/>
              </a:ext>
            </a:extLst>
          </p:cNvPr>
          <p:cNvGrpSpPr/>
          <p:nvPr/>
        </p:nvGrpSpPr>
        <p:grpSpPr>
          <a:xfrm>
            <a:off x="688135" y="54883"/>
            <a:ext cx="3626122" cy="570754"/>
            <a:chOff x="1943787" y="14125"/>
            <a:chExt cx="3673634" cy="614589"/>
          </a:xfrm>
        </p:grpSpPr>
        <p:sp>
          <p:nvSpPr>
            <p:cNvPr id="12" name="Rectangle 11">
              <a:extLst>
                <a:ext uri="{FF2B5EF4-FFF2-40B4-BE49-F238E27FC236}">
                  <a16:creationId xmlns:a16="http://schemas.microsoft.com/office/drawing/2014/main" id="{9FF238A7-8524-A2BA-7BE7-2B4E7276BCEC}"/>
                </a:ext>
              </a:extLst>
            </p:cNvPr>
            <p:cNvSpPr/>
            <p:nvPr/>
          </p:nvSpPr>
          <p:spPr>
            <a:xfrm>
              <a:off x="1959821" y="14125"/>
              <a:ext cx="3657600" cy="6145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955929-E551-5688-6D51-F5A302C14072}"/>
                </a:ext>
              </a:extLst>
            </p:cNvPr>
            <p:cNvSpPr txBox="1">
              <a:spLocks/>
            </p:cNvSpPr>
            <p:nvPr/>
          </p:nvSpPr>
          <p:spPr>
            <a:xfrm>
              <a:off x="1943787" y="116466"/>
              <a:ext cx="3657600" cy="369332"/>
            </a:xfrm>
            <a:prstGeom prst="rect">
              <a:avLst/>
            </a:prstGeom>
            <a:noFill/>
          </p:spPr>
          <p:txBody>
            <a:bodyPr wrap="square" rtlCol="0">
              <a:spAutoFit/>
            </a:bodyPr>
            <a:lstStyle/>
            <a:p>
              <a:r>
                <a:rPr lang="en-US" dirty="0"/>
                <a:t>Search…</a:t>
              </a:r>
            </a:p>
          </p:txBody>
        </p:sp>
      </p:grpSp>
      <p:pic>
        <p:nvPicPr>
          <p:cNvPr id="16" name="Picture 15" descr="A map of a town&#10;&#10;Description automatically generated">
            <a:extLst>
              <a:ext uri="{FF2B5EF4-FFF2-40B4-BE49-F238E27FC236}">
                <a16:creationId xmlns:a16="http://schemas.microsoft.com/office/drawing/2014/main" id="{F72C2293-F7C0-60E3-32C6-8C6E4E2CC17E}"/>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14183" t="545" r="14243"/>
          <a:stretch/>
        </p:blipFill>
        <p:spPr>
          <a:xfrm>
            <a:off x="832349" y="756722"/>
            <a:ext cx="11289302" cy="6025608"/>
          </a:xfrm>
          <a:prstGeom prst="rect">
            <a:avLst/>
          </a:prstGeom>
          <a:ln>
            <a:noFill/>
          </a:ln>
        </p:spPr>
      </p:pic>
      <p:pic>
        <p:nvPicPr>
          <p:cNvPr id="18" name="Picture 17" descr="A black and white gear&#10;&#10;Description automatically generated">
            <a:extLst>
              <a:ext uri="{FF2B5EF4-FFF2-40B4-BE49-F238E27FC236}">
                <a16:creationId xmlns:a16="http://schemas.microsoft.com/office/drawing/2014/main" id="{1ACD4927-5981-6786-056A-8595152342A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557333" y="36043"/>
            <a:ext cx="627830" cy="570754"/>
          </a:xfrm>
          <a:prstGeom prst="rect">
            <a:avLst/>
          </a:prstGeom>
        </p:spPr>
      </p:pic>
      <p:sp>
        <p:nvSpPr>
          <p:cNvPr id="25" name="Rectangle 24">
            <a:extLst>
              <a:ext uri="{FF2B5EF4-FFF2-40B4-BE49-F238E27FC236}">
                <a16:creationId xmlns:a16="http://schemas.microsoft.com/office/drawing/2014/main" id="{C33B4081-E6FC-2751-2168-48CBF05DB259}"/>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9A96B70-B16F-6AC8-5CEB-949F89286AD9}"/>
              </a:ext>
            </a:extLst>
          </p:cNvPr>
          <p:cNvSpPr/>
          <p:nvPr/>
        </p:nvSpPr>
        <p:spPr>
          <a:xfrm>
            <a:off x="7411453" y="2616868"/>
            <a:ext cx="981134" cy="360948"/>
          </a:xfrm>
          <a:custGeom>
            <a:avLst/>
            <a:gdLst>
              <a:gd name="connsiteX0" fmla="*/ 878305 w 981134"/>
              <a:gd name="connsiteY0" fmla="*/ 126332 h 360948"/>
              <a:gd name="connsiteX1" fmla="*/ 944479 w 981134"/>
              <a:gd name="connsiteY1" fmla="*/ 144379 h 360948"/>
              <a:gd name="connsiteX2" fmla="*/ 962526 w 981134"/>
              <a:gd name="connsiteY2" fmla="*/ 150395 h 360948"/>
              <a:gd name="connsiteX3" fmla="*/ 974558 w 981134"/>
              <a:gd name="connsiteY3" fmla="*/ 168443 h 360948"/>
              <a:gd name="connsiteX4" fmla="*/ 974558 w 981134"/>
              <a:gd name="connsiteY4" fmla="*/ 264695 h 360948"/>
              <a:gd name="connsiteX5" fmla="*/ 968542 w 981134"/>
              <a:gd name="connsiteY5" fmla="*/ 312821 h 360948"/>
              <a:gd name="connsiteX6" fmla="*/ 944479 w 981134"/>
              <a:gd name="connsiteY6" fmla="*/ 354932 h 360948"/>
              <a:gd name="connsiteX7" fmla="*/ 914400 w 981134"/>
              <a:gd name="connsiteY7" fmla="*/ 348916 h 360948"/>
              <a:gd name="connsiteX8" fmla="*/ 764005 w 981134"/>
              <a:gd name="connsiteY8" fmla="*/ 360948 h 360948"/>
              <a:gd name="connsiteX9" fmla="*/ 120315 w 981134"/>
              <a:gd name="connsiteY9" fmla="*/ 354932 h 360948"/>
              <a:gd name="connsiteX10" fmla="*/ 24063 w 981134"/>
              <a:gd name="connsiteY10" fmla="*/ 348916 h 360948"/>
              <a:gd name="connsiteX11" fmla="*/ 18047 w 981134"/>
              <a:gd name="connsiteY11" fmla="*/ 330869 h 360948"/>
              <a:gd name="connsiteX12" fmla="*/ 0 w 981134"/>
              <a:gd name="connsiteY12" fmla="*/ 288758 h 360948"/>
              <a:gd name="connsiteX13" fmla="*/ 12031 w 981134"/>
              <a:gd name="connsiteY13" fmla="*/ 180474 h 360948"/>
              <a:gd name="connsiteX14" fmla="*/ 60158 w 981134"/>
              <a:gd name="connsiteY14" fmla="*/ 168443 h 360948"/>
              <a:gd name="connsiteX15" fmla="*/ 84221 w 981134"/>
              <a:gd name="connsiteY15" fmla="*/ 162427 h 360948"/>
              <a:gd name="connsiteX16" fmla="*/ 120315 w 981134"/>
              <a:gd name="connsiteY16" fmla="*/ 150395 h 360948"/>
              <a:gd name="connsiteX17" fmla="*/ 174458 w 981134"/>
              <a:gd name="connsiteY17" fmla="*/ 138364 h 360948"/>
              <a:gd name="connsiteX18" fmla="*/ 204536 w 981134"/>
              <a:gd name="connsiteY18" fmla="*/ 132348 h 360948"/>
              <a:gd name="connsiteX19" fmla="*/ 222584 w 981134"/>
              <a:gd name="connsiteY19" fmla="*/ 126332 h 360948"/>
              <a:gd name="connsiteX20" fmla="*/ 246647 w 981134"/>
              <a:gd name="connsiteY20" fmla="*/ 120316 h 360948"/>
              <a:gd name="connsiteX21" fmla="*/ 300789 w 981134"/>
              <a:gd name="connsiteY21" fmla="*/ 102269 h 360948"/>
              <a:gd name="connsiteX22" fmla="*/ 318836 w 981134"/>
              <a:gd name="connsiteY22" fmla="*/ 96253 h 360948"/>
              <a:gd name="connsiteX23" fmla="*/ 360947 w 981134"/>
              <a:gd name="connsiteY23" fmla="*/ 90237 h 360948"/>
              <a:gd name="connsiteX24" fmla="*/ 403058 w 981134"/>
              <a:gd name="connsiteY24" fmla="*/ 78206 h 360948"/>
              <a:gd name="connsiteX25" fmla="*/ 433136 w 981134"/>
              <a:gd name="connsiteY25" fmla="*/ 72190 h 360948"/>
              <a:gd name="connsiteX26" fmla="*/ 475247 w 981134"/>
              <a:gd name="connsiteY26" fmla="*/ 60158 h 360948"/>
              <a:gd name="connsiteX27" fmla="*/ 541421 w 981134"/>
              <a:gd name="connsiteY27" fmla="*/ 66174 h 360948"/>
              <a:gd name="connsiteX28" fmla="*/ 547436 w 981134"/>
              <a:gd name="connsiteY28" fmla="*/ 30079 h 360948"/>
              <a:gd name="connsiteX29" fmla="*/ 607594 w 981134"/>
              <a:gd name="connsiteY29" fmla="*/ 24064 h 360948"/>
              <a:gd name="connsiteX30" fmla="*/ 649705 w 981134"/>
              <a:gd name="connsiteY30" fmla="*/ 18048 h 360948"/>
              <a:gd name="connsiteX31" fmla="*/ 667752 w 981134"/>
              <a:gd name="connsiteY31" fmla="*/ 12032 h 360948"/>
              <a:gd name="connsiteX32" fmla="*/ 709863 w 981134"/>
              <a:gd name="connsiteY32" fmla="*/ 0 h 360948"/>
              <a:gd name="connsiteX33" fmla="*/ 764005 w 981134"/>
              <a:gd name="connsiteY33" fmla="*/ 6016 h 360948"/>
              <a:gd name="connsiteX34" fmla="*/ 830179 w 981134"/>
              <a:gd name="connsiteY34" fmla="*/ 24064 h 360948"/>
              <a:gd name="connsiteX35" fmla="*/ 884321 w 981134"/>
              <a:gd name="connsiteY35" fmla="*/ 36095 h 360948"/>
              <a:gd name="connsiteX36" fmla="*/ 902368 w 981134"/>
              <a:gd name="connsiteY36" fmla="*/ 42111 h 360948"/>
              <a:gd name="connsiteX37" fmla="*/ 872289 w 981134"/>
              <a:gd name="connsiteY37" fmla="*/ 66174 h 360948"/>
              <a:gd name="connsiteX38" fmla="*/ 878305 w 981134"/>
              <a:gd name="connsiteY38" fmla="*/ 12633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81134" h="360948">
                <a:moveTo>
                  <a:pt x="878305" y="126332"/>
                </a:moveTo>
                <a:cubicBezTo>
                  <a:pt x="920817" y="134835"/>
                  <a:pt x="898688" y="129116"/>
                  <a:pt x="944479" y="144379"/>
                </a:cubicBezTo>
                <a:lnTo>
                  <a:pt x="962526" y="150395"/>
                </a:lnTo>
                <a:cubicBezTo>
                  <a:pt x="966537" y="156411"/>
                  <a:pt x="971710" y="161797"/>
                  <a:pt x="974558" y="168443"/>
                </a:cubicBezTo>
                <a:cubicBezTo>
                  <a:pt x="987661" y="199017"/>
                  <a:pt x="977661" y="233665"/>
                  <a:pt x="974558" y="264695"/>
                </a:cubicBezTo>
                <a:cubicBezTo>
                  <a:pt x="972949" y="280782"/>
                  <a:pt x="970828" y="296817"/>
                  <a:pt x="968542" y="312821"/>
                </a:cubicBezTo>
                <a:cubicBezTo>
                  <a:pt x="962542" y="354818"/>
                  <a:pt x="973547" y="345242"/>
                  <a:pt x="944479" y="354932"/>
                </a:cubicBezTo>
                <a:cubicBezTo>
                  <a:pt x="934453" y="352927"/>
                  <a:pt x="924625" y="348916"/>
                  <a:pt x="914400" y="348916"/>
                </a:cubicBezTo>
                <a:cubicBezTo>
                  <a:pt x="891619" y="348916"/>
                  <a:pt x="792472" y="358360"/>
                  <a:pt x="764005" y="360948"/>
                </a:cubicBezTo>
                <a:lnTo>
                  <a:pt x="120315" y="354932"/>
                </a:lnTo>
                <a:cubicBezTo>
                  <a:pt x="88173" y="354409"/>
                  <a:pt x="55355" y="356279"/>
                  <a:pt x="24063" y="348916"/>
                </a:cubicBezTo>
                <a:cubicBezTo>
                  <a:pt x="17890" y="347464"/>
                  <a:pt x="20545" y="336697"/>
                  <a:pt x="18047" y="330869"/>
                </a:cubicBezTo>
                <a:cubicBezTo>
                  <a:pt x="-4248" y="278851"/>
                  <a:pt x="14102" y="331071"/>
                  <a:pt x="0" y="288758"/>
                </a:cubicBezTo>
                <a:cubicBezTo>
                  <a:pt x="4010" y="252663"/>
                  <a:pt x="-4210" y="212957"/>
                  <a:pt x="12031" y="180474"/>
                </a:cubicBezTo>
                <a:cubicBezTo>
                  <a:pt x="19426" y="165684"/>
                  <a:pt x="44116" y="172453"/>
                  <a:pt x="60158" y="168443"/>
                </a:cubicBezTo>
                <a:cubicBezTo>
                  <a:pt x="68179" y="166438"/>
                  <a:pt x="76377" y="165042"/>
                  <a:pt x="84221" y="162427"/>
                </a:cubicBezTo>
                <a:cubicBezTo>
                  <a:pt x="96252" y="158416"/>
                  <a:pt x="107805" y="152480"/>
                  <a:pt x="120315" y="150395"/>
                </a:cubicBezTo>
                <a:cubicBezTo>
                  <a:pt x="219619" y="133844"/>
                  <a:pt x="115229" y="153171"/>
                  <a:pt x="174458" y="138364"/>
                </a:cubicBezTo>
                <a:cubicBezTo>
                  <a:pt x="184377" y="135884"/>
                  <a:pt x="194617" y="134828"/>
                  <a:pt x="204536" y="132348"/>
                </a:cubicBezTo>
                <a:cubicBezTo>
                  <a:pt x="210688" y="130810"/>
                  <a:pt x="216487" y="128074"/>
                  <a:pt x="222584" y="126332"/>
                </a:cubicBezTo>
                <a:cubicBezTo>
                  <a:pt x="230534" y="124061"/>
                  <a:pt x="238728" y="122692"/>
                  <a:pt x="246647" y="120316"/>
                </a:cubicBezTo>
                <a:cubicBezTo>
                  <a:pt x="246694" y="120302"/>
                  <a:pt x="291742" y="105285"/>
                  <a:pt x="300789" y="102269"/>
                </a:cubicBezTo>
                <a:cubicBezTo>
                  <a:pt x="306805" y="100264"/>
                  <a:pt x="312559" y="97150"/>
                  <a:pt x="318836" y="96253"/>
                </a:cubicBezTo>
                <a:cubicBezTo>
                  <a:pt x="332873" y="94248"/>
                  <a:pt x="346996" y="92774"/>
                  <a:pt x="360947" y="90237"/>
                </a:cubicBezTo>
                <a:cubicBezTo>
                  <a:pt x="402185" y="82739"/>
                  <a:pt x="368712" y="86792"/>
                  <a:pt x="403058" y="78206"/>
                </a:cubicBezTo>
                <a:cubicBezTo>
                  <a:pt x="412977" y="75726"/>
                  <a:pt x="423155" y="74408"/>
                  <a:pt x="433136" y="72190"/>
                </a:cubicBezTo>
                <a:cubicBezTo>
                  <a:pt x="455801" y="67153"/>
                  <a:pt x="455147" y="66858"/>
                  <a:pt x="475247" y="60158"/>
                </a:cubicBezTo>
                <a:cubicBezTo>
                  <a:pt x="497305" y="62163"/>
                  <a:pt x="520976" y="74693"/>
                  <a:pt x="541421" y="66174"/>
                </a:cubicBezTo>
                <a:cubicBezTo>
                  <a:pt x="552680" y="61483"/>
                  <a:pt x="537145" y="36628"/>
                  <a:pt x="547436" y="30079"/>
                </a:cubicBezTo>
                <a:cubicBezTo>
                  <a:pt x="564438" y="19260"/>
                  <a:pt x="587579" y="26419"/>
                  <a:pt x="607594" y="24064"/>
                </a:cubicBezTo>
                <a:cubicBezTo>
                  <a:pt x="621676" y="22407"/>
                  <a:pt x="635668" y="20053"/>
                  <a:pt x="649705" y="18048"/>
                </a:cubicBezTo>
                <a:cubicBezTo>
                  <a:pt x="655721" y="16043"/>
                  <a:pt x="661655" y="13774"/>
                  <a:pt x="667752" y="12032"/>
                </a:cubicBezTo>
                <a:cubicBezTo>
                  <a:pt x="720637" y="-3079"/>
                  <a:pt x="666584" y="14426"/>
                  <a:pt x="709863" y="0"/>
                </a:cubicBezTo>
                <a:cubicBezTo>
                  <a:pt x="727910" y="2005"/>
                  <a:pt x="746123" y="2860"/>
                  <a:pt x="764005" y="6016"/>
                </a:cubicBezTo>
                <a:cubicBezTo>
                  <a:pt x="820107" y="15917"/>
                  <a:pt x="795744" y="14226"/>
                  <a:pt x="830179" y="24064"/>
                </a:cubicBezTo>
                <a:cubicBezTo>
                  <a:pt x="873404" y="36413"/>
                  <a:pt x="834705" y="23690"/>
                  <a:pt x="884321" y="36095"/>
                </a:cubicBezTo>
                <a:cubicBezTo>
                  <a:pt x="890473" y="37633"/>
                  <a:pt x="896352" y="40106"/>
                  <a:pt x="902368" y="42111"/>
                </a:cubicBezTo>
                <a:cubicBezTo>
                  <a:pt x="926752" y="78685"/>
                  <a:pt x="912759" y="45939"/>
                  <a:pt x="872289" y="66174"/>
                </a:cubicBezTo>
                <a:cubicBezTo>
                  <a:pt x="865639" y="69499"/>
                  <a:pt x="866273" y="83137"/>
                  <a:pt x="878305" y="126332"/>
                </a:cubicBez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9" name="Freeform: Shape 28">
            <a:extLst>
              <a:ext uri="{FF2B5EF4-FFF2-40B4-BE49-F238E27FC236}">
                <a16:creationId xmlns:a16="http://schemas.microsoft.com/office/drawing/2014/main" id="{5159F0F2-7D33-E6F5-5C63-ACFAC6F6A270}"/>
              </a:ext>
            </a:extLst>
          </p:cNvPr>
          <p:cNvSpPr>
            <a:spLocks/>
          </p:cNvSpPr>
          <p:nvPr/>
        </p:nvSpPr>
        <p:spPr>
          <a:xfrm>
            <a:off x="7548617" y="2597216"/>
            <a:ext cx="952500" cy="353776"/>
          </a:xfrm>
          <a:custGeom>
            <a:avLst/>
            <a:gdLst>
              <a:gd name="connsiteX0" fmla="*/ 492919 w 952500"/>
              <a:gd name="connsiteY0" fmla="*/ 71438 h 353776"/>
              <a:gd name="connsiteX1" fmla="*/ 504825 w 952500"/>
              <a:gd name="connsiteY1" fmla="*/ 78582 h 353776"/>
              <a:gd name="connsiteX2" fmla="*/ 542925 w 952500"/>
              <a:gd name="connsiteY2" fmla="*/ 85725 h 353776"/>
              <a:gd name="connsiteX3" fmla="*/ 542925 w 952500"/>
              <a:gd name="connsiteY3" fmla="*/ 57150 h 353776"/>
              <a:gd name="connsiteX4" fmla="*/ 535781 w 952500"/>
              <a:gd name="connsiteY4" fmla="*/ 54769 h 353776"/>
              <a:gd name="connsiteX5" fmla="*/ 528638 w 952500"/>
              <a:gd name="connsiteY5" fmla="*/ 50007 h 353776"/>
              <a:gd name="connsiteX6" fmla="*/ 516731 w 952500"/>
              <a:gd name="connsiteY6" fmla="*/ 47625 h 353776"/>
              <a:gd name="connsiteX7" fmla="*/ 531019 w 952500"/>
              <a:gd name="connsiteY7" fmla="*/ 42863 h 353776"/>
              <a:gd name="connsiteX8" fmla="*/ 550069 w 952500"/>
              <a:gd name="connsiteY8" fmla="*/ 40482 h 353776"/>
              <a:gd name="connsiteX9" fmla="*/ 559594 w 952500"/>
              <a:gd name="connsiteY9" fmla="*/ 38100 h 353776"/>
              <a:gd name="connsiteX10" fmla="*/ 566738 w 952500"/>
              <a:gd name="connsiteY10" fmla="*/ 35719 h 353776"/>
              <a:gd name="connsiteX11" fmla="*/ 578644 w 952500"/>
              <a:gd name="connsiteY11" fmla="*/ 33338 h 353776"/>
              <a:gd name="connsiteX12" fmla="*/ 588169 w 952500"/>
              <a:gd name="connsiteY12" fmla="*/ 28575 h 353776"/>
              <a:gd name="connsiteX13" fmla="*/ 621506 w 952500"/>
              <a:gd name="connsiteY13" fmla="*/ 23813 h 353776"/>
              <a:gd name="connsiteX14" fmla="*/ 647700 w 952500"/>
              <a:gd name="connsiteY14" fmla="*/ 16669 h 353776"/>
              <a:gd name="connsiteX15" fmla="*/ 657225 w 952500"/>
              <a:gd name="connsiteY15" fmla="*/ 11907 h 353776"/>
              <a:gd name="connsiteX16" fmla="*/ 664369 w 952500"/>
              <a:gd name="connsiteY16" fmla="*/ 7144 h 353776"/>
              <a:gd name="connsiteX17" fmla="*/ 673894 w 952500"/>
              <a:gd name="connsiteY17" fmla="*/ 4763 h 353776"/>
              <a:gd name="connsiteX18" fmla="*/ 692944 w 952500"/>
              <a:gd name="connsiteY18" fmla="*/ 0 h 353776"/>
              <a:gd name="connsiteX19" fmla="*/ 711994 w 952500"/>
              <a:gd name="connsiteY19" fmla="*/ 4763 h 353776"/>
              <a:gd name="connsiteX20" fmla="*/ 723900 w 952500"/>
              <a:gd name="connsiteY20" fmla="*/ 7144 h 353776"/>
              <a:gd name="connsiteX21" fmla="*/ 752475 w 952500"/>
              <a:gd name="connsiteY21" fmla="*/ 16669 h 353776"/>
              <a:gd name="connsiteX22" fmla="*/ 766763 w 952500"/>
              <a:gd name="connsiteY22" fmla="*/ 19050 h 353776"/>
              <a:gd name="connsiteX23" fmla="*/ 788194 w 952500"/>
              <a:gd name="connsiteY23" fmla="*/ 28575 h 353776"/>
              <a:gd name="connsiteX24" fmla="*/ 809625 w 952500"/>
              <a:gd name="connsiteY24" fmla="*/ 33338 h 353776"/>
              <a:gd name="connsiteX25" fmla="*/ 823913 w 952500"/>
              <a:gd name="connsiteY25" fmla="*/ 38100 h 353776"/>
              <a:gd name="connsiteX26" fmla="*/ 852488 w 952500"/>
              <a:gd name="connsiteY26" fmla="*/ 42863 h 353776"/>
              <a:gd name="connsiteX27" fmla="*/ 873919 w 952500"/>
              <a:gd name="connsiteY27" fmla="*/ 47625 h 353776"/>
              <a:gd name="connsiteX28" fmla="*/ 881063 w 952500"/>
              <a:gd name="connsiteY28" fmla="*/ 50007 h 353776"/>
              <a:gd name="connsiteX29" fmla="*/ 873919 w 952500"/>
              <a:gd name="connsiteY29" fmla="*/ 57150 h 353776"/>
              <a:gd name="connsiteX30" fmla="*/ 859631 w 952500"/>
              <a:gd name="connsiteY30" fmla="*/ 66675 h 353776"/>
              <a:gd name="connsiteX31" fmla="*/ 864394 w 952500"/>
              <a:gd name="connsiteY31" fmla="*/ 133350 h 353776"/>
              <a:gd name="connsiteX32" fmla="*/ 871538 w 952500"/>
              <a:gd name="connsiteY32" fmla="*/ 138113 h 353776"/>
              <a:gd name="connsiteX33" fmla="*/ 883444 w 952500"/>
              <a:gd name="connsiteY33" fmla="*/ 140494 h 353776"/>
              <a:gd name="connsiteX34" fmla="*/ 897731 w 952500"/>
              <a:gd name="connsiteY34" fmla="*/ 147638 h 353776"/>
              <a:gd name="connsiteX35" fmla="*/ 912019 w 952500"/>
              <a:gd name="connsiteY35" fmla="*/ 152400 h 353776"/>
              <a:gd name="connsiteX36" fmla="*/ 921544 w 952500"/>
              <a:gd name="connsiteY36" fmla="*/ 157163 h 353776"/>
              <a:gd name="connsiteX37" fmla="*/ 933450 w 952500"/>
              <a:gd name="connsiteY37" fmla="*/ 161925 h 353776"/>
              <a:gd name="connsiteX38" fmla="*/ 952500 w 952500"/>
              <a:gd name="connsiteY38" fmla="*/ 173832 h 353776"/>
              <a:gd name="connsiteX39" fmla="*/ 950119 w 952500"/>
              <a:gd name="connsiteY39" fmla="*/ 180975 h 353776"/>
              <a:gd name="connsiteX40" fmla="*/ 942975 w 952500"/>
              <a:gd name="connsiteY40" fmla="*/ 183357 h 353776"/>
              <a:gd name="connsiteX41" fmla="*/ 931069 w 952500"/>
              <a:gd name="connsiteY41" fmla="*/ 188119 h 353776"/>
              <a:gd name="connsiteX42" fmla="*/ 916781 w 952500"/>
              <a:gd name="connsiteY42" fmla="*/ 192882 h 353776"/>
              <a:gd name="connsiteX43" fmla="*/ 919163 w 952500"/>
              <a:gd name="connsiteY43" fmla="*/ 216694 h 353776"/>
              <a:gd name="connsiteX44" fmla="*/ 921544 w 952500"/>
              <a:gd name="connsiteY44" fmla="*/ 223838 h 353776"/>
              <a:gd name="connsiteX45" fmla="*/ 919163 w 952500"/>
              <a:gd name="connsiteY45" fmla="*/ 335757 h 353776"/>
              <a:gd name="connsiteX46" fmla="*/ 900113 w 952500"/>
              <a:gd name="connsiteY46" fmla="*/ 352425 h 353776"/>
              <a:gd name="connsiteX47" fmla="*/ 540544 w 952500"/>
              <a:gd name="connsiteY47" fmla="*/ 350044 h 353776"/>
              <a:gd name="connsiteX48" fmla="*/ 409575 w 952500"/>
              <a:gd name="connsiteY48" fmla="*/ 350044 h 353776"/>
              <a:gd name="connsiteX49" fmla="*/ 283369 w 952500"/>
              <a:gd name="connsiteY49" fmla="*/ 352425 h 353776"/>
              <a:gd name="connsiteX50" fmla="*/ 23813 w 952500"/>
              <a:gd name="connsiteY50" fmla="*/ 347663 h 353776"/>
              <a:gd name="connsiteX51" fmla="*/ 14288 w 952500"/>
              <a:gd name="connsiteY51" fmla="*/ 345282 h 353776"/>
              <a:gd name="connsiteX52" fmla="*/ 11906 w 952500"/>
              <a:gd name="connsiteY52" fmla="*/ 338138 h 353776"/>
              <a:gd name="connsiteX53" fmla="*/ 16669 w 952500"/>
              <a:gd name="connsiteY53" fmla="*/ 295275 h 353776"/>
              <a:gd name="connsiteX54" fmla="*/ 14288 w 952500"/>
              <a:gd name="connsiteY54" fmla="*/ 266700 h 353776"/>
              <a:gd name="connsiteX55" fmla="*/ 11906 w 952500"/>
              <a:gd name="connsiteY55" fmla="*/ 254794 h 353776"/>
              <a:gd name="connsiteX56" fmla="*/ 7144 w 952500"/>
              <a:gd name="connsiteY56" fmla="*/ 185738 h 353776"/>
              <a:gd name="connsiteX57" fmla="*/ 0 w 952500"/>
              <a:gd name="connsiteY57" fmla="*/ 180975 h 353776"/>
              <a:gd name="connsiteX58" fmla="*/ 2381 w 952500"/>
              <a:gd name="connsiteY58" fmla="*/ 171450 h 353776"/>
              <a:gd name="connsiteX59" fmla="*/ 11906 w 952500"/>
              <a:gd name="connsiteY59" fmla="*/ 169069 h 353776"/>
              <a:gd name="connsiteX60" fmla="*/ 33338 w 952500"/>
              <a:gd name="connsiteY60" fmla="*/ 157163 h 353776"/>
              <a:gd name="connsiteX61" fmla="*/ 40481 w 952500"/>
              <a:gd name="connsiteY61" fmla="*/ 154782 h 353776"/>
              <a:gd name="connsiteX62" fmla="*/ 59531 w 952500"/>
              <a:gd name="connsiteY62" fmla="*/ 145257 h 353776"/>
              <a:gd name="connsiteX63" fmla="*/ 80963 w 952500"/>
              <a:gd name="connsiteY63" fmla="*/ 138113 h 353776"/>
              <a:gd name="connsiteX64" fmla="*/ 88106 w 952500"/>
              <a:gd name="connsiteY64" fmla="*/ 135732 h 353776"/>
              <a:gd name="connsiteX65" fmla="*/ 116681 w 952500"/>
              <a:gd name="connsiteY65" fmla="*/ 128588 h 353776"/>
              <a:gd name="connsiteX66" fmla="*/ 126206 w 952500"/>
              <a:gd name="connsiteY66" fmla="*/ 126207 h 353776"/>
              <a:gd name="connsiteX67" fmla="*/ 133350 w 952500"/>
              <a:gd name="connsiteY67" fmla="*/ 123825 h 353776"/>
              <a:gd name="connsiteX68" fmla="*/ 152400 w 952500"/>
              <a:gd name="connsiteY68" fmla="*/ 121444 h 353776"/>
              <a:gd name="connsiteX69" fmla="*/ 161925 w 952500"/>
              <a:gd name="connsiteY69" fmla="*/ 119063 h 353776"/>
              <a:gd name="connsiteX70" fmla="*/ 197644 w 952500"/>
              <a:gd name="connsiteY70" fmla="*/ 114300 h 353776"/>
              <a:gd name="connsiteX71" fmla="*/ 209550 w 952500"/>
              <a:gd name="connsiteY71" fmla="*/ 111919 h 353776"/>
              <a:gd name="connsiteX72" fmla="*/ 223838 w 952500"/>
              <a:gd name="connsiteY72" fmla="*/ 109538 h 353776"/>
              <a:gd name="connsiteX73" fmla="*/ 230981 w 952500"/>
              <a:gd name="connsiteY73" fmla="*/ 104775 h 353776"/>
              <a:gd name="connsiteX74" fmla="*/ 266700 w 952500"/>
              <a:gd name="connsiteY74" fmla="*/ 100013 h 353776"/>
              <a:gd name="connsiteX75" fmla="*/ 292894 w 952500"/>
              <a:gd name="connsiteY75" fmla="*/ 97632 h 353776"/>
              <a:gd name="connsiteX76" fmla="*/ 307181 w 952500"/>
              <a:gd name="connsiteY76" fmla="*/ 95250 h 353776"/>
              <a:gd name="connsiteX77" fmla="*/ 352425 w 952500"/>
              <a:gd name="connsiteY77" fmla="*/ 88107 h 353776"/>
              <a:gd name="connsiteX78" fmla="*/ 366713 w 952500"/>
              <a:gd name="connsiteY78" fmla="*/ 85725 h 353776"/>
              <a:gd name="connsiteX79" fmla="*/ 376238 w 952500"/>
              <a:gd name="connsiteY79" fmla="*/ 83344 h 353776"/>
              <a:gd name="connsiteX80" fmla="*/ 404813 w 952500"/>
              <a:gd name="connsiteY80" fmla="*/ 78582 h 353776"/>
              <a:gd name="connsiteX81" fmla="*/ 423863 w 952500"/>
              <a:gd name="connsiteY81" fmla="*/ 73819 h 353776"/>
              <a:gd name="connsiteX82" fmla="*/ 431006 w 952500"/>
              <a:gd name="connsiteY82" fmla="*/ 71438 h 353776"/>
              <a:gd name="connsiteX83" fmla="*/ 440531 w 952500"/>
              <a:gd name="connsiteY83" fmla="*/ 69057 h 353776"/>
              <a:gd name="connsiteX84" fmla="*/ 492919 w 952500"/>
              <a:gd name="connsiteY84" fmla="*/ 71438 h 35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52500" h="353776">
                <a:moveTo>
                  <a:pt x="492919" y="71438"/>
                </a:moveTo>
                <a:cubicBezTo>
                  <a:pt x="503635" y="73025"/>
                  <a:pt x="500505" y="76921"/>
                  <a:pt x="504825" y="78582"/>
                </a:cubicBezTo>
                <a:cubicBezTo>
                  <a:pt x="516985" y="83259"/>
                  <a:pt x="530187" y="84133"/>
                  <a:pt x="542925" y="85725"/>
                </a:cubicBezTo>
                <a:cubicBezTo>
                  <a:pt x="548850" y="73877"/>
                  <a:pt x="551805" y="73133"/>
                  <a:pt x="542925" y="57150"/>
                </a:cubicBezTo>
                <a:cubicBezTo>
                  <a:pt x="541706" y="54956"/>
                  <a:pt x="538162" y="55563"/>
                  <a:pt x="535781" y="54769"/>
                </a:cubicBezTo>
                <a:cubicBezTo>
                  <a:pt x="533400" y="53182"/>
                  <a:pt x="531317" y="51012"/>
                  <a:pt x="528638" y="50007"/>
                </a:cubicBezTo>
                <a:cubicBezTo>
                  <a:pt x="524848" y="48586"/>
                  <a:pt x="515451" y="51465"/>
                  <a:pt x="516731" y="47625"/>
                </a:cubicBezTo>
                <a:cubicBezTo>
                  <a:pt x="518318" y="42862"/>
                  <a:pt x="526038" y="43486"/>
                  <a:pt x="531019" y="42863"/>
                </a:cubicBezTo>
                <a:lnTo>
                  <a:pt x="550069" y="40482"/>
                </a:lnTo>
                <a:cubicBezTo>
                  <a:pt x="553244" y="39688"/>
                  <a:pt x="556447" y="38999"/>
                  <a:pt x="559594" y="38100"/>
                </a:cubicBezTo>
                <a:cubicBezTo>
                  <a:pt x="562008" y="37410"/>
                  <a:pt x="564303" y="36328"/>
                  <a:pt x="566738" y="35719"/>
                </a:cubicBezTo>
                <a:cubicBezTo>
                  <a:pt x="570664" y="34737"/>
                  <a:pt x="574675" y="34132"/>
                  <a:pt x="578644" y="33338"/>
                </a:cubicBezTo>
                <a:cubicBezTo>
                  <a:pt x="581819" y="31750"/>
                  <a:pt x="584801" y="29698"/>
                  <a:pt x="588169" y="28575"/>
                </a:cubicBezTo>
                <a:cubicBezTo>
                  <a:pt x="595749" y="26048"/>
                  <a:pt x="616252" y="24397"/>
                  <a:pt x="621506" y="23813"/>
                </a:cubicBezTo>
                <a:cubicBezTo>
                  <a:pt x="639634" y="17770"/>
                  <a:pt x="630871" y="20034"/>
                  <a:pt x="647700" y="16669"/>
                </a:cubicBezTo>
                <a:cubicBezTo>
                  <a:pt x="650875" y="15082"/>
                  <a:pt x="654143" y="13668"/>
                  <a:pt x="657225" y="11907"/>
                </a:cubicBezTo>
                <a:cubicBezTo>
                  <a:pt x="659710" y="10487"/>
                  <a:pt x="661738" y="8271"/>
                  <a:pt x="664369" y="7144"/>
                </a:cubicBezTo>
                <a:cubicBezTo>
                  <a:pt x="667377" y="5855"/>
                  <a:pt x="670747" y="5662"/>
                  <a:pt x="673894" y="4763"/>
                </a:cubicBezTo>
                <a:cubicBezTo>
                  <a:pt x="690985" y="-120"/>
                  <a:pt x="668729" y="4845"/>
                  <a:pt x="692944" y="0"/>
                </a:cubicBezTo>
                <a:lnTo>
                  <a:pt x="711994" y="4763"/>
                </a:lnTo>
                <a:cubicBezTo>
                  <a:pt x="715938" y="5673"/>
                  <a:pt x="719995" y="6079"/>
                  <a:pt x="723900" y="7144"/>
                </a:cubicBezTo>
                <a:cubicBezTo>
                  <a:pt x="723907" y="7146"/>
                  <a:pt x="752467" y="16668"/>
                  <a:pt x="752475" y="16669"/>
                </a:cubicBezTo>
                <a:lnTo>
                  <a:pt x="766763" y="19050"/>
                </a:lnTo>
                <a:cubicBezTo>
                  <a:pt x="803618" y="31337"/>
                  <a:pt x="765555" y="17256"/>
                  <a:pt x="788194" y="28575"/>
                </a:cubicBezTo>
                <a:cubicBezTo>
                  <a:pt x="795012" y="31984"/>
                  <a:pt x="802299" y="31507"/>
                  <a:pt x="809625" y="33338"/>
                </a:cubicBezTo>
                <a:cubicBezTo>
                  <a:pt x="814495" y="34555"/>
                  <a:pt x="818961" y="37275"/>
                  <a:pt x="823913" y="38100"/>
                </a:cubicBezTo>
                <a:lnTo>
                  <a:pt x="852488" y="42863"/>
                </a:lnTo>
                <a:cubicBezTo>
                  <a:pt x="868572" y="48224"/>
                  <a:pt x="848766" y="42035"/>
                  <a:pt x="873919" y="47625"/>
                </a:cubicBezTo>
                <a:cubicBezTo>
                  <a:pt x="876369" y="48170"/>
                  <a:pt x="878682" y="49213"/>
                  <a:pt x="881063" y="50007"/>
                </a:cubicBezTo>
                <a:cubicBezTo>
                  <a:pt x="878682" y="52388"/>
                  <a:pt x="876931" y="55644"/>
                  <a:pt x="873919" y="57150"/>
                </a:cubicBezTo>
                <a:cubicBezTo>
                  <a:pt x="857827" y="65196"/>
                  <a:pt x="864363" y="52486"/>
                  <a:pt x="859631" y="66675"/>
                </a:cubicBezTo>
                <a:cubicBezTo>
                  <a:pt x="858365" y="93268"/>
                  <a:pt x="850168" y="112012"/>
                  <a:pt x="864394" y="133350"/>
                </a:cubicBezTo>
                <a:cubicBezTo>
                  <a:pt x="865982" y="135731"/>
                  <a:pt x="868858" y="137108"/>
                  <a:pt x="871538" y="138113"/>
                </a:cubicBezTo>
                <a:cubicBezTo>
                  <a:pt x="875328" y="139534"/>
                  <a:pt x="879475" y="139700"/>
                  <a:pt x="883444" y="140494"/>
                </a:cubicBezTo>
                <a:cubicBezTo>
                  <a:pt x="888206" y="142875"/>
                  <a:pt x="892816" y="145590"/>
                  <a:pt x="897731" y="147638"/>
                </a:cubicBezTo>
                <a:cubicBezTo>
                  <a:pt x="902365" y="149569"/>
                  <a:pt x="907529" y="150155"/>
                  <a:pt x="912019" y="152400"/>
                </a:cubicBezTo>
                <a:cubicBezTo>
                  <a:pt x="915194" y="153988"/>
                  <a:pt x="918300" y="155721"/>
                  <a:pt x="921544" y="157163"/>
                </a:cubicBezTo>
                <a:cubicBezTo>
                  <a:pt x="925450" y="158899"/>
                  <a:pt x="929627" y="160013"/>
                  <a:pt x="933450" y="161925"/>
                </a:cubicBezTo>
                <a:cubicBezTo>
                  <a:pt x="939194" y="164797"/>
                  <a:pt x="946833" y="170054"/>
                  <a:pt x="952500" y="173832"/>
                </a:cubicBezTo>
                <a:cubicBezTo>
                  <a:pt x="951706" y="176213"/>
                  <a:pt x="951894" y="179200"/>
                  <a:pt x="950119" y="180975"/>
                </a:cubicBezTo>
                <a:cubicBezTo>
                  <a:pt x="948344" y="182750"/>
                  <a:pt x="945325" y="182476"/>
                  <a:pt x="942975" y="183357"/>
                </a:cubicBezTo>
                <a:cubicBezTo>
                  <a:pt x="938973" y="184858"/>
                  <a:pt x="935086" y="186658"/>
                  <a:pt x="931069" y="188119"/>
                </a:cubicBezTo>
                <a:cubicBezTo>
                  <a:pt x="926351" y="189835"/>
                  <a:pt x="916781" y="192882"/>
                  <a:pt x="916781" y="192882"/>
                </a:cubicBezTo>
                <a:cubicBezTo>
                  <a:pt x="917575" y="200819"/>
                  <a:pt x="917950" y="208810"/>
                  <a:pt x="919163" y="216694"/>
                </a:cubicBezTo>
                <a:cubicBezTo>
                  <a:pt x="919545" y="219175"/>
                  <a:pt x="921544" y="221328"/>
                  <a:pt x="921544" y="223838"/>
                </a:cubicBezTo>
                <a:cubicBezTo>
                  <a:pt x="921544" y="261153"/>
                  <a:pt x="920570" y="298469"/>
                  <a:pt x="919163" y="335757"/>
                </a:cubicBezTo>
                <a:cubicBezTo>
                  <a:pt x="918429" y="355213"/>
                  <a:pt x="918572" y="349788"/>
                  <a:pt x="900113" y="352425"/>
                </a:cubicBezTo>
                <a:lnTo>
                  <a:pt x="540544" y="350044"/>
                </a:lnTo>
                <a:cubicBezTo>
                  <a:pt x="388311" y="350044"/>
                  <a:pt x="506039" y="355402"/>
                  <a:pt x="409575" y="350044"/>
                </a:cubicBezTo>
                <a:lnTo>
                  <a:pt x="283369" y="352425"/>
                </a:lnTo>
                <a:cubicBezTo>
                  <a:pt x="64266" y="352425"/>
                  <a:pt x="123322" y="357613"/>
                  <a:pt x="23813" y="347663"/>
                </a:cubicBezTo>
                <a:cubicBezTo>
                  <a:pt x="20638" y="346869"/>
                  <a:pt x="16844" y="347326"/>
                  <a:pt x="14288" y="345282"/>
                </a:cubicBezTo>
                <a:cubicBezTo>
                  <a:pt x="12328" y="343714"/>
                  <a:pt x="11906" y="340648"/>
                  <a:pt x="11906" y="338138"/>
                </a:cubicBezTo>
                <a:cubicBezTo>
                  <a:pt x="11906" y="316611"/>
                  <a:pt x="13312" y="312064"/>
                  <a:pt x="16669" y="295275"/>
                </a:cubicBezTo>
                <a:cubicBezTo>
                  <a:pt x="15875" y="285750"/>
                  <a:pt x="15405" y="276193"/>
                  <a:pt x="14288" y="266700"/>
                </a:cubicBezTo>
                <a:cubicBezTo>
                  <a:pt x="13815" y="262680"/>
                  <a:pt x="12262" y="258826"/>
                  <a:pt x="11906" y="254794"/>
                </a:cubicBezTo>
                <a:cubicBezTo>
                  <a:pt x="9878" y="231810"/>
                  <a:pt x="10818" y="208517"/>
                  <a:pt x="7144" y="185738"/>
                </a:cubicBezTo>
                <a:cubicBezTo>
                  <a:pt x="6688" y="182912"/>
                  <a:pt x="2381" y="182563"/>
                  <a:pt x="0" y="180975"/>
                </a:cubicBezTo>
                <a:cubicBezTo>
                  <a:pt x="794" y="177800"/>
                  <a:pt x="67" y="173764"/>
                  <a:pt x="2381" y="171450"/>
                </a:cubicBezTo>
                <a:cubicBezTo>
                  <a:pt x="4695" y="169136"/>
                  <a:pt x="8842" y="170218"/>
                  <a:pt x="11906" y="169069"/>
                </a:cubicBezTo>
                <a:cubicBezTo>
                  <a:pt x="21080" y="165629"/>
                  <a:pt x="24243" y="161710"/>
                  <a:pt x="33338" y="157163"/>
                </a:cubicBezTo>
                <a:cubicBezTo>
                  <a:pt x="35583" y="156041"/>
                  <a:pt x="38196" y="155821"/>
                  <a:pt x="40481" y="154782"/>
                </a:cubicBezTo>
                <a:cubicBezTo>
                  <a:pt x="46944" y="151844"/>
                  <a:pt x="52796" y="147502"/>
                  <a:pt x="59531" y="145257"/>
                </a:cubicBezTo>
                <a:lnTo>
                  <a:pt x="80963" y="138113"/>
                </a:lnTo>
                <a:cubicBezTo>
                  <a:pt x="83344" y="137319"/>
                  <a:pt x="85671" y="136341"/>
                  <a:pt x="88106" y="135732"/>
                </a:cubicBezTo>
                <a:lnTo>
                  <a:pt x="116681" y="128588"/>
                </a:lnTo>
                <a:cubicBezTo>
                  <a:pt x="119856" y="127794"/>
                  <a:pt x="123101" y="127242"/>
                  <a:pt x="126206" y="126207"/>
                </a:cubicBezTo>
                <a:cubicBezTo>
                  <a:pt x="128587" y="125413"/>
                  <a:pt x="130880" y="124274"/>
                  <a:pt x="133350" y="123825"/>
                </a:cubicBezTo>
                <a:cubicBezTo>
                  <a:pt x="139646" y="122680"/>
                  <a:pt x="146088" y="122496"/>
                  <a:pt x="152400" y="121444"/>
                </a:cubicBezTo>
                <a:cubicBezTo>
                  <a:pt x="155628" y="120906"/>
                  <a:pt x="158716" y="119705"/>
                  <a:pt x="161925" y="119063"/>
                </a:cubicBezTo>
                <a:cubicBezTo>
                  <a:pt x="180614" y="115326"/>
                  <a:pt x="175417" y="117476"/>
                  <a:pt x="197644" y="114300"/>
                </a:cubicBezTo>
                <a:cubicBezTo>
                  <a:pt x="201651" y="113728"/>
                  <a:pt x="205568" y="112643"/>
                  <a:pt x="209550" y="111919"/>
                </a:cubicBezTo>
                <a:cubicBezTo>
                  <a:pt x="214300" y="111055"/>
                  <a:pt x="219075" y="110332"/>
                  <a:pt x="223838" y="109538"/>
                </a:cubicBezTo>
                <a:cubicBezTo>
                  <a:pt x="226219" y="107950"/>
                  <a:pt x="228266" y="105680"/>
                  <a:pt x="230981" y="104775"/>
                </a:cubicBezTo>
                <a:cubicBezTo>
                  <a:pt x="236248" y="103019"/>
                  <a:pt x="264453" y="100238"/>
                  <a:pt x="266700" y="100013"/>
                </a:cubicBezTo>
                <a:cubicBezTo>
                  <a:pt x="275424" y="99141"/>
                  <a:pt x="284187" y="98656"/>
                  <a:pt x="292894" y="97632"/>
                </a:cubicBezTo>
                <a:cubicBezTo>
                  <a:pt x="297689" y="97068"/>
                  <a:pt x="302409" y="95984"/>
                  <a:pt x="307181" y="95250"/>
                </a:cubicBezTo>
                <a:cubicBezTo>
                  <a:pt x="355952" y="87746"/>
                  <a:pt x="279530" y="100256"/>
                  <a:pt x="352425" y="88107"/>
                </a:cubicBezTo>
                <a:cubicBezTo>
                  <a:pt x="357188" y="87313"/>
                  <a:pt x="362029" y="86896"/>
                  <a:pt x="366713" y="85725"/>
                </a:cubicBezTo>
                <a:cubicBezTo>
                  <a:pt x="369888" y="84931"/>
                  <a:pt x="373021" y="83947"/>
                  <a:pt x="376238" y="83344"/>
                </a:cubicBezTo>
                <a:cubicBezTo>
                  <a:pt x="385729" y="81565"/>
                  <a:pt x="404813" y="78582"/>
                  <a:pt x="404813" y="78582"/>
                </a:cubicBezTo>
                <a:cubicBezTo>
                  <a:pt x="421132" y="73140"/>
                  <a:pt x="400890" y="79562"/>
                  <a:pt x="423863" y="73819"/>
                </a:cubicBezTo>
                <a:cubicBezTo>
                  <a:pt x="426298" y="73210"/>
                  <a:pt x="428593" y="72127"/>
                  <a:pt x="431006" y="71438"/>
                </a:cubicBezTo>
                <a:cubicBezTo>
                  <a:pt x="434153" y="70539"/>
                  <a:pt x="437396" y="69997"/>
                  <a:pt x="440531" y="69057"/>
                </a:cubicBezTo>
                <a:cubicBezTo>
                  <a:pt x="445340" y="67614"/>
                  <a:pt x="482203" y="69851"/>
                  <a:pt x="492919" y="71438"/>
                </a:cubicBezTo>
                <a:close/>
              </a:path>
            </a:pathLst>
          </a:custGeom>
          <a:solidFill>
            <a:srgbClr val="FF00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2C7539A7-85E4-3B35-97CF-BFEC52918142}"/>
              </a:ext>
            </a:extLst>
          </p:cNvPr>
          <p:cNvSpPr>
            <a:spLocks/>
          </p:cNvSpPr>
          <p:nvPr/>
        </p:nvSpPr>
        <p:spPr>
          <a:xfrm>
            <a:off x="9701476" y="2256046"/>
            <a:ext cx="774249" cy="321121"/>
          </a:xfrm>
          <a:custGeom>
            <a:avLst/>
            <a:gdLst>
              <a:gd name="connsiteX0" fmla="*/ 343 w 774249"/>
              <a:gd name="connsiteY0" fmla="*/ 69057 h 321121"/>
              <a:gd name="connsiteX1" fmla="*/ 12249 w 774249"/>
              <a:gd name="connsiteY1" fmla="*/ 71438 h 321121"/>
              <a:gd name="connsiteX2" fmla="*/ 19393 w 774249"/>
              <a:gd name="connsiteY2" fmla="*/ 78582 h 321121"/>
              <a:gd name="connsiteX3" fmla="*/ 26537 w 774249"/>
              <a:gd name="connsiteY3" fmla="*/ 80963 h 321121"/>
              <a:gd name="connsiteX4" fmla="*/ 33681 w 774249"/>
              <a:gd name="connsiteY4" fmla="*/ 85725 h 321121"/>
              <a:gd name="connsiteX5" fmla="*/ 55112 w 774249"/>
              <a:gd name="connsiteY5" fmla="*/ 90488 h 321121"/>
              <a:gd name="connsiteX6" fmla="*/ 71781 w 774249"/>
              <a:gd name="connsiteY6" fmla="*/ 95250 h 321121"/>
              <a:gd name="connsiteX7" fmla="*/ 62256 w 774249"/>
              <a:gd name="connsiteY7" fmla="*/ 100013 h 321121"/>
              <a:gd name="connsiteX8" fmla="*/ 40824 w 774249"/>
              <a:gd name="connsiteY8" fmla="*/ 102394 h 321121"/>
              <a:gd name="connsiteX9" fmla="*/ 43206 w 774249"/>
              <a:gd name="connsiteY9" fmla="*/ 114300 h 321121"/>
              <a:gd name="connsiteX10" fmla="*/ 45587 w 774249"/>
              <a:gd name="connsiteY10" fmla="*/ 128588 h 321121"/>
              <a:gd name="connsiteX11" fmla="*/ 47968 w 774249"/>
              <a:gd name="connsiteY11" fmla="*/ 166688 h 321121"/>
              <a:gd name="connsiteX12" fmla="*/ 45587 w 774249"/>
              <a:gd name="connsiteY12" fmla="*/ 238125 h 321121"/>
              <a:gd name="connsiteX13" fmla="*/ 40824 w 774249"/>
              <a:gd name="connsiteY13" fmla="*/ 297657 h 321121"/>
              <a:gd name="connsiteX14" fmla="*/ 43206 w 774249"/>
              <a:gd name="connsiteY14" fmla="*/ 319088 h 321121"/>
              <a:gd name="connsiteX15" fmla="*/ 90831 w 774249"/>
              <a:gd name="connsiteY15" fmla="*/ 314325 h 321121"/>
              <a:gd name="connsiteX16" fmla="*/ 207512 w 774249"/>
              <a:gd name="connsiteY16" fmla="*/ 314325 h 321121"/>
              <a:gd name="connsiteX17" fmla="*/ 348006 w 774249"/>
              <a:gd name="connsiteY17" fmla="*/ 316707 h 321121"/>
              <a:gd name="connsiteX18" fmla="*/ 631374 w 774249"/>
              <a:gd name="connsiteY18" fmla="*/ 319088 h 321121"/>
              <a:gd name="connsiteX19" fmla="*/ 659949 w 774249"/>
              <a:gd name="connsiteY19" fmla="*/ 316707 h 321121"/>
              <a:gd name="connsiteX20" fmla="*/ 736149 w 774249"/>
              <a:gd name="connsiteY20" fmla="*/ 316707 h 321121"/>
              <a:gd name="connsiteX21" fmla="*/ 731387 w 774249"/>
              <a:gd name="connsiteY21" fmla="*/ 178594 h 321121"/>
              <a:gd name="connsiteX22" fmla="*/ 729006 w 774249"/>
              <a:gd name="connsiteY22" fmla="*/ 97632 h 321121"/>
              <a:gd name="connsiteX23" fmla="*/ 731387 w 774249"/>
              <a:gd name="connsiteY23" fmla="*/ 90488 h 321121"/>
              <a:gd name="connsiteX24" fmla="*/ 738531 w 774249"/>
              <a:gd name="connsiteY24" fmla="*/ 88107 h 321121"/>
              <a:gd name="connsiteX25" fmla="*/ 748056 w 774249"/>
              <a:gd name="connsiteY25" fmla="*/ 85725 h 321121"/>
              <a:gd name="connsiteX26" fmla="*/ 767106 w 774249"/>
              <a:gd name="connsiteY26" fmla="*/ 78582 h 321121"/>
              <a:gd name="connsiteX27" fmla="*/ 774249 w 774249"/>
              <a:gd name="connsiteY27" fmla="*/ 71438 h 321121"/>
              <a:gd name="connsiteX28" fmla="*/ 767106 w 774249"/>
              <a:gd name="connsiteY28" fmla="*/ 66675 h 321121"/>
              <a:gd name="connsiteX29" fmla="*/ 752818 w 774249"/>
              <a:gd name="connsiteY29" fmla="*/ 61913 h 321121"/>
              <a:gd name="connsiteX30" fmla="*/ 743293 w 774249"/>
              <a:gd name="connsiteY30" fmla="*/ 59532 h 321121"/>
              <a:gd name="connsiteX31" fmla="*/ 736149 w 774249"/>
              <a:gd name="connsiteY31" fmla="*/ 57150 h 321121"/>
              <a:gd name="connsiteX32" fmla="*/ 693287 w 774249"/>
              <a:gd name="connsiteY32" fmla="*/ 54769 h 321121"/>
              <a:gd name="connsiteX33" fmla="*/ 667093 w 774249"/>
              <a:gd name="connsiteY33" fmla="*/ 52388 h 321121"/>
              <a:gd name="connsiteX34" fmla="*/ 648043 w 774249"/>
              <a:gd name="connsiteY34" fmla="*/ 50007 h 321121"/>
              <a:gd name="connsiteX35" fmla="*/ 624231 w 774249"/>
              <a:gd name="connsiteY35" fmla="*/ 47625 h 321121"/>
              <a:gd name="connsiteX36" fmla="*/ 612324 w 774249"/>
              <a:gd name="connsiteY36" fmla="*/ 45244 h 321121"/>
              <a:gd name="connsiteX37" fmla="*/ 605181 w 774249"/>
              <a:gd name="connsiteY37" fmla="*/ 42863 h 321121"/>
              <a:gd name="connsiteX38" fmla="*/ 545649 w 774249"/>
              <a:gd name="connsiteY38" fmla="*/ 35719 h 321121"/>
              <a:gd name="connsiteX39" fmla="*/ 536124 w 774249"/>
              <a:gd name="connsiteY39" fmla="*/ 33338 h 321121"/>
              <a:gd name="connsiteX40" fmla="*/ 498024 w 774249"/>
              <a:gd name="connsiteY40" fmla="*/ 28575 h 321121"/>
              <a:gd name="connsiteX41" fmla="*/ 486118 w 774249"/>
              <a:gd name="connsiteY41" fmla="*/ 26194 h 321121"/>
              <a:gd name="connsiteX42" fmla="*/ 457543 w 774249"/>
              <a:gd name="connsiteY42" fmla="*/ 19050 h 321121"/>
              <a:gd name="connsiteX43" fmla="*/ 448018 w 774249"/>
              <a:gd name="connsiteY43" fmla="*/ 16669 h 321121"/>
              <a:gd name="connsiteX44" fmla="*/ 431349 w 774249"/>
              <a:gd name="connsiteY44" fmla="*/ 14288 h 321121"/>
              <a:gd name="connsiteX45" fmla="*/ 424206 w 774249"/>
              <a:gd name="connsiteY45" fmla="*/ 9525 h 321121"/>
              <a:gd name="connsiteX46" fmla="*/ 409918 w 774249"/>
              <a:gd name="connsiteY46" fmla="*/ 7144 h 321121"/>
              <a:gd name="connsiteX47" fmla="*/ 390868 w 774249"/>
              <a:gd name="connsiteY47" fmla="*/ 2382 h 321121"/>
              <a:gd name="connsiteX48" fmla="*/ 381343 w 774249"/>
              <a:gd name="connsiteY48" fmla="*/ 0 h 321121"/>
              <a:gd name="connsiteX49" fmla="*/ 362293 w 774249"/>
              <a:gd name="connsiteY49" fmla="*/ 2382 h 321121"/>
              <a:gd name="connsiteX50" fmla="*/ 345624 w 774249"/>
              <a:gd name="connsiteY50" fmla="*/ 7144 h 321121"/>
              <a:gd name="connsiteX51" fmla="*/ 328956 w 774249"/>
              <a:gd name="connsiteY51" fmla="*/ 9525 h 321121"/>
              <a:gd name="connsiteX52" fmla="*/ 317049 w 774249"/>
              <a:gd name="connsiteY52" fmla="*/ 11907 h 321121"/>
              <a:gd name="connsiteX53" fmla="*/ 262281 w 774249"/>
              <a:gd name="connsiteY53" fmla="*/ 16669 h 321121"/>
              <a:gd name="connsiteX54" fmla="*/ 228943 w 774249"/>
              <a:gd name="connsiteY54" fmla="*/ 21432 h 321121"/>
              <a:gd name="connsiteX55" fmla="*/ 219418 w 774249"/>
              <a:gd name="connsiteY55" fmla="*/ 23813 h 321121"/>
              <a:gd name="connsiteX56" fmla="*/ 190843 w 774249"/>
              <a:gd name="connsiteY56" fmla="*/ 28575 h 321121"/>
              <a:gd name="connsiteX57" fmla="*/ 164649 w 774249"/>
              <a:gd name="connsiteY57" fmla="*/ 33338 h 321121"/>
              <a:gd name="connsiteX58" fmla="*/ 121787 w 774249"/>
              <a:gd name="connsiteY58" fmla="*/ 35719 h 321121"/>
              <a:gd name="connsiteX59" fmla="*/ 88449 w 774249"/>
              <a:gd name="connsiteY59" fmla="*/ 40482 h 321121"/>
              <a:gd name="connsiteX60" fmla="*/ 71781 w 774249"/>
              <a:gd name="connsiteY60" fmla="*/ 42863 h 321121"/>
              <a:gd name="connsiteX61" fmla="*/ 59874 w 774249"/>
              <a:gd name="connsiteY61" fmla="*/ 45244 h 321121"/>
              <a:gd name="connsiteX62" fmla="*/ 38443 w 774249"/>
              <a:gd name="connsiteY62" fmla="*/ 47625 h 321121"/>
              <a:gd name="connsiteX63" fmla="*/ 26537 w 774249"/>
              <a:gd name="connsiteY63" fmla="*/ 50007 h 321121"/>
              <a:gd name="connsiteX64" fmla="*/ 343 w 774249"/>
              <a:gd name="connsiteY64" fmla="*/ 69057 h 32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74249" h="321121">
                <a:moveTo>
                  <a:pt x="343" y="69057"/>
                </a:moveTo>
                <a:cubicBezTo>
                  <a:pt x="-2038" y="72629"/>
                  <a:pt x="8629" y="69628"/>
                  <a:pt x="12249" y="71438"/>
                </a:cubicBezTo>
                <a:cubicBezTo>
                  <a:pt x="15261" y="72944"/>
                  <a:pt x="16591" y="76714"/>
                  <a:pt x="19393" y="78582"/>
                </a:cubicBezTo>
                <a:cubicBezTo>
                  <a:pt x="21482" y="79974"/>
                  <a:pt x="24292" y="79841"/>
                  <a:pt x="26537" y="80963"/>
                </a:cubicBezTo>
                <a:cubicBezTo>
                  <a:pt x="29097" y="82243"/>
                  <a:pt x="31121" y="84445"/>
                  <a:pt x="33681" y="85725"/>
                </a:cubicBezTo>
                <a:cubicBezTo>
                  <a:pt x="39865" y="88817"/>
                  <a:pt x="49005" y="89267"/>
                  <a:pt x="55112" y="90488"/>
                </a:cubicBezTo>
                <a:cubicBezTo>
                  <a:pt x="62586" y="91983"/>
                  <a:pt x="64973" y="92981"/>
                  <a:pt x="71781" y="95250"/>
                </a:cubicBezTo>
                <a:cubicBezTo>
                  <a:pt x="68606" y="96838"/>
                  <a:pt x="65715" y="99215"/>
                  <a:pt x="62256" y="100013"/>
                </a:cubicBezTo>
                <a:cubicBezTo>
                  <a:pt x="55252" y="101629"/>
                  <a:pt x="46574" y="98081"/>
                  <a:pt x="40824" y="102394"/>
                </a:cubicBezTo>
                <a:cubicBezTo>
                  <a:pt x="37586" y="104822"/>
                  <a:pt x="42482" y="110318"/>
                  <a:pt x="43206" y="114300"/>
                </a:cubicBezTo>
                <a:cubicBezTo>
                  <a:pt x="44070" y="119050"/>
                  <a:pt x="44793" y="123825"/>
                  <a:pt x="45587" y="128588"/>
                </a:cubicBezTo>
                <a:cubicBezTo>
                  <a:pt x="46381" y="141288"/>
                  <a:pt x="47968" y="153963"/>
                  <a:pt x="47968" y="166688"/>
                </a:cubicBezTo>
                <a:cubicBezTo>
                  <a:pt x="47968" y="190514"/>
                  <a:pt x="46622" y="214322"/>
                  <a:pt x="45587" y="238125"/>
                </a:cubicBezTo>
                <a:cubicBezTo>
                  <a:pt x="44172" y="270674"/>
                  <a:pt x="43813" y="270766"/>
                  <a:pt x="40824" y="297657"/>
                </a:cubicBezTo>
                <a:cubicBezTo>
                  <a:pt x="41618" y="304801"/>
                  <a:pt x="36965" y="315522"/>
                  <a:pt x="43206" y="319088"/>
                </a:cubicBezTo>
                <a:cubicBezTo>
                  <a:pt x="46582" y="321017"/>
                  <a:pt x="81910" y="315600"/>
                  <a:pt x="90831" y="314325"/>
                </a:cubicBezTo>
                <a:cubicBezTo>
                  <a:pt x="378780" y="323617"/>
                  <a:pt x="23917" y="314325"/>
                  <a:pt x="207512" y="314325"/>
                </a:cubicBezTo>
                <a:cubicBezTo>
                  <a:pt x="254350" y="314325"/>
                  <a:pt x="301171" y="316181"/>
                  <a:pt x="348006" y="316707"/>
                </a:cubicBezTo>
                <a:lnTo>
                  <a:pt x="631374" y="319088"/>
                </a:lnTo>
                <a:cubicBezTo>
                  <a:pt x="640899" y="318294"/>
                  <a:pt x="650391" y="316707"/>
                  <a:pt x="659949" y="316707"/>
                </a:cubicBezTo>
                <a:cubicBezTo>
                  <a:pt x="738917" y="316707"/>
                  <a:pt x="706349" y="326640"/>
                  <a:pt x="736149" y="316707"/>
                </a:cubicBezTo>
                <a:cubicBezTo>
                  <a:pt x="731664" y="240461"/>
                  <a:pt x="734560" y="297607"/>
                  <a:pt x="731387" y="178594"/>
                </a:cubicBezTo>
                <a:cubicBezTo>
                  <a:pt x="730667" y="151605"/>
                  <a:pt x="729800" y="124619"/>
                  <a:pt x="729006" y="97632"/>
                </a:cubicBezTo>
                <a:cubicBezTo>
                  <a:pt x="729800" y="95251"/>
                  <a:pt x="729612" y="92263"/>
                  <a:pt x="731387" y="90488"/>
                </a:cubicBezTo>
                <a:cubicBezTo>
                  <a:pt x="733162" y="88713"/>
                  <a:pt x="736117" y="88797"/>
                  <a:pt x="738531" y="88107"/>
                </a:cubicBezTo>
                <a:cubicBezTo>
                  <a:pt x="741678" y="87208"/>
                  <a:pt x="744909" y="86624"/>
                  <a:pt x="748056" y="85725"/>
                </a:cubicBezTo>
                <a:cubicBezTo>
                  <a:pt x="754588" y="83858"/>
                  <a:pt x="760816" y="81098"/>
                  <a:pt x="767106" y="78582"/>
                </a:cubicBezTo>
                <a:cubicBezTo>
                  <a:pt x="769487" y="76201"/>
                  <a:pt x="774249" y="74805"/>
                  <a:pt x="774249" y="71438"/>
                </a:cubicBezTo>
                <a:cubicBezTo>
                  <a:pt x="774249" y="68576"/>
                  <a:pt x="769721" y="67837"/>
                  <a:pt x="767106" y="66675"/>
                </a:cubicBezTo>
                <a:cubicBezTo>
                  <a:pt x="762518" y="64636"/>
                  <a:pt x="757688" y="63130"/>
                  <a:pt x="752818" y="61913"/>
                </a:cubicBezTo>
                <a:cubicBezTo>
                  <a:pt x="749643" y="61119"/>
                  <a:pt x="746440" y="60431"/>
                  <a:pt x="743293" y="59532"/>
                </a:cubicBezTo>
                <a:cubicBezTo>
                  <a:pt x="740879" y="58842"/>
                  <a:pt x="738648" y="57388"/>
                  <a:pt x="736149" y="57150"/>
                </a:cubicBezTo>
                <a:cubicBezTo>
                  <a:pt x="721904" y="55793"/>
                  <a:pt x="707562" y="55753"/>
                  <a:pt x="693287" y="54769"/>
                </a:cubicBezTo>
                <a:cubicBezTo>
                  <a:pt x="684540" y="54166"/>
                  <a:pt x="675812" y="53306"/>
                  <a:pt x="667093" y="52388"/>
                </a:cubicBezTo>
                <a:cubicBezTo>
                  <a:pt x="660729" y="51718"/>
                  <a:pt x="654403" y="50714"/>
                  <a:pt x="648043" y="50007"/>
                </a:cubicBezTo>
                <a:cubicBezTo>
                  <a:pt x="640115" y="49126"/>
                  <a:pt x="632138" y="48679"/>
                  <a:pt x="624231" y="47625"/>
                </a:cubicBezTo>
                <a:cubicBezTo>
                  <a:pt x="620219" y="47090"/>
                  <a:pt x="616251" y="46226"/>
                  <a:pt x="612324" y="45244"/>
                </a:cubicBezTo>
                <a:cubicBezTo>
                  <a:pt x="609889" y="44635"/>
                  <a:pt x="607657" y="43276"/>
                  <a:pt x="605181" y="42863"/>
                </a:cubicBezTo>
                <a:cubicBezTo>
                  <a:pt x="586355" y="39726"/>
                  <a:pt x="563591" y="40204"/>
                  <a:pt x="545649" y="35719"/>
                </a:cubicBezTo>
                <a:cubicBezTo>
                  <a:pt x="542474" y="34925"/>
                  <a:pt x="539344" y="33923"/>
                  <a:pt x="536124" y="33338"/>
                </a:cubicBezTo>
                <a:cubicBezTo>
                  <a:pt x="518951" y="30216"/>
                  <a:pt x="516567" y="31224"/>
                  <a:pt x="498024" y="28575"/>
                </a:cubicBezTo>
                <a:cubicBezTo>
                  <a:pt x="494017" y="28003"/>
                  <a:pt x="490062" y="27104"/>
                  <a:pt x="486118" y="26194"/>
                </a:cubicBezTo>
                <a:cubicBezTo>
                  <a:pt x="485971" y="26160"/>
                  <a:pt x="462379" y="20259"/>
                  <a:pt x="457543" y="19050"/>
                </a:cubicBezTo>
                <a:cubicBezTo>
                  <a:pt x="454368" y="18256"/>
                  <a:pt x="451258" y="17132"/>
                  <a:pt x="448018" y="16669"/>
                </a:cubicBezTo>
                <a:lnTo>
                  <a:pt x="431349" y="14288"/>
                </a:lnTo>
                <a:cubicBezTo>
                  <a:pt x="428968" y="12700"/>
                  <a:pt x="426921" y="10430"/>
                  <a:pt x="424206" y="9525"/>
                </a:cubicBezTo>
                <a:cubicBezTo>
                  <a:pt x="419625" y="7998"/>
                  <a:pt x="414639" y="8156"/>
                  <a:pt x="409918" y="7144"/>
                </a:cubicBezTo>
                <a:cubicBezTo>
                  <a:pt x="403518" y="5773"/>
                  <a:pt x="397218" y="3970"/>
                  <a:pt x="390868" y="2382"/>
                </a:cubicBezTo>
                <a:lnTo>
                  <a:pt x="381343" y="0"/>
                </a:lnTo>
                <a:cubicBezTo>
                  <a:pt x="374993" y="794"/>
                  <a:pt x="368605" y="1330"/>
                  <a:pt x="362293" y="2382"/>
                </a:cubicBezTo>
                <a:cubicBezTo>
                  <a:pt x="326756" y="8306"/>
                  <a:pt x="373956" y="1478"/>
                  <a:pt x="345624" y="7144"/>
                </a:cubicBezTo>
                <a:cubicBezTo>
                  <a:pt x="340121" y="8245"/>
                  <a:pt x="334492" y="8602"/>
                  <a:pt x="328956" y="9525"/>
                </a:cubicBezTo>
                <a:cubicBezTo>
                  <a:pt x="324963" y="10190"/>
                  <a:pt x="321050" y="11291"/>
                  <a:pt x="317049" y="11907"/>
                </a:cubicBezTo>
                <a:cubicBezTo>
                  <a:pt x="296387" y="15086"/>
                  <a:pt x="285313" y="15134"/>
                  <a:pt x="262281" y="16669"/>
                </a:cubicBezTo>
                <a:cubicBezTo>
                  <a:pt x="251168" y="18257"/>
                  <a:pt x="239833" y="18710"/>
                  <a:pt x="228943" y="21432"/>
                </a:cubicBezTo>
                <a:cubicBezTo>
                  <a:pt x="225768" y="22226"/>
                  <a:pt x="222635" y="23210"/>
                  <a:pt x="219418" y="23813"/>
                </a:cubicBezTo>
                <a:cubicBezTo>
                  <a:pt x="209927" y="25592"/>
                  <a:pt x="200312" y="26681"/>
                  <a:pt x="190843" y="28575"/>
                </a:cubicBezTo>
                <a:cubicBezTo>
                  <a:pt x="185139" y="29716"/>
                  <a:pt x="169883" y="32902"/>
                  <a:pt x="164649" y="33338"/>
                </a:cubicBezTo>
                <a:cubicBezTo>
                  <a:pt x="150389" y="34526"/>
                  <a:pt x="136074" y="34925"/>
                  <a:pt x="121787" y="35719"/>
                </a:cubicBezTo>
                <a:cubicBezTo>
                  <a:pt x="85796" y="40217"/>
                  <a:pt x="118216" y="35902"/>
                  <a:pt x="88449" y="40482"/>
                </a:cubicBezTo>
                <a:cubicBezTo>
                  <a:pt x="82902" y="41336"/>
                  <a:pt x="77317" y="41940"/>
                  <a:pt x="71781" y="42863"/>
                </a:cubicBezTo>
                <a:cubicBezTo>
                  <a:pt x="67788" y="43528"/>
                  <a:pt x="63881" y="44672"/>
                  <a:pt x="59874" y="45244"/>
                </a:cubicBezTo>
                <a:cubicBezTo>
                  <a:pt x="52759" y="46260"/>
                  <a:pt x="45558" y="46608"/>
                  <a:pt x="38443" y="47625"/>
                </a:cubicBezTo>
                <a:cubicBezTo>
                  <a:pt x="34436" y="48197"/>
                  <a:pt x="30463" y="49025"/>
                  <a:pt x="26537" y="50007"/>
                </a:cubicBezTo>
                <a:cubicBezTo>
                  <a:pt x="15007" y="52890"/>
                  <a:pt x="2724" y="65485"/>
                  <a:pt x="343" y="69057"/>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EE4BE2-C1FF-8F60-EFDD-194FC1F813F8}"/>
              </a:ext>
            </a:extLst>
          </p:cNvPr>
          <p:cNvSpPr>
            <a:spLocks/>
          </p:cNvSpPr>
          <p:nvPr/>
        </p:nvSpPr>
        <p:spPr>
          <a:xfrm>
            <a:off x="5365347" y="2274833"/>
            <a:ext cx="1245394" cy="373650"/>
          </a:xfrm>
          <a:custGeom>
            <a:avLst/>
            <a:gdLst>
              <a:gd name="connsiteX0" fmla="*/ 628650 w 1245394"/>
              <a:gd name="connsiteY0" fmla="*/ 5681 h 373650"/>
              <a:gd name="connsiteX1" fmla="*/ 604838 w 1245394"/>
              <a:gd name="connsiteY1" fmla="*/ 10444 h 373650"/>
              <a:gd name="connsiteX2" fmla="*/ 585788 w 1245394"/>
              <a:gd name="connsiteY2" fmla="*/ 15206 h 373650"/>
              <a:gd name="connsiteX3" fmla="*/ 576263 w 1245394"/>
              <a:gd name="connsiteY3" fmla="*/ 17587 h 373650"/>
              <a:gd name="connsiteX4" fmla="*/ 554832 w 1245394"/>
              <a:gd name="connsiteY4" fmla="*/ 19969 h 373650"/>
              <a:gd name="connsiteX5" fmla="*/ 545307 w 1245394"/>
              <a:gd name="connsiteY5" fmla="*/ 22350 h 373650"/>
              <a:gd name="connsiteX6" fmla="*/ 516732 w 1245394"/>
              <a:gd name="connsiteY6" fmla="*/ 27112 h 373650"/>
              <a:gd name="connsiteX7" fmla="*/ 507207 w 1245394"/>
              <a:gd name="connsiteY7" fmla="*/ 29494 h 373650"/>
              <a:gd name="connsiteX8" fmla="*/ 492919 w 1245394"/>
              <a:gd name="connsiteY8" fmla="*/ 34256 h 373650"/>
              <a:gd name="connsiteX9" fmla="*/ 478632 w 1245394"/>
              <a:gd name="connsiteY9" fmla="*/ 36637 h 373650"/>
              <a:gd name="connsiteX10" fmla="*/ 461963 w 1245394"/>
              <a:gd name="connsiteY10" fmla="*/ 41400 h 373650"/>
              <a:gd name="connsiteX11" fmla="*/ 433388 w 1245394"/>
              <a:gd name="connsiteY11" fmla="*/ 43781 h 373650"/>
              <a:gd name="connsiteX12" fmla="*/ 395288 w 1245394"/>
              <a:gd name="connsiteY12" fmla="*/ 53306 h 373650"/>
              <a:gd name="connsiteX13" fmla="*/ 383382 w 1245394"/>
              <a:gd name="connsiteY13" fmla="*/ 55687 h 373650"/>
              <a:gd name="connsiteX14" fmla="*/ 354807 w 1245394"/>
              <a:gd name="connsiteY14" fmla="*/ 60450 h 373650"/>
              <a:gd name="connsiteX15" fmla="*/ 340519 w 1245394"/>
              <a:gd name="connsiteY15" fmla="*/ 62831 h 373650"/>
              <a:gd name="connsiteX16" fmla="*/ 323850 w 1245394"/>
              <a:gd name="connsiteY16" fmla="*/ 65212 h 373650"/>
              <a:gd name="connsiteX17" fmla="*/ 288132 w 1245394"/>
              <a:gd name="connsiteY17" fmla="*/ 72356 h 373650"/>
              <a:gd name="connsiteX18" fmla="*/ 276225 w 1245394"/>
              <a:gd name="connsiteY18" fmla="*/ 74737 h 373650"/>
              <a:gd name="connsiteX19" fmla="*/ 261938 w 1245394"/>
              <a:gd name="connsiteY19" fmla="*/ 77119 h 373650"/>
              <a:gd name="connsiteX20" fmla="*/ 252413 w 1245394"/>
              <a:gd name="connsiteY20" fmla="*/ 79500 h 373650"/>
              <a:gd name="connsiteX21" fmla="*/ 233363 w 1245394"/>
              <a:gd name="connsiteY21" fmla="*/ 81881 h 373650"/>
              <a:gd name="connsiteX22" fmla="*/ 223838 w 1245394"/>
              <a:gd name="connsiteY22" fmla="*/ 84262 h 373650"/>
              <a:gd name="connsiteX23" fmla="*/ 164307 w 1245394"/>
              <a:gd name="connsiteY23" fmla="*/ 91406 h 373650"/>
              <a:gd name="connsiteX24" fmla="*/ 138113 w 1245394"/>
              <a:gd name="connsiteY24" fmla="*/ 98550 h 373650"/>
              <a:gd name="connsiteX25" fmla="*/ 130969 w 1245394"/>
              <a:gd name="connsiteY25" fmla="*/ 100931 h 373650"/>
              <a:gd name="connsiteX26" fmla="*/ 121444 w 1245394"/>
              <a:gd name="connsiteY26" fmla="*/ 103312 h 373650"/>
              <a:gd name="connsiteX27" fmla="*/ 104775 w 1245394"/>
              <a:gd name="connsiteY27" fmla="*/ 108075 h 373650"/>
              <a:gd name="connsiteX28" fmla="*/ 85725 w 1245394"/>
              <a:gd name="connsiteY28" fmla="*/ 110456 h 373650"/>
              <a:gd name="connsiteX29" fmla="*/ 76200 w 1245394"/>
              <a:gd name="connsiteY29" fmla="*/ 112837 h 373650"/>
              <a:gd name="connsiteX30" fmla="*/ 61913 w 1245394"/>
              <a:gd name="connsiteY30" fmla="*/ 115219 h 373650"/>
              <a:gd name="connsiteX31" fmla="*/ 14288 w 1245394"/>
              <a:gd name="connsiteY31" fmla="*/ 122362 h 373650"/>
              <a:gd name="connsiteX32" fmla="*/ 0 w 1245394"/>
              <a:gd name="connsiteY32" fmla="*/ 124744 h 373650"/>
              <a:gd name="connsiteX33" fmla="*/ 7144 w 1245394"/>
              <a:gd name="connsiteY33" fmla="*/ 129506 h 373650"/>
              <a:gd name="connsiteX34" fmla="*/ 38100 w 1245394"/>
              <a:gd name="connsiteY34" fmla="*/ 134269 h 373650"/>
              <a:gd name="connsiteX35" fmla="*/ 47625 w 1245394"/>
              <a:gd name="connsiteY35" fmla="*/ 136650 h 373650"/>
              <a:gd name="connsiteX36" fmla="*/ 50007 w 1245394"/>
              <a:gd name="connsiteY36" fmla="*/ 146175 h 373650"/>
              <a:gd name="connsiteX37" fmla="*/ 47625 w 1245394"/>
              <a:gd name="connsiteY37" fmla="*/ 208087 h 373650"/>
              <a:gd name="connsiteX38" fmla="*/ 45244 w 1245394"/>
              <a:gd name="connsiteY38" fmla="*/ 277144 h 373650"/>
              <a:gd name="connsiteX39" fmla="*/ 47625 w 1245394"/>
              <a:gd name="connsiteY39" fmla="*/ 362869 h 373650"/>
              <a:gd name="connsiteX40" fmla="*/ 57150 w 1245394"/>
              <a:gd name="connsiteY40" fmla="*/ 365250 h 373650"/>
              <a:gd name="connsiteX41" fmla="*/ 109538 w 1245394"/>
              <a:gd name="connsiteY41" fmla="*/ 358106 h 373650"/>
              <a:gd name="connsiteX42" fmla="*/ 211932 w 1245394"/>
              <a:gd name="connsiteY42" fmla="*/ 362869 h 373650"/>
              <a:gd name="connsiteX43" fmla="*/ 433388 w 1245394"/>
              <a:gd name="connsiteY43" fmla="*/ 367631 h 373650"/>
              <a:gd name="connsiteX44" fmla="*/ 602457 w 1245394"/>
              <a:gd name="connsiteY44" fmla="*/ 365250 h 373650"/>
              <a:gd name="connsiteX45" fmla="*/ 681038 w 1245394"/>
              <a:gd name="connsiteY45" fmla="*/ 367631 h 373650"/>
              <a:gd name="connsiteX46" fmla="*/ 812007 w 1245394"/>
              <a:gd name="connsiteY46" fmla="*/ 370012 h 373650"/>
              <a:gd name="connsiteX47" fmla="*/ 1040607 w 1245394"/>
              <a:gd name="connsiteY47" fmla="*/ 370012 h 373650"/>
              <a:gd name="connsiteX48" fmla="*/ 1207294 w 1245394"/>
              <a:gd name="connsiteY48" fmla="*/ 367631 h 373650"/>
              <a:gd name="connsiteX49" fmla="*/ 1202532 w 1245394"/>
              <a:gd name="connsiteY49" fmla="*/ 241425 h 373650"/>
              <a:gd name="connsiteX50" fmla="*/ 1200150 w 1245394"/>
              <a:gd name="connsiteY50" fmla="*/ 186656 h 373650"/>
              <a:gd name="connsiteX51" fmla="*/ 1202532 w 1245394"/>
              <a:gd name="connsiteY51" fmla="*/ 165225 h 373650"/>
              <a:gd name="connsiteX52" fmla="*/ 1214438 w 1245394"/>
              <a:gd name="connsiteY52" fmla="*/ 155700 h 373650"/>
              <a:gd name="connsiteX53" fmla="*/ 1221582 w 1245394"/>
              <a:gd name="connsiteY53" fmla="*/ 150937 h 373650"/>
              <a:gd name="connsiteX54" fmla="*/ 1245394 w 1245394"/>
              <a:gd name="connsiteY54" fmla="*/ 134269 h 373650"/>
              <a:gd name="connsiteX55" fmla="*/ 1238250 w 1245394"/>
              <a:gd name="connsiteY55" fmla="*/ 124744 h 373650"/>
              <a:gd name="connsiteX56" fmla="*/ 1223963 w 1245394"/>
              <a:gd name="connsiteY56" fmla="*/ 119981 h 373650"/>
              <a:gd name="connsiteX57" fmla="*/ 1197769 w 1245394"/>
              <a:gd name="connsiteY57" fmla="*/ 110456 h 373650"/>
              <a:gd name="connsiteX58" fmla="*/ 1185863 w 1245394"/>
              <a:gd name="connsiteY58" fmla="*/ 105694 h 373650"/>
              <a:gd name="connsiteX59" fmla="*/ 1173957 w 1245394"/>
              <a:gd name="connsiteY59" fmla="*/ 103312 h 373650"/>
              <a:gd name="connsiteX60" fmla="*/ 1143000 w 1245394"/>
              <a:gd name="connsiteY60" fmla="*/ 98550 h 373650"/>
              <a:gd name="connsiteX61" fmla="*/ 1123950 w 1245394"/>
              <a:gd name="connsiteY61" fmla="*/ 93787 h 373650"/>
              <a:gd name="connsiteX62" fmla="*/ 1116807 w 1245394"/>
              <a:gd name="connsiteY62" fmla="*/ 91406 h 373650"/>
              <a:gd name="connsiteX63" fmla="*/ 1104900 w 1245394"/>
              <a:gd name="connsiteY63" fmla="*/ 89025 h 373650"/>
              <a:gd name="connsiteX64" fmla="*/ 1090613 w 1245394"/>
              <a:gd name="connsiteY64" fmla="*/ 84262 h 373650"/>
              <a:gd name="connsiteX65" fmla="*/ 1054894 w 1245394"/>
              <a:gd name="connsiteY65" fmla="*/ 79500 h 373650"/>
              <a:gd name="connsiteX66" fmla="*/ 1038225 w 1245394"/>
              <a:gd name="connsiteY66" fmla="*/ 77119 h 373650"/>
              <a:gd name="connsiteX67" fmla="*/ 983457 w 1245394"/>
              <a:gd name="connsiteY67" fmla="*/ 72356 h 373650"/>
              <a:gd name="connsiteX68" fmla="*/ 954882 w 1245394"/>
              <a:gd name="connsiteY68" fmla="*/ 67594 h 373650"/>
              <a:gd name="connsiteX69" fmla="*/ 947738 w 1245394"/>
              <a:gd name="connsiteY69" fmla="*/ 65212 h 373650"/>
              <a:gd name="connsiteX70" fmla="*/ 926307 w 1245394"/>
              <a:gd name="connsiteY70" fmla="*/ 60450 h 373650"/>
              <a:gd name="connsiteX71" fmla="*/ 909638 w 1245394"/>
              <a:gd name="connsiteY71" fmla="*/ 55687 h 373650"/>
              <a:gd name="connsiteX72" fmla="*/ 895350 w 1245394"/>
              <a:gd name="connsiteY72" fmla="*/ 53306 h 373650"/>
              <a:gd name="connsiteX73" fmla="*/ 878682 w 1245394"/>
              <a:gd name="connsiteY73" fmla="*/ 48544 h 373650"/>
              <a:gd name="connsiteX74" fmla="*/ 857250 w 1245394"/>
              <a:gd name="connsiteY74" fmla="*/ 46162 h 373650"/>
              <a:gd name="connsiteX75" fmla="*/ 838200 w 1245394"/>
              <a:gd name="connsiteY75" fmla="*/ 43781 h 373650"/>
              <a:gd name="connsiteX76" fmla="*/ 804863 w 1245394"/>
              <a:gd name="connsiteY76" fmla="*/ 39019 h 373650"/>
              <a:gd name="connsiteX77" fmla="*/ 783432 w 1245394"/>
              <a:gd name="connsiteY77" fmla="*/ 36637 h 373650"/>
              <a:gd name="connsiteX78" fmla="*/ 762000 w 1245394"/>
              <a:gd name="connsiteY78" fmla="*/ 31875 h 373650"/>
              <a:gd name="connsiteX79" fmla="*/ 747713 w 1245394"/>
              <a:gd name="connsiteY79" fmla="*/ 29494 h 373650"/>
              <a:gd name="connsiteX80" fmla="*/ 728663 w 1245394"/>
              <a:gd name="connsiteY80" fmla="*/ 27112 h 373650"/>
              <a:gd name="connsiteX81" fmla="*/ 709613 w 1245394"/>
              <a:gd name="connsiteY81" fmla="*/ 22350 h 373650"/>
              <a:gd name="connsiteX82" fmla="*/ 700088 w 1245394"/>
              <a:gd name="connsiteY82" fmla="*/ 19969 h 373650"/>
              <a:gd name="connsiteX83" fmla="*/ 671513 w 1245394"/>
              <a:gd name="connsiteY83" fmla="*/ 10444 h 373650"/>
              <a:gd name="connsiteX84" fmla="*/ 654844 w 1245394"/>
              <a:gd name="connsiteY84" fmla="*/ 8062 h 373650"/>
              <a:gd name="connsiteX85" fmla="*/ 647700 w 1245394"/>
              <a:gd name="connsiteY85" fmla="*/ 5681 h 373650"/>
              <a:gd name="connsiteX86" fmla="*/ 638175 w 1245394"/>
              <a:gd name="connsiteY86" fmla="*/ 919 h 373650"/>
              <a:gd name="connsiteX87" fmla="*/ 628650 w 1245394"/>
              <a:gd name="connsiteY87" fmla="*/ 5681 h 37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45394" h="373650">
                <a:moveTo>
                  <a:pt x="628650" y="5681"/>
                </a:moveTo>
                <a:cubicBezTo>
                  <a:pt x="620713" y="7269"/>
                  <a:pt x="612691" y="8481"/>
                  <a:pt x="604838" y="10444"/>
                </a:cubicBezTo>
                <a:lnTo>
                  <a:pt x="585788" y="15206"/>
                </a:lnTo>
                <a:cubicBezTo>
                  <a:pt x="582613" y="16000"/>
                  <a:pt x="579516" y="17225"/>
                  <a:pt x="576263" y="17587"/>
                </a:cubicBezTo>
                <a:lnTo>
                  <a:pt x="554832" y="19969"/>
                </a:lnTo>
                <a:cubicBezTo>
                  <a:pt x="551657" y="20763"/>
                  <a:pt x="548527" y="21765"/>
                  <a:pt x="545307" y="22350"/>
                </a:cubicBezTo>
                <a:cubicBezTo>
                  <a:pt x="518008" y="27313"/>
                  <a:pt x="538917" y="22181"/>
                  <a:pt x="516732" y="27112"/>
                </a:cubicBezTo>
                <a:cubicBezTo>
                  <a:pt x="513537" y="27822"/>
                  <a:pt x="510342" y="28554"/>
                  <a:pt x="507207" y="29494"/>
                </a:cubicBezTo>
                <a:cubicBezTo>
                  <a:pt x="502399" y="30937"/>
                  <a:pt x="497871" y="33431"/>
                  <a:pt x="492919" y="34256"/>
                </a:cubicBezTo>
                <a:lnTo>
                  <a:pt x="478632" y="36637"/>
                </a:lnTo>
                <a:cubicBezTo>
                  <a:pt x="473884" y="38220"/>
                  <a:pt x="466752" y="40801"/>
                  <a:pt x="461963" y="41400"/>
                </a:cubicBezTo>
                <a:cubicBezTo>
                  <a:pt x="452479" y="42585"/>
                  <a:pt x="442913" y="42987"/>
                  <a:pt x="433388" y="43781"/>
                </a:cubicBezTo>
                <a:cubicBezTo>
                  <a:pt x="414869" y="53041"/>
                  <a:pt x="428336" y="47475"/>
                  <a:pt x="395288" y="53306"/>
                </a:cubicBezTo>
                <a:cubicBezTo>
                  <a:pt x="391302" y="54009"/>
                  <a:pt x="387368" y="54984"/>
                  <a:pt x="383382" y="55687"/>
                </a:cubicBezTo>
                <a:lnTo>
                  <a:pt x="354807" y="60450"/>
                </a:lnTo>
                <a:cubicBezTo>
                  <a:pt x="350044" y="61244"/>
                  <a:pt x="345299" y="62148"/>
                  <a:pt x="340519" y="62831"/>
                </a:cubicBezTo>
                <a:cubicBezTo>
                  <a:pt x="334963" y="63625"/>
                  <a:pt x="329377" y="64237"/>
                  <a:pt x="323850" y="65212"/>
                </a:cubicBezTo>
                <a:cubicBezTo>
                  <a:pt x="311893" y="67322"/>
                  <a:pt x="300038" y="69975"/>
                  <a:pt x="288132" y="72356"/>
                </a:cubicBezTo>
                <a:cubicBezTo>
                  <a:pt x="284163" y="73150"/>
                  <a:pt x="280217" y="74071"/>
                  <a:pt x="276225" y="74737"/>
                </a:cubicBezTo>
                <a:cubicBezTo>
                  <a:pt x="271463" y="75531"/>
                  <a:pt x="266672" y="76172"/>
                  <a:pt x="261938" y="77119"/>
                </a:cubicBezTo>
                <a:cubicBezTo>
                  <a:pt x="258729" y="77761"/>
                  <a:pt x="255641" y="78962"/>
                  <a:pt x="252413" y="79500"/>
                </a:cubicBezTo>
                <a:cubicBezTo>
                  <a:pt x="246101" y="80552"/>
                  <a:pt x="239675" y="80829"/>
                  <a:pt x="233363" y="81881"/>
                </a:cubicBezTo>
                <a:cubicBezTo>
                  <a:pt x="230135" y="82419"/>
                  <a:pt x="227085" y="83856"/>
                  <a:pt x="223838" y="84262"/>
                </a:cubicBezTo>
                <a:cubicBezTo>
                  <a:pt x="154968" y="92871"/>
                  <a:pt x="196225" y="85023"/>
                  <a:pt x="164307" y="91406"/>
                </a:cubicBezTo>
                <a:cubicBezTo>
                  <a:pt x="150692" y="100484"/>
                  <a:pt x="162567" y="94104"/>
                  <a:pt x="138113" y="98550"/>
                </a:cubicBezTo>
                <a:cubicBezTo>
                  <a:pt x="135643" y="98999"/>
                  <a:pt x="133383" y="100241"/>
                  <a:pt x="130969" y="100931"/>
                </a:cubicBezTo>
                <a:cubicBezTo>
                  <a:pt x="127822" y="101830"/>
                  <a:pt x="124591" y="102413"/>
                  <a:pt x="121444" y="103312"/>
                </a:cubicBezTo>
                <a:cubicBezTo>
                  <a:pt x="113510" y="105579"/>
                  <a:pt x="113717" y="106585"/>
                  <a:pt x="104775" y="108075"/>
                </a:cubicBezTo>
                <a:cubicBezTo>
                  <a:pt x="98463" y="109127"/>
                  <a:pt x="92037" y="109404"/>
                  <a:pt x="85725" y="110456"/>
                </a:cubicBezTo>
                <a:cubicBezTo>
                  <a:pt x="82497" y="110994"/>
                  <a:pt x="79409" y="112195"/>
                  <a:pt x="76200" y="112837"/>
                </a:cubicBezTo>
                <a:cubicBezTo>
                  <a:pt x="71466" y="113784"/>
                  <a:pt x="66693" y="114536"/>
                  <a:pt x="61913" y="115219"/>
                </a:cubicBezTo>
                <a:cubicBezTo>
                  <a:pt x="11780" y="122382"/>
                  <a:pt x="81620" y="111140"/>
                  <a:pt x="14288" y="122362"/>
                </a:cubicBezTo>
                <a:lnTo>
                  <a:pt x="0" y="124744"/>
                </a:lnTo>
                <a:cubicBezTo>
                  <a:pt x="2381" y="126331"/>
                  <a:pt x="4513" y="128379"/>
                  <a:pt x="7144" y="129506"/>
                </a:cubicBezTo>
                <a:cubicBezTo>
                  <a:pt x="14361" y="132598"/>
                  <a:pt x="33801" y="133791"/>
                  <a:pt x="38100" y="134269"/>
                </a:cubicBezTo>
                <a:cubicBezTo>
                  <a:pt x="41275" y="135063"/>
                  <a:pt x="45311" y="134336"/>
                  <a:pt x="47625" y="136650"/>
                </a:cubicBezTo>
                <a:cubicBezTo>
                  <a:pt x="49939" y="138964"/>
                  <a:pt x="50007" y="142902"/>
                  <a:pt x="50007" y="146175"/>
                </a:cubicBezTo>
                <a:cubicBezTo>
                  <a:pt x="50007" y="166828"/>
                  <a:pt x="48376" y="187448"/>
                  <a:pt x="47625" y="208087"/>
                </a:cubicBezTo>
                <a:cubicBezTo>
                  <a:pt x="46788" y="231104"/>
                  <a:pt x="46038" y="254125"/>
                  <a:pt x="45244" y="277144"/>
                </a:cubicBezTo>
                <a:cubicBezTo>
                  <a:pt x="46038" y="305719"/>
                  <a:pt x="43797" y="334540"/>
                  <a:pt x="47625" y="362869"/>
                </a:cubicBezTo>
                <a:cubicBezTo>
                  <a:pt x="48063" y="366112"/>
                  <a:pt x="53887" y="365501"/>
                  <a:pt x="57150" y="365250"/>
                </a:cubicBezTo>
                <a:cubicBezTo>
                  <a:pt x="74722" y="363898"/>
                  <a:pt x="109538" y="358106"/>
                  <a:pt x="109538" y="358106"/>
                </a:cubicBezTo>
                <a:cubicBezTo>
                  <a:pt x="167923" y="362276"/>
                  <a:pt x="127454" y="359797"/>
                  <a:pt x="211932" y="362869"/>
                </a:cubicBezTo>
                <a:cubicBezTo>
                  <a:pt x="338209" y="367461"/>
                  <a:pt x="224307" y="364511"/>
                  <a:pt x="433388" y="367631"/>
                </a:cubicBezTo>
                <a:lnTo>
                  <a:pt x="602457" y="365250"/>
                </a:lnTo>
                <a:cubicBezTo>
                  <a:pt x="628663" y="365250"/>
                  <a:pt x="654839" y="367036"/>
                  <a:pt x="681038" y="367631"/>
                </a:cubicBezTo>
                <a:lnTo>
                  <a:pt x="812007" y="370012"/>
                </a:lnTo>
                <a:cubicBezTo>
                  <a:pt x="911455" y="376644"/>
                  <a:pt x="838092" y="372695"/>
                  <a:pt x="1040607" y="370012"/>
                </a:cubicBezTo>
                <a:lnTo>
                  <a:pt x="1207294" y="367631"/>
                </a:lnTo>
                <a:cubicBezTo>
                  <a:pt x="1201864" y="302466"/>
                  <a:pt x="1206324" y="362744"/>
                  <a:pt x="1202532" y="241425"/>
                </a:cubicBezTo>
                <a:cubicBezTo>
                  <a:pt x="1201961" y="223160"/>
                  <a:pt x="1200944" y="204912"/>
                  <a:pt x="1200150" y="186656"/>
                </a:cubicBezTo>
                <a:cubicBezTo>
                  <a:pt x="1200944" y="179512"/>
                  <a:pt x="1199520" y="171751"/>
                  <a:pt x="1202532" y="165225"/>
                </a:cubicBezTo>
                <a:cubicBezTo>
                  <a:pt x="1204662" y="160610"/>
                  <a:pt x="1210372" y="158750"/>
                  <a:pt x="1214438" y="155700"/>
                </a:cubicBezTo>
                <a:cubicBezTo>
                  <a:pt x="1216728" y="153983"/>
                  <a:pt x="1219292" y="152654"/>
                  <a:pt x="1221582" y="150937"/>
                </a:cubicBezTo>
                <a:cubicBezTo>
                  <a:pt x="1242272" y="135419"/>
                  <a:pt x="1224422" y="146851"/>
                  <a:pt x="1245394" y="134269"/>
                </a:cubicBezTo>
                <a:cubicBezTo>
                  <a:pt x="1243013" y="131094"/>
                  <a:pt x="1241552" y="126946"/>
                  <a:pt x="1238250" y="124744"/>
                </a:cubicBezTo>
                <a:cubicBezTo>
                  <a:pt x="1234073" y="121959"/>
                  <a:pt x="1228597" y="121912"/>
                  <a:pt x="1223963" y="119981"/>
                </a:cubicBezTo>
                <a:cubicBezTo>
                  <a:pt x="1173969" y="99149"/>
                  <a:pt x="1239284" y="122910"/>
                  <a:pt x="1197769" y="110456"/>
                </a:cubicBezTo>
                <a:cubicBezTo>
                  <a:pt x="1193675" y="109228"/>
                  <a:pt x="1189957" y="106922"/>
                  <a:pt x="1185863" y="105694"/>
                </a:cubicBezTo>
                <a:cubicBezTo>
                  <a:pt x="1181986" y="104531"/>
                  <a:pt x="1177949" y="103977"/>
                  <a:pt x="1173957" y="103312"/>
                </a:cubicBezTo>
                <a:cubicBezTo>
                  <a:pt x="1164830" y="101791"/>
                  <a:pt x="1152225" y="100527"/>
                  <a:pt x="1143000" y="98550"/>
                </a:cubicBezTo>
                <a:cubicBezTo>
                  <a:pt x="1136600" y="97179"/>
                  <a:pt x="1130160" y="95857"/>
                  <a:pt x="1123950" y="93787"/>
                </a:cubicBezTo>
                <a:cubicBezTo>
                  <a:pt x="1121569" y="92993"/>
                  <a:pt x="1119242" y="92015"/>
                  <a:pt x="1116807" y="91406"/>
                </a:cubicBezTo>
                <a:cubicBezTo>
                  <a:pt x="1112880" y="90424"/>
                  <a:pt x="1108805" y="90090"/>
                  <a:pt x="1104900" y="89025"/>
                </a:cubicBezTo>
                <a:cubicBezTo>
                  <a:pt x="1100057" y="87704"/>
                  <a:pt x="1095583" y="84972"/>
                  <a:pt x="1090613" y="84262"/>
                </a:cubicBezTo>
                <a:lnTo>
                  <a:pt x="1054894" y="79500"/>
                </a:lnTo>
                <a:cubicBezTo>
                  <a:pt x="1049330" y="78758"/>
                  <a:pt x="1043810" y="77678"/>
                  <a:pt x="1038225" y="77119"/>
                </a:cubicBezTo>
                <a:cubicBezTo>
                  <a:pt x="1019991" y="75296"/>
                  <a:pt x="1001533" y="75368"/>
                  <a:pt x="983457" y="72356"/>
                </a:cubicBezTo>
                <a:lnTo>
                  <a:pt x="954882" y="67594"/>
                </a:lnTo>
                <a:cubicBezTo>
                  <a:pt x="952501" y="66800"/>
                  <a:pt x="950173" y="65821"/>
                  <a:pt x="947738" y="65212"/>
                </a:cubicBezTo>
                <a:cubicBezTo>
                  <a:pt x="928067" y="60294"/>
                  <a:pt x="943442" y="65345"/>
                  <a:pt x="926307" y="60450"/>
                </a:cubicBezTo>
                <a:cubicBezTo>
                  <a:pt x="915723" y="57426"/>
                  <a:pt x="922035" y="58167"/>
                  <a:pt x="909638" y="55687"/>
                </a:cubicBezTo>
                <a:cubicBezTo>
                  <a:pt x="904903" y="54740"/>
                  <a:pt x="900113" y="54100"/>
                  <a:pt x="895350" y="53306"/>
                </a:cubicBezTo>
                <a:cubicBezTo>
                  <a:pt x="890014" y="51527"/>
                  <a:pt x="884237" y="49399"/>
                  <a:pt x="878682" y="48544"/>
                </a:cubicBezTo>
                <a:cubicBezTo>
                  <a:pt x="871578" y="47451"/>
                  <a:pt x="864389" y="47002"/>
                  <a:pt x="857250" y="46162"/>
                </a:cubicBezTo>
                <a:lnTo>
                  <a:pt x="838200" y="43781"/>
                </a:lnTo>
                <a:cubicBezTo>
                  <a:pt x="827078" y="42264"/>
                  <a:pt x="816019" y="40259"/>
                  <a:pt x="804863" y="39019"/>
                </a:cubicBezTo>
                <a:cubicBezTo>
                  <a:pt x="797719" y="38225"/>
                  <a:pt x="790547" y="37654"/>
                  <a:pt x="783432" y="36637"/>
                </a:cubicBezTo>
                <a:cubicBezTo>
                  <a:pt x="768866" y="34556"/>
                  <a:pt x="775007" y="34476"/>
                  <a:pt x="762000" y="31875"/>
                </a:cubicBezTo>
                <a:cubicBezTo>
                  <a:pt x="757266" y="30928"/>
                  <a:pt x="752492" y="30177"/>
                  <a:pt x="747713" y="29494"/>
                </a:cubicBezTo>
                <a:cubicBezTo>
                  <a:pt x="741378" y="28589"/>
                  <a:pt x="734953" y="28291"/>
                  <a:pt x="728663" y="27112"/>
                </a:cubicBezTo>
                <a:cubicBezTo>
                  <a:pt x="722230" y="25906"/>
                  <a:pt x="715963" y="23937"/>
                  <a:pt x="709613" y="22350"/>
                </a:cubicBezTo>
                <a:cubicBezTo>
                  <a:pt x="706438" y="21556"/>
                  <a:pt x="703193" y="21004"/>
                  <a:pt x="700088" y="19969"/>
                </a:cubicBezTo>
                <a:cubicBezTo>
                  <a:pt x="700084" y="19968"/>
                  <a:pt x="671518" y="10445"/>
                  <a:pt x="671513" y="10444"/>
                </a:cubicBezTo>
                <a:lnTo>
                  <a:pt x="654844" y="8062"/>
                </a:lnTo>
                <a:cubicBezTo>
                  <a:pt x="652463" y="7268"/>
                  <a:pt x="650007" y="6670"/>
                  <a:pt x="647700" y="5681"/>
                </a:cubicBezTo>
                <a:cubicBezTo>
                  <a:pt x="644437" y="4283"/>
                  <a:pt x="641646" y="1663"/>
                  <a:pt x="638175" y="919"/>
                </a:cubicBezTo>
                <a:cubicBezTo>
                  <a:pt x="630375" y="-752"/>
                  <a:pt x="622300" y="-669"/>
                  <a:pt x="628650" y="5681"/>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50000"/>
                </a:schemeClr>
              </a:solidFill>
            </a:endParaRPr>
          </a:p>
        </p:txBody>
      </p:sp>
      <p:sp>
        <p:nvSpPr>
          <p:cNvPr id="34" name="Rectangle 33">
            <a:extLst>
              <a:ext uri="{FF2B5EF4-FFF2-40B4-BE49-F238E27FC236}">
                <a16:creationId xmlns:a16="http://schemas.microsoft.com/office/drawing/2014/main" id="{8FA722AF-F386-6D31-D0F7-A51A407C2725}"/>
              </a:ext>
            </a:extLst>
          </p:cNvPr>
          <p:cNvSpPr>
            <a:spLocks/>
          </p:cNvSpPr>
          <p:nvPr/>
        </p:nvSpPr>
        <p:spPr>
          <a:xfrm>
            <a:off x="5376386" y="4413382"/>
            <a:ext cx="604838" cy="576262"/>
          </a:xfrm>
          <a:prstGeom prst="rect">
            <a:avLst/>
          </a:pr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B681B1C-5D96-0800-87E2-738E4EFFC957}"/>
              </a:ext>
            </a:extLst>
          </p:cNvPr>
          <p:cNvSpPr>
            <a:spLocks/>
          </p:cNvSpPr>
          <p:nvPr/>
        </p:nvSpPr>
        <p:spPr>
          <a:xfrm>
            <a:off x="4698145" y="4277317"/>
            <a:ext cx="497729" cy="712327"/>
          </a:xfrm>
          <a:custGeom>
            <a:avLst/>
            <a:gdLst>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502444 w 509588"/>
              <a:gd name="connsiteY19" fmla="*/ 192930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497682 w 509588"/>
              <a:gd name="connsiteY20" fmla="*/ 381049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507206 w 508208"/>
              <a:gd name="connsiteY21" fmla="*/ 297705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492919 w 508208"/>
              <a:gd name="connsiteY27" fmla="*/ 626318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502444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7143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2431 w 500226"/>
              <a:gd name="connsiteY0" fmla="*/ 49 h 728711"/>
              <a:gd name="connsiteX1" fmla="*/ 300056 w 500226"/>
              <a:gd name="connsiteY1" fmla="*/ 4811 h 728711"/>
              <a:gd name="connsiteX2" fmla="*/ 316725 w 500226"/>
              <a:gd name="connsiteY2" fmla="*/ 9574 h 728711"/>
              <a:gd name="connsiteX3" fmla="*/ 328631 w 500226"/>
              <a:gd name="connsiteY3" fmla="*/ 11955 h 728711"/>
              <a:gd name="connsiteX4" fmla="*/ 338156 w 500226"/>
              <a:gd name="connsiteY4" fmla="*/ 16718 h 728711"/>
              <a:gd name="connsiteX5" fmla="*/ 345300 w 500226"/>
              <a:gd name="connsiteY5" fmla="*/ 21480 h 728711"/>
              <a:gd name="connsiteX6" fmla="*/ 364350 w 500226"/>
              <a:gd name="connsiteY6" fmla="*/ 31005 h 728711"/>
              <a:gd name="connsiteX7" fmla="*/ 381019 w 500226"/>
              <a:gd name="connsiteY7" fmla="*/ 38149 h 728711"/>
              <a:gd name="connsiteX8" fmla="*/ 395306 w 500226"/>
              <a:gd name="connsiteY8" fmla="*/ 45293 h 728711"/>
              <a:gd name="connsiteX9" fmla="*/ 409594 w 500226"/>
              <a:gd name="connsiteY9" fmla="*/ 52436 h 728711"/>
              <a:gd name="connsiteX10" fmla="*/ 416737 w 500226"/>
              <a:gd name="connsiteY10" fmla="*/ 57199 h 728711"/>
              <a:gd name="connsiteX11" fmla="*/ 442931 w 500226"/>
              <a:gd name="connsiteY11" fmla="*/ 64343 h 728711"/>
              <a:gd name="connsiteX12" fmla="*/ 450075 w 500226"/>
              <a:gd name="connsiteY12" fmla="*/ 66724 h 728711"/>
              <a:gd name="connsiteX13" fmla="*/ 459600 w 500226"/>
              <a:gd name="connsiteY13" fmla="*/ 69105 h 728711"/>
              <a:gd name="connsiteX14" fmla="*/ 469125 w 500226"/>
              <a:gd name="connsiteY14" fmla="*/ 73868 h 728711"/>
              <a:gd name="connsiteX15" fmla="*/ 495319 w 500226"/>
              <a:gd name="connsiteY15" fmla="*/ 81011 h 728711"/>
              <a:gd name="connsiteX16" fmla="*/ 497700 w 500226"/>
              <a:gd name="connsiteY16" fmla="*/ 88155 h 728711"/>
              <a:gd name="connsiteX17" fmla="*/ 492937 w 500226"/>
              <a:gd name="connsiteY17" fmla="*/ 102443 h 728711"/>
              <a:gd name="connsiteX18" fmla="*/ 495319 w 500226"/>
              <a:gd name="connsiteY18" fmla="*/ 166736 h 728711"/>
              <a:gd name="connsiteX19" fmla="*/ 497700 w 500226"/>
              <a:gd name="connsiteY19" fmla="*/ 264368 h 728711"/>
              <a:gd name="connsiteX20" fmla="*/ 495320 w 500226"/>
              <a:gd name="connsiteY20" fmla="*/ 402480 h 728711"/>
              <a:gd name="connsiteX21" fmla="*/ 492937 w 500226"/>
              <a:gd name="connsiteY21" fmla="*/ 509637 h 728711"/>
              <a:gd name="connsiteX22" fmla="*/ 495319 w 500226"/>
              <a:gd name="connsiteY22" fmla="*/ 538212 h 728711"/>
              <a:gd name="connsiteX23" fmla="*/ 492937 w 500226"/>
              <a:gd name="connsiteY23" fmla="*/ 566787 h 728711"/>
              <a:gd name="connsiteX24" fmla="*/ 490557 w 500226"/>
              <a:gd name="connsiteY24" fmla="*/ 469155 h 728711"/>
              <a:gd name="connsiteX25" fmla="*/ 495319 w 500226"/>
              <a:gd name="connsiteY25" fmla="*/ 497730 h 728711"/>
              <a:gd name="connsiteX26" fmla="*/ 490556 w 500226"/>
              <a:gd name="connsiteY26" fmla="*/ 581074 h 728711"/>
              <a:gd name="connsiteX27" fmla="*/ 488175 w 500226"/>
              <a:gd name="connsiteY27" fmla="*/ 626318 h 728711"/>
              <a:gd name="connsiteX28" fmla="*/ 490556 w 500226"/>
              <a:gd name="connsiteY28" fmla="*/ 690611 h 728711"/>
              <a:gd name="connsiteX29" fmla="*/ 500081 w 500226"/>
              <a:gd name="connsiteY29" fmla="*/ 716805 h 728711"/>
              <a:gd name="connsiteX30" fmla="*/ 481031 w 500226"/>
              <a:gd name="connsiteY30" fmla="*/ 719186 h 728711"/>
              <a:gd name="connsiteX31" fmla="*/ 473887 w 500226"/>
              <a:gd name="connsiteY31" fmla="*/ 721568 h 728711"/>
              <a:gd name="connsiteX32" fmla="*/ 457219 w 500226"/>
              <a:gd name="connsiteY32" fmla="*/ 723949 h 728711"/>
              <a:gd name="connsiteX33" fmla="*/ 390544 w 500226"/>
              <a:gd name="connsiteY33" fmla="*/ 721568 h 728711"/>
              <a:gd name="connsiteX34" fmla="*/ 364350 w 500226"/>
              <a:gd name="connsiteY34" fmla="*/ 723949 h 728711"/>
              <a:gd name="connsiteX35" fmla="*/ 311962 w 500226"/>
              <a:gd name="connsiteY35" fmla="*/ 726330 h 728711"/>
              <a:gd name="connsiteX36" fmla="*/ 133369 w 500226"/>
              <a:gd name="connsiteY36" fmla="*/ 728711 h 728711"/>
              <a:gd name="connsiteX37" fmla="*/ 9544 w 500226"/>
              <a:gd name="connsiteY37" fmla="*/ 726330 h 728711"/>
              <a:gd name="connsiteX38" fmla="*/ 7162 w 500226"/>
              <a:gd name="connsiteY38" fmla="*/ 719186 h 728711"/>
              <a:gd name="connsiteX39" fmla="*/ 2400 w 500226"/>
              <a:gd name="connsiteY39" fmla="*/ 695374 h 728711"/>
              <a:gd name="connsiteX40" fmla="*/ 2399 w 500226"/>
              <a:gd name="connsiteY40" fmla="*/ 669180 h 728711"/>
              <a:gd name="connsiteX41" fmla="*/ 19 w 500226"/>
              <a:gd name="connsiteY41" fmla="*/ 557261 h 728711"/>
              <a:gd name="connsiteX42" fmla="*/ 4781 w 500226"/>
              <a:gd name="connsiteY42" fmla="*/ 464393 h 728711"/>
              <a:gd name="connsiteX43" fmla="*/ 19 w 500226"/>
              <a:gd name="connsiteY43" fmla="*/ 342949 h 728711"/>
              <a:gd name="connsiteX44" fmla="*/ 4781 w 500226"/>
              <a:gd name="connsiteY44" fmla="*/ 290561 h 728711"/>
              <a:gd name="connsiteX45" fmla="*/ 7162 w 500226"/>
              <a:gd name="connsiteY45" fmla="*/ 240555 h 728711"/>
              <a:gd name="connsiteX46" fmla="*/ 9544 w 500226"/>
              <a:gd name="connsiteY46" fmla="*/ 142924 h 728711"/>
              <a:gd name="connsiteX47" fmla="*/ 14306 w 500226"/>
              <a:gd name="connsiteY47" fmla="*/ 100061 h 728711"/>
              <a:gd name="connsiteX48" fmla="*/ 28594 w 500226"/>
              <a:gd name="connsiteY48" fmla="*/ 95299 h 728711"/>
              <a:gd name="connsiteX49" fmla="*/ 47644 w 500226"/>
              <a:gd name="connsiteY49" fmla="*/ 85774 h 728711"/>
              <a:gd name="connsiteX50" fmla="*/ 54787 w 500226"/>
              <a:gd name="connsiteY50" fmla="*/ 81011 h 728711"/>
              <a:gd name="connsiteX51" fmla="*/ 78600 w 500226"/>
              <a:gd name="connsiteY51" fmla="*/ 69105 h 728711"/>
              <a:gd name="connsiteX52" fmla="*/ 88125 w 500226"/>
              <a:gd name="connsiteY52" fmla="*/ 61961 h 728711"/>
              <a:gd name="connsiteX53" fmla="*/ 107175 w 500226"/>
              <a:gd name="connsiteY53" fmla="*/ 54818 h 728711"/>
              <a:gd name="connsiteX54" fmla="*/ 114319 w 500226"/>
              <a:gd name="connsiteY54" fmla="*/ 50055 h 728711"/>
              <a:gd name="connsiteX55" fmla="*/ 128606 w 500226"/>
              <a:gd name="connsiteY55" fmla="*/ 45293 h 728711"/>
              <a:gd name="connsiteX56" fmla="*/ 138131 w 500226"/>
              <a:gd name="connsiteY56" fmla="*/ 40530 h 728711"/>
              <a:gd name="connsiteX57" fmla="*/ 145275 w 500226"/>
              <a:gd name="connsiteY57" fmla="*/ 38149 h 728711"/>
              <a:gd name="connsiteX58" fmla="*/ 164325 w 500226"/>
              <a:gd name="connsiteY58" fmla="*/ 28624 h 728711"/>
              <a:gd name="connsiteX59" fmla="*/ 178612 w 500226"/>
              <a:gd name="connsiteY59" fmla="*/ 21480 h 728711"/>
              <a:gd name="connsiteX60" fmla="*/ 192900 w 500226"/>
              <a:gd name="connsiteY60" fmla="*/ 16718 h 728711"/>
              <a:gd name="connsiteX61" fmla="*/ 211950 w 500226"/>
              <a:gd name="connsiteY61" fmla="*/ 9574 h 728711"/>
              <a:gd name="connsiteX62" fmla="*/ 228619 w 500226"/>
              <a:gd name="connsiteY62" fmla="*/ 2430 h 728711"/>
              <a:gd name="connsiteX63" fmla="*/ 252431 w 500226"/>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4783 w 500228"/>
              <a:gd name="connsiteY44" fmla="*/ 290561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26215 w 500228"/>
              <a:gd name="connsiteY37" fmla="*/ 70728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6330"/>
              <a:gd name="connsiteX1" fmla="*/ 300058 w 500228"/>
              <a:gd name="connsiteY1" fmla="*/ 4811 h 726330"/>
              <a:gd name="connsiteX2" fmla="*/ 316727 w 500228"/>
              <a:gd name="connsiteY2" fmla="*/ 9574 h 726330"/>
              <a:gd name="connsiteX3" fmla="*/ 328633 w 500228"/>
              <a:gd name="connsiteY3" fmla="*/ 11955 h 726330"/>
              <a:gd name="connsiteX4" fmla="*/ 338158 w 500228"/>
              <a:gd name="connsiteY4" fmla="*/ 16718 h 726330"/>
              <a:gd name="connsiteX5" fmla="*/ 345302 w 500228"/>
              <a:gd name="connsiteY5" fmla="*/ 21480 h 726330"/>
              <a:gd name="connsiteX6" fmla="*/ 364352 w 500228"/>
              <a:gd name="connsiteY6" fmla="*/ 31005 h 726330"/>
              <a:gd name="connsiteX7" fmla="*/ 381021 w 500228"/>
              <a:gd name="connsiteY7" fmla="*/ 38149 h 726330"/>
              <a:gd name="connsiteX8" fmla="*/ 395308 w 500228"/>
              <a:gd name="connsiteY8" fmla="*/ 45293 h 726330"/>
              <a:gd name="connsiteX9" fmla="*/ 409596 w 500228"/>
              <a:gd name="connsiteY9" fmla="*/ 52436 h 726330"/>
              <a:gd name="connsiteX10" fmla="*/ 416739 w 500228"/>
              <a:gd name="connsiteY10" fmla="*/ 57199 h 726330"/>
              <a:gd name="connsiteX11" fmla="*/ 442933 w 500228"/>
              <a:gd name="connsiteY11" fmla="*/ 64343 h 726330"/>
              <a:gd name="connsiteX12" fmla="*/ 450077 w 500228"/>
              <a:gd name="connsiteY12" fmla="*/ 66724 h 726330"/>
              <a:gd name="connsiteX13" fmla="*/ 459602 w 500228"/>
              <a:gd name="connsiteY13" fmla="*/ 69105 h 726330"/>
              <a:gd name="connsiteX14" fmla="*/ 469127 w 500228"/>
              <a:gd name="connsiteY14" fmla="*/ 73868 h 726330"/>
              <a:gd name="connsiteX15" fmla="*/ 495321 w 500228"/>
              <a:gd name="connsiteY15" fmla="*/ 81011 h 726330"/>
              <a:gd name="connsiteX16" fmla="*/ 497702 w 500228"/>
              <a:gd name="connsiteY16" fmla="*/ 88155 h 726330"/>
              <a:gd name="connsiteX17" fmla="*/ 492939 w 500228"/>
              <a:gd name="connsiteY17" fmla="*/ 102443 h 726330"/>
              <a:gd name="connsiteX18" fmla="*/ 495321 w 500228"/>
              <a:gd name="connsiteY18" fmla="*/ 166736 h 726330"/>
              <a:gd name="connsiteX19" fmla="*/ 497702 w 500228"/>
              <a:gd name="connsiteY19" fmla="*/ 264368 h 726330"/>
              <a:gd name="connsiteX20" fmla="*/ 495322 w 500228"/>
              <a:gd name="connsiteY20" fmla="*/ 402480 h 726330"/>
              <a:gd name="connsiteX21" fmla="*/ 492939 w 500228"/>
              <a:gd name="connsiteY21" fmla="*/ 509637 h 726330"/>
              <a:gd name="connsiteX22" fmla="*/ 495321 w 500228"/>
              <a:gd name="connsiteY22" fmla="*/ 538212 h 726330"/>
              <a:gd name="connsiteX23" fmla="*/ 492939 w 500228"/>
              <a:gd name="connsiteY23" fmla="*/ 566787 h 726330"/>
              <a:gd name="connsiteX24" fmla="*/ 490559 w 500228"/>
              <a:gd name="connsiteY24" fmla="*/ 469155 h 726330"/>
              <a:gd name="connsiteX25" fmla="*/ 495321 w 500228"/>
              <a:gd name="connsiteY25" fmla="*/ 497730 h 726330"/>
              <a:gd name="connsiteX26" fmla="*/ 490558 w 500228"/>
              <a:gd name="connsiteY26" fmla="*/ 581074 h 726330"/>
              <a:gd name="connsiteX27" fmla="*/ 488177 w 500228"/>
              <a:gd name="connsiteY27" fmla="*/ 626318 h 726330"/>
              <a:gd name="connsiteX28" fmla="*/ 490558 w 500228"/>
              <a:gd name="connsiteY28" fmla="*/ 690611 h 726330"/>
              <a:gd name="connsiteX29" fmla="*/ 500083 w 500228"/>
              <a:gd name="connsiteY29" fmla="*/ 716805 h 726330"/>
              <a:gd name="connsiteX30" fmla="*/ 481033 w 500228"/>
              <a:gd name="connsiteY30" fmla="*/ 719186 h 726330"/>
              <a:gd name="connsiteX31" fmla="*/ 473889 w 500228"/>
              <a:gd name="connsiteY31" fmla="*/ 721568 h 726330"/>
              <a:gd name="connsiteX32" fmla="*/ 457221 w 500228"/>
              <a:gd name="connsiteY32" fmla="*/ 723949 h 726330"/>
              <a:gd name="connsiteX33" fmla="*/ 390546 w 500228"/>
              <a:gd name="connsiteY33" fmla="*/ 721568 h 726330"/>
              <a:gd name="connsiteX34" fmla="*/ 364352 w 500228"/>
              <a:gd name="connsiteY34" fmla="*/ 723949 h 726330"/>
              <a:gd name="connsiteX35" fmla="*/ 311964 w 500228"/>
              <a:gd name="connsiteY35" fmla="*/ 726330 h 726330"/>
              <a:gd name="connsiteX36" fmla="*/ 135752 w 500228"/>
              <a:gd name="connsiteY36" fmla="*/ 709661 h 726330"/>
              <a:gd name="connsiteX37" fmla="*/ 26215 w 500228"/>
              <a:gd name="connsiteY37" fmla="*/ 707280 h 726330"/>
              <a:gd name="connsiteX38" fmla="*/ 19070 w 500228"/>
              <a:gd name="connsiteY38" fmla="*/ 700136 h 726330"/>
              <a:gd name="connsiteX39" fmla="*/ 2402 w 500228"/>
              <a:gd name="connsiteY39" fmla="*/ 695374 h 726330"/>
              <a:gd name="connsiteX40" fmla="*/ 2401 w 500228"/>
              <a:gd name="connsiteY40" fmla="*/ 669180 h 726330"/>
              <a:gd name="connsiteX41" fmla="*/ 21 w 500228"/>
              <a:gd name="connsiteY41" fmla="*/ 557261 h 726330"/>
              <a:gd name="connsiteX42" fmla="*/ 4783 w 500228"/>
              <a:gd name="connsiteY42" fmla="*/ 464393 h 726330"/>
              <a:gd name="connsiteX43" fmla="*/ 4784 w 500228"/>
              <a:gd name="connsiteY43" fmla="*/ 340568 h 726330"/>
              <a:gd name="connsiteX44" fmla="*/ 11927 w 500228"/>
              <a:gd name="connsiteY44" fmla="*/ 288179 h 726330"/>
              <a:gd name="connsiteX45" fmla="*/ 7164 w 500228"/>
              <a:gd name="connsiteY45" fmla="*/ 240555 h 726330"/>
              <a:gd name="connsiteX46" fmla="*/ 9546 w 500228"/>
              <a:gd name="connsiteY46" fmla="*/ 142924 h 726330"/>
              <a:gd name="connsiteX47" fmla="*/ 14308 w 500228"/>
              <a:gd name="connsiteY47" fmla="*/ 100061 h 726330"/>
              <a:gd name="connsiteX48" fmla="*/ 28596 w 500228"/>
              <a:gd name="connsiteY48" fmla="*/ 95299 h 726330"/>
              <a:gd name="connsiteX49" fmla="*/ 47646 w 500228"/>
              <a:gd name="connsiteY49" fmla="*/ 85774 h 726330"/>
              <a:gd name="connsiteX50" fmla="*/ 54789 w 500228"/>
              <a:gd name="connsiteY50" fmla="*/ 81011 h 726330"/>
              <a:gd name="connsiteX51" fmla="*/ 78602 w 500228"/>
              <a:gd name="connsiteY51" fmla="*/ 69105 h 726330"/>
              <a:gd name="connsiteX52" fmla="*/ 88127 w 500228"/>
              <a:gd name="connsiteY52" fmla="*/ 61961 h 726330"/>
              <a:gd name="connsiteX53" fmla="*/ 107177 w 500228"/>
              <a:gd name="connsiteY53" fmla="*/ 54818 h 726330"/>
              <a:gd name="connsiteX54" fmla="*/ 114321 w 500228"/>
              <a:gd name="connsiteY54" fmla="*/ 50055 h 726330"/>
              <a:gd name="connsiteX55" fmla="*/ 128608 w 500228"/>
              <a:gd name="connsiteY55" fmla="*/ 45293 h 726330"/>
              <a:gd name="connsiteX56" fmla="*/ 138133 w 500228"/>
              <a:gd name="connsiteY56" fmla="*/ 40530 h 726330"/>
              <a:gd name="connsiteX57" fmla="*/ 145277 w 500228"/>
              <a:gd name="connsiteY57" fmla="*/ 38149 h 726330"/>
              <a:gd name="connsiteX58" fmla="*/ 164327 w 500228"/>
              <a:gd name="connsiteY58" fmla="*/ 28624 h 726330"/>
              <a:gd name="connsiteX59" fmla="*/ 178614 w 500228"/>
              <a:gd name="connsiteY59" fmla="*/ 21480 h 726330"/>
              <a:gd name="connsiteX60" fmla="*/ 192902 w 500228"/>
              <a:gd name="connsiteY60" fmla="*/ 16718 h 726330"/>
              <a:gd name="connsiteX61" fmla="*/ 211952 w 500228"/>
              <a:gd name="connsiteY61" fmla="*/ 9574 h 726330"/>
              <a:gd name="connsiteX62" fmla="*/ 228621 w 500228"/>
              <a:gd name="connsiteY62" fmla="*/ 2430 h 726330"/>
              <a:gd name="connsiteX63" fmla="*/ 252433 w 500228"/>
              <a:gd name="connsiteY63" fmla="*/ 49 h 726330"/>
              <a:gd name="connsiteX0" fmla="*/ 252433 w 500228"/>
              <a:gd name="connsiteY0" fmla="*/ 49 h 724324"/>
              <a:gd name="connsiteX1" fmla="*/ 300058 w 500228"/>
              <a:gd name="connsiteY1" fmla="*/ 4811 h 724324"/>
              <a:gd name="connsiteX2" fmla="*/ 316727 w 500228"/>
              <a:gd name="connsiteY2" fmla="*/ 9574 h 724324"/>
              <a:gd name="connsiteX3" fmla="*/ 328633 w 500228"/>
              <a:gd name="connsiteY3" fmla="*/ 11955 h 724324"/>
              <a:gd name="connsiteX4" fmla="*/ 338158 w 500228"/>
              <a:gd name="connsiteY4" fmla="*/ 16718 h 724324"/>
              <a:gd name="connsiteX5" fmla="*/ 345302 w 500228"/>
              <a:gd name="connsiteY5" fmla="*/ 21480 h 724324"/>
              <a:gd name="connsiteX6" fmla="*/ 364352 w 500228"/>
              <a:gd name="connsiteY6" fmla="*/ 31005 h 724324"/>
              <a:gd name="connsiteX7" fmla="*/ 381021 w 500228"/>
              <a:gd name="connsiteY7" fmla="*/ 38149 h 724324"/>
              <a:gd name="connsiteX8" fmla="*/ 395308 w 500228"/>
              <a:gd name="connsiteY8" fmla="*/ 45293 h 724324"/>
              <a:gd name="connsiteX9" fmla="*/ 409596 w 500228"/>
              <a:gd name="connsiteY9" fmla="*/ 52436 h 724324"/>
              <a:gd name="connsiteX10" fmla="*/ 416739 w 500228"/>
              <a:gd name="connsiteY10" fmla="*/ 57199 h 724324"/>
              <a:gd name="connsiteX11" fmla="*/ 442933 w 500228"/>
              <a:gd name="connsiteY11" fmla="*/ 64343 h 724324"/>
              <a:gd name="connsiteX12" fmla="*/ 450077 w 500228"/>
              <a:gd name="connsiteY12" fmla="*/ 66724 h 724324"/>
              <a:gd name="connsiteX13" fmla="*/ 459602 w 500228"/>
              <a:gd name="connsiteY13" fmla="*/ 69105 h 724324"/>
              <a:gd name="connsiteX14" fmla="*/ 469127 w 500228"/>
              <a:gd name="connsiteY14" fmla="*/ 73868 h 724324"/>
              <a:gd name="connsiteX15" fmla="*/ 495321 w 500228"/>
              <a:gd name="connsiteY15" fmla="*/ 81011 h 724324"/>
              <a:gd name="connsiteX16" fmla="*/ 497702 w 500228"/>
              <a:gd name="connsiteY16" fmla="*/ 88155 h 724324"/>
              <a:gd name="connsiteX17" fmla="*/ 492939 w 500228"/>
              <a:gd name="connsiteY17" fmla="*/ 102443 h 724324"/>
              <a:gd name="connsiteX18" fmla="*/ 495321 w 500228"/>
              <a:gd name="connsiteY18" fmla="*/ 166736 h 724324"/>
              <a:gd name="connsiteX19" fmla="*/ 497702 w 500228"/>
              <a:gd name="connsiteY19" fmla="*/ 264368 h 724324"/>
              <a:gd name="connsiteX20" fmla="*/ 495322 w 500228"/>
              <a:gd name="connsiteY20" fmla="*/ 402480 h 724324"/>
              <a:gd name="connsiteX21" fmla="*/ 492939 w 500228"/>
              <a:gd name="connsiteY21" fmla="*/ 509637 h 724324"/>
              <a:gd name="connsiteX22" fmla="*/ 495321 w 500228"/>
              <a:gd name="connsiteY22" fmla="*/ 538212 h 724324"/>
              <a:gd name="connsiteX23" fmla="*/ 492939 w 500228"/>
              <a:gd name="connsiteY23" fmla="*/ 566787 h 724324"/>
              <a:gd name="connsiteX24" fmla="*/ 490559 w 500228"/>
              <a:gd name="connsiteY24" fmla="*/ 469155 h 724324"/>
              <a:gd name="connsiteX25" fmla="*/ 495321 w 500228"/>
              <a:gd name="connsiteY25" fmla="*/ 497730 h 724324"/>
              <a:gd name="connsiteX26" fmla="*/ 490558 w 500228"/>
              <a:gd name="connsiteY26" fmla="*/ 581074 h 724324"/>
              <a:gd name="connsiteX27" fmla="*/ 488177 w 500228"/>
              <a:gd name="connsiteY27" fmla="*/ 626318 h 724324"/>
              <a:gd name="connsiteX28" fmla="*/ 490558 w 500228"/>
              <a:gd name="connsiteY28" fmla="*/ 690611 h 724324"/>
              <a:gd name="connsiteX29" fmla="*/ 500083 w 500228"/>
              <a:gd name="connsiteY29" fmla="*/ 716805 h 724324"/>
              <a:gd name="connsiteX30" fmla="*/ 481033 w 500228"/>
              <a:gd name="connsiteY30" fmla="*/ 719186 h 724324"/>
              <a:gd name="connsiteX31" fmla="*/ 473889 w 500228"/>
              <a:gd name="connsiteY31" fmla="*/ 721568 h 724324"/>
              <a:gd name="connsiteX32" fmla="*/ 457221 w 500228"/>
              <a:gd name="connsiteY32" fmla="*/ 723949 h 724324"/>
              <a:gd name="connsiteX33" fmla="*/ 390546 w 500228"/>
              <a:gd name="connsiteY33" fmla="*/ 721568 h 724324"/>
              <a:gd name="connsiteX34" fmla="*/ 364352 w 500228"/>
              <a:gd name="connsiteY34" fmla="*/ 723949 h 724324"/>
              <a:gd name="connsiteX35" fmla="*/ 323871 w 500228"/>
              <a:gd name="connsiteY35" fmla="*/ 712042 h 724324"/>
              <a:gd name="connsiteX36" fmla="*/ 135752 w 500228"/>
              <a:gd name="connsiteY36" fmla="*/ 709661 h 724324"/>
              <a:gd name="connsiteX37" fmla="*/ 26215 w 500228"/>
              <a:gd name="connsiteY37" fmla="*/ 707280 h 724324"/>
              <a:gd name="connsiteX38" fmla="*/ 19070 w 500228"/>
              <a:gd name="connsiteY38" fmla="*/ 700136 h 724324"/>
              <a:gd name="connsiteX39" fmla="*/ 2402 w 500228"/>
              <a:gd name="connsiteY39" fmla="*/ 695374 h 724324"/>
              <a:gd name="connsiteX40" fmla="*/ 2401 w 500228"/>
              <a:gd name="connsiteY40" fmla="*/ 669180 h 724324"/>
              <a:gd name="connsiteX41" fmla="*/ 21 w 500228"/>
              <a:gd name="connsiteY41" fmla="*/ 557261 h 724324"/>
              <a:gd name="connsiteX42" fmla="*/ 4783 w 500228"/>
              <a:gd name="connsiteY42" fmla="*/ 464393 h 724324"/>
              <a:gd name="connsiteX43" fmla="*/ 4784 w 500228"/>
              <a:gd name="connsiteY43" fmla="*/ 340568 h 724324"/>
              <a:gd name="connsiteX44" fmla="*/ 11927 w 500228"/>
              <a:gd name="connsiteY44" fmla="*/ 288179 h 724324"/>
              <a:gd name="connsiteX45" fmla="*/ 7164 w 500228"/>
              <a:gd name="connsiteY45" fmla="*/ 240555 h 724324"/>
              <a:gd name="connsiteX46" fmla="*/ 9546 w 500228"/>
              <a:gd name="connsiteY46" fmla="*/ 142924 h 724324"/>
              <a:gd name="connsiteX47" fmla="*/ 14308 w 500228"/>
              <a:gd name="connsiteY47" fmla="*/ 100061 h 724324"/>
              <a:gd name="connsiteX48" fmla="*/ 28596 w 500228"/>
              <a:gd name="connsiteY48" fmla="*/ 95299 h 724324"/>
              <a:gd name="connsiteX49" fmla="*/ 47646 w 500228"/>
              <a:gd name="connsiteY49" fmla="*/ 85774 h 724324"/>
              <a:gd name="connsiteX50" fmla="*/ 54789 w 500228"/>
              <a:gd name="connsiteY50" fmla="*/ 81011 h 724324"/>
              <a:gd name="connsiteX51" fmla="*/ 78602 w 500228"/>
              <a:gd name="connsiteY51" fmla="*/ 69105 h 724324"/>
              <a:gd name="connsiteX52" fmla="*/ 88127 w 500228"/>
              <a:gd name="connsiteY52" fmla="*/ 61961 h 724324"/>
              <a:gd name="connsiteX53" fmla="*/ 107177 w 500228"/>
              <a:gd name="connsiteY53" fmla="*/ 54818 h 724324"/>
              <a:gd name="connsiteX54" fmla="*/ 114321 w 500228"/>
              <a:gd name="connsiteY54" fmla="*/ 50055 h 724324"/>
              <a:gd name="connsiteX55" fmla="*/ 128608 w 500228"/>
              <a:gd name="connsiteY55" fmla="*/ 45293 h 724324"/>
              <a:gd name="connsiteX56" fmla="*/ 138133 w 500228"/>
              <a:gd name="connsiteY56" fmla="*/ 40530 h 724324"/>
              <a:gd name="connsiteX57" fmla="*/ 145277 w 500228"/>
              <a:gd name="connsiteY57" fmla="*/ 38149 h 724324"/>
              <a:gd name="connsiteX58" fmla="*/ 164327 w 500228"/>
              <a:gd name="connsiteY58" fmla="*/ 28624 h 724324"/>
              <a:gd name="connsiteX59" fmla="*/ 178614 w 500228"/>
              <a:gd name="connsiteY59" fmla="*/ 21480 h 724324"/>
              <a:gd name="connsiteX60" fmla="*/ 192902 w 500228"/>
              <a:gd name="connsiteY60" fmla="*/ 16718 h 724324"/>
              <a:gd name="connsiteX61" fmla="*/ 211952 w 500228"/>
              <a:gd name="connsiteY61" fmla="*/ 9574 h 724324"/>
              <a:gd name="connsiteX62" fmla="*/ 228621 w 500228"/>
              <a:gd name="connsiteY62" fmla="*/ 2430 h 724324"/>
              <a:gd name="connsiteX63" fmla="*/ 252433 w 500228"/>
              <a:gd name="connsiteY63" fmla="*/ 49 h 724324"/>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390546 w 500228"/>
              <a:gd name="connsiteY33" fmla="*/ 721568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402452 w 500228"/>
              <a:gd name="connsiteY33" fmla="*/ 707281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1836"/>
              <a:gd name="connsiteX1" fmla="*/ 300058 w 500228"/>
              <a:gd name="connsiteY1" fmla="*/ 4811 h 721836"/>
              <a:gd name="connsiteX2" fmla="*/ 316727 w 500228"/>
              <a:gd name="connsiteY2" fmla="*/ 9574 h 721836"/>
              <a:gd name="connsiteX3" fmla="*/ 328633 w 500228"/>
              <a:gd name="connsiteY3" fmla="*/ 11955 h 721836"/>
              <a:gd name="connsiteX4" fmla="*/ 338158 w 500228"/>
              <a:gd name="connsiteY4" fmla="*/ 16718 h 721836"/>
              <a:gd name="connsiteX5" fmla="*/ 345302 w 500228"/>
              <a:gd name="connsiteY5" fmla="*/ 21480 h 721836"/>
              <a:gd name="connsiteX6" fmla="*/ 364352 w 500228"/>
              <a:gd name="connsiteY6" fmla="*/ 31005 h 721836"/>
              <a:gd name="connsiteX7" fmla="*/ 381021 w 500228"/>
              <a:gd name="connsiteY7" fmla="*/ 38149 h 721836"/>
              <a:gd name="connsiteX8" fmla="*/ 395308 w 500228"/>
              <a:gd name="connsiteY8" fmla="*/ 45293 h 721836"/>
              <a:gd name="connsiteX9" fmla="*/ 409596 w 500228"/>
              <a:gd name="connsiteY9" fmla="*/ 52436 h 721836"/>
              <a:gd name="connsiteX10" fmla="*/ 416739 w 500228"/>
              <a:gd name="connsiteY10" fmla="*/ 57199 h 721836"/>
              <a:gd name="connsiteX11" fmla="*/ 442933 w 500228"/>
              <a:gd name="connsiteY11" fmla="*/ 64343 h 721836"/>
              <a:gd name="connsiteX12" fmla="*/ 450077 w 500228"/>
              <a:gd name="connsiteY12" fmla="*/ 66724 h 721836"/>
              <a:gd name="connsiteX13" fmla="*/ 459602 w 500228"/>
              <a:gd name="connsiteY13" fmla="*/ 69105 h 721836"/>
              <a:gd name="connsiteX14" fmla="*/ 469127 w 500228"/>
              <a:gd name="connsiteY14" fmla="*/ 73868 h 721836"/>
              <a:gd name="connsiteX15" fmla="*/ 495321 w 500228"/>
              <a:gd name="connsiteY15" fmla="*/ 81011 h 721836"/>
              <a:gd name="connsiteX16" fmla="*/ 497702 w 500228"/>
              <a:gd name="connsiteY16" fmla="*/ 88155 h 721836"/>
              <a:gd name="connsiteX17" fmla="*/ 492939 w 500228"/>
              <a:gd name="connsiteY17" fmla="*/ 102443 h 721836"/>
              <a:gd name="connsiteX18" fmla="*/ 495321 w 500228"/>
              <a:gd name="connsiteY18" fmla="*/ 166736 h 721836"/>
              <a:gd name="connsiteX19" fmla="*/ 497702 w 500228"/>
              <a:gd name="connsiteY19" fmla="*/ 264368 h 721836"/>
              <a:gd name="connsiteX20" fmla="*/ 495322 w 500228"/>
              <a:gd name="connsiteY20" fmla="*/ 402480 h 721836"/>
              <a:gd name="connsiteX21" fmla="*/ 492939 w 500228"/>
              <a:gd name="connsiteY21" fmla="*/ 509637 h 721836"/>
              <a:gd name="connsiteX22" fmla="*/ 495321 w 500228"/>
              <a:gd name="connsiteY22" fmla="*/ 538212 h 721836"/>
              <a:gd name="connsiteX23" fmla="*/ 492939 w 500228"/>
              <a:gd name="connsiteY23" fmla="*/ 566787 h 721836"/>
              <a:gd name="connsiteX24" fmla="*/ 490559 w 500228"/>
              <a:gd name="connsiteY24" fmla="*/ 469155 h 721836"/>
              <a:gd name="connsiteX25" fmla="*/ 495321 w 500228"/>
              <a:gd name="connsiteY25" fmla="*/ 497730 h 721836"/>
              <a:gd name="connsiteX26" fmla="*/ 490558 w 500228"/>
              <a:gd name="connsiteY26" fmla="*/ 581074 h 721836"/>
              <a:gd name="connsiteX27" fmla="*/ 488177 w 500228"/>
              <a:gd name="connsiteY27" fmla="*/ 626318 h 721836"/>
              <a:gd name="connsiteX28" fmla="*/ 490558 w 500228"/>
              <a:gd name="connsiteY28" fmla="*/ 690611 h 721836"/>
              <a:gd name="connsiteX29" fmla="*/ 500083 w 500228"/>
              <a:gd name="connsiteY29" fmla="*/ 716805 h 721836"/>
              <a:gd name="connsiteX30" fmla="*/ 481033 w 500228"/>
              <a:gd name="connsiteY30" fmla="*/ 719186 h 721836"/>
              <a:gd name="connsiteX31" fmla="*/ 473889 w 500228"/>
              <a:gd name="connsiteY31" fmla="*/ 721568 h 721836"/>
              <a:gd name="connsiteX32" fmla="*/ 459602 w 500228"/>
              <a:gd name="connsiteY32" fmla="*/ 712042 h 721836"/>
              <a:gd name="connsiteX33" fmla="*/ 402452 w 500228"/>
              <a:gd name="connsiteY33" fmla="*/ 707281 h 721836"/>
              <a:gd name="connsiteX34" fmla="*/ 373877 w 500228"/>
              <a:gd name="connsiteY34" fmla="*/ 712043 h 721836"/>
              <a:gd name="connsiteX35" fmla="*/ 323871 w 500228"/>
              <a:gd name="connsiteY35" fmla="*/ 712042 h 721836"/>
              <a:gd name="connsiteX36" fmla="*/ 135752 w 500228"/>
              <a:gd name="connsiteY36" fmla="*/ 709661 h 721836"/>
              <a:gd name="connsiteX37" fmla="*/ 26215 w 500228"/>
              <a:gd name="connsiteY37" fmla="*/ 707280 h 721836"/>
              <a:gd name="connsiteX38" fmla="*/ 19070 w 500228"/>
              <a:gd name="connsiteY38" fmla="*/ 700136 h 721836"/>
              <a:gd name="connsiteX39" fmla="*/ 2402 w 500228"/>
              <a:gd name="connsiteY39" fmla="*/ 695374 h 721836"/>
              <a:gd name="connsiteX40" fmla="*/ 2401 w 500228"/>
              <a:gd name="connsiteY40" fmla="*/ 669180 h 721836"/>
              <a:gd name="connsiteX41" fmla="*/ 21 w 500228"/>
              <a:gd name="connsiteY41" fmla="*/ 557261 h 721836"/>
              <a:gd name="connsiteX42" fmla="*/ 4783 w 500228"/>
              <a:gd name="connsiteY42" fmla="*/ 464393 h 721836"/>
              <a:gd name="connsiteX43" fmla="*/ 4784 w 500228"/>
              <a:gd name="connsiteY43" fmla="*/ 340568 h 721836"/>
              <a:gd name="connsiteX44" fmla="*/ 11927 w 500228"/>
              <a:gd name="connsiteY44" fmla="*/ 288179 h 721836"/>
              <a:gd name="connsiteX45" fmla="*/ 7164 w 500228"/>
              <a:gd name="connsiteY45" fmla="*/ 240555 h 721836"/>
              <a:gd name="connsiteX46" fmla="*/ 9546 w 500228"/>
              <a:gd name="connsiteY46" fmla="*/ 142924 h 721836"/>
              <a:gd name="connsiteX47" fmla="*/ 14308 w 500228"/>
              <a:gd name="connsiteY47" fmla="*/ 100061 h 721836"/>
              <a:gd name="connsiteX48" fmla="*/ 28596 w 500228"/>
              <a:gd name="connsiteY48" fmla="*/ 95299 h 721836"/>
              <a:gd name="connsiteX49" fmla="*/ 47646 w 500228"/>
              <a:gd name="connsiteY49" fmla="*/ 85774 h 721836"/>
              <a:gd name="connsiteX50" fmla="*/ 54789 w 500228"/>
              <a:gd name="connsiteY50" fmla="*/ 81011 h 721836"/>
              <a:gd name="connsiteX51" fmla="*/ 78602 w 500228"/>
              <a:gd name="connsiteY51" fmla="*/ 69105 h 721836"/>
              <a:gd name="connsiteX52" fmla="*/ 88127 w 500228"/>
              <a:gd name="connsiteY52" fmla="*/ 61961 h 721836"/>
              <a:gd name="connsiteX53" fmla="*/ 107177 w 500228"/>
              <a:gd name="connsiteY53" fmla="*/ 54818 h 721836"/>
              <a:gd name="connsiteX54" fmla="*/ 114321 w 500228"/>
              <a:gd name="connsiteY54" fmla="*/ 50055 h 721836"/>
              <a:gd name="connsiteX55" fmla="*/ 128608 w 500228"/>
              <a:gd name="connsiteY55" fmla="*/ 45293 h 721836"/>
              <a:gd name="connsiteX56" fmla="*/ 138133 w 500228"/>
              <a:gd name="connsiteY56" fmla="*/ 40530 h 721836"/>
              <a:gd name="connsiteX57" fmla="*/ 145277 w 500228"/>
              <a:gd name="connsiteY57" fmla="*/ 38149 h 721836"/>
              <a:gd name="connsiteX58" fmla="*/ 164327 w 500228"/>
              <a:gd name="connsiteY58" fmla="*/ 28624 h 721836"/>
              <a:gd name="connsiteX59" fmla="*/ 178614 w 500228"/>
              <a:gd name="connsiteY59" fmla="*/ 21480 h 721836"/>
              <a:gd name="connsiteX60" fmla="*/ 192902 w 500228"/>
              <a:gd name="connsiteY60" fmla="*/ 16718 h 721836"/>
              <a:gd name="connsiteX61" fmla="*/ 211952 w 500228"/>
              <a:gd name="connsiteY61" fmla="*/ 9574 h 721836"/>
              <a:gd name="connsiteX62" fmla="*/ 228621 w 500228"/>
              <a:gd name="connsiteY62" fmla="*/ 2430 h 721836"/>
              <a:gd name="connsiteX63" fmla="*/ 252433 w 500228"/>
              <a:gd name="connsiteY63" fmla="*/ 49 h 721836"/>
              <a:gd name="connsiteX0" fmla="*/ 252433 w 500228"/>
              <a:gd name="connsiteY0" fmla="*/ 49 h 720414"/>
              <a:gd name="connsiteX1" fmla="*/ 300058 w 500228"/>
              <a:gd name="connsiteY1" fmla="*/ 4811 h 720414"/>
              <a:gd name="connsiteX2" fmla="*/ 316727 w 500228"/>
              <a:gd name="connsiteY2" fmla="*/ 9574 h 720414"/>
              <a:gd name="connsiteX3" fmla="*/ 328633 w 500228"/>
              <a:gd name="connsiteY3" fmla="*/ 11955 h 720414"/>
              <a:gd name="connsiteX4" fmla="*/ 338158 w 500228"/>
              <a:gd name="connsiteY4" fmla="*/ 16718 h 720414"/>
              <a:gd name="connsiteX5" fmla="*/ 345302 w 500228"/>
              <a:gd name="connsiteY5" fmla="*/ 21480 h 720414"/>
              <a:gd name="connsiteX6" fmla="*/ 364352 w 500228"/>
              <a:gd name="connsiteY6" fmla="*/ 31005 h 720414"/>
              <a:gd name="connsiteX7" fmla="*/ 381021 w 500228"/>
              <a:gd name="connsiteY7" fmla="*/ 38149 h 720414"/>
              <a:gd name="connsiteX8" fmla="*/ 395308 w 500228"/>
              <a:gd name="connsiteY8" fmla="*/ 45293 h 720414"/>
              <a:gd name="connsiteX9" fmla="*/ 409596 w 500228"/>
              <a:gd name="connsiteY9" fmla="*/ 52436 h 720414"/>
              <a:gd name="connsiteX10" fmla="*/ 416739 w 500228"/>
              <a:gd name="connsiteY10" fmla="*/ 57199 h 720414"/>
              <a:gd name="connsiteX11" fmla="*/ 442933 w 500228"/>
              <a:gd name="connsiteY11" fmla="*/ 64343 h 720414"/>
              <a:gd name="connsiteX12" fmla="*/ 450077 w 500228"/>
              <a:gd name="connsiteY12" fmla="*/ 66724 h 720414"/>
              <a:gd name="connsiteX13" fmla="*/ 459602 w 500228"/>
              <a:gd name="connsiteY13" fmla="*/ 69105 h 720414"/>
              <a:gd name="connsiteX14" fmla="*/ 469127 w 500228"/>
              <a:gd name="connsiteY14" fmla="*/ 73868 h 720414"/>
              <a:gd name="connsiteX15" fmla="*/ 495321 w 500228"/>
              <a:gd name="connsiteY15" fmla="*/ 81011 h 720414"/>
              <a:gd name="connsiteX16" fmla="*/ 497702 w 500228"/>
              <a:gd name="connsiteY16" fmla="*/ 88155 h 720414"/>
              <a:gd name="connsiteX17" fmla="*/ 492939 w 500228"/>
              <a:gd name="connsiteY17" fmla="*/ 102443 h 720414"/>
              <a:gd name="connsiteX18" fmla="*/ 495321 w 500228"/>
              <a:gd name="connsiteY18" fmla="*/ 166736 h 720414"/>
              <a:gd name="connsiteX19" fmla="*/ 497702 w 500228"/>
              <a:gd name="connsiteY19" fmla="*/ 264368 h 720414"/>
              <a:gd name="connsiteX20" fmla="*/ 495322 w 500228"/>
              <a:gd name="connsiteY20" fmla="*/ 402480 h 720414"/>
              <a:gd name="connsiteX21" fmla="*/ 492939 w 500228"/>
              <a:gd name="connsiteY21" fmla="*/ 509637 h 720414"/>
              <a:gd name="connsiteX22" fmla="*/ 495321 w 500228"/>
              <a:gd name="connsiteY22" fmla="*/ 538212 h 720414"/>
              <a:gd name="connsiteX23" fmla="*/ 492939 w 500228"/>
              <a:gd name="connsiteY23" fmla="*/ 566787 h 720414"/>
              <a:gd name="connsiteX24" fmla="*/ 490559 w 500228"/>
              <a:gd name="connsiteY24" fmla="*/ 469155 h 720414"/>
              <a:gd name="connsiteX25" fmla="*/ 495321 w 500228"/>
              <a:gd name="connsiteY25" fmla="*/ 497730 h 720414"/>
              <a:gd name="connsiteX26" fmla="*/ 490558 w 500228"/>
              <a:gd name="connsiteY26" fmla="*/ 581074 h 720414"/>
              <a:gd name="connsiteX27" fmla="*/ 488177 w 500228"/>
              <a:gd name="connsiteY27" fmla="*/ 626318 h 720414"/>
              <a:gd name="connsiteX28" fmla="*/ 490558 w 500228"/>
              <a:gd name="connsiteY28" fmla="*/ 690611 h 720414"/>
              <a:gd name="connsiteX29" fmla="*/ 500083 w 500228"/>
              <a:gd name="connsiteY29" fmla="*/ 716805 h 720414"/>
              <a:gd name="connsiteX30" fmla="*/ 481033 w 500228"/>
              <a:gd name="connsiteY30" fmla="*/ 719186 h 720414"/>
              <a:gd name="connsiteX31" fmla="*/ 473889 w 500228"/>
              <a:gd name="connsiteY31" fmla="*/ 707280 h 720414"/>
              <a:gd name="connsiteX32" fmla="*/ 459602 w 500228"/>
              <a:gd name="connsiteY32" fmla="*/ 712042 h 720414"/>
              <a:gd name="connsiteX33" fmla="*/ 402452 w 500228"/>
              <a:gd name="connsiteY33" fmla="*/ 707281 h 720414"/>
              <a:gd name="connsiteX34" fmla="*/ 373877 w 500228"/>
              <a:gd name="connsiteY34" fmla="*/ 712043 h 720414"/>
              <a:gd name="connsiteX35" fmla="*/ 323871 w 500228"/>
              <a:gd name="connsiteY35" fmla="*/ 712042 h 720414"/>
              <a:gd name="connsiteX36" fmla="*/ 135752 w 500228"/>
              <a:gd name="connsiteY36" fmla="*/ 709661 h 720414"/>
              <a:gd name="connsiteX37" fmla="*/ 26215 w 500228"/>
              <a:gd name="connsiteY37" fmla="*/ 707280 h 720414"/>
              <a:gd name="connsiteX38" fmla="*/ 19070 w 500228"/>
              <a:gd name="connsiteY38" fmla="*/ 700136 h 720414"/>
              <a:gd name="connsiteX39" fmla="*/ 2402 w 500228"/>
              <a:gd name="connsiteY39" fmla="*/ 695374 h 720414"/>
              <a:gd name="connsiteX40" fmla="*/ 2401 w 500228"/>
              <a:gd name="connsiteY40" fmla="*/ 669180 h 720414"/>
              <a:gd name="connsiteX41" fmla="*/ 21 w 500228"/>
              <a:gd name="connsiteY41" fmla="*/ 557261 h 720414"/>
              <a:gd name="connsiteX42" fmla="*/ 4783 w 500228"/>
              <a:gd name="connsiteY42" fmla="*/ 464393 h 720414"/>
              <a:gd name="connsiteX43" fmla="*/ 4784 w 500228"/>
              <a:gd name="connsiteY43" fmla="*/ 340568 h 720414"/>
              <a:gd name="connsiteX44" fmla="*/ 11927 w 500228"/>
              <a:gd name="connsiteY44" fmla="*/ 288179 h 720414"/>
              <a:gd name="connsiteX45" fmla="*/ 7164 w 500228"/>
              <a:gd name="connsiteY45" fmla="*/ 240555 h 720414"/>
              <a:gd name="connsiteX46" fmla="*/ 9546 w 500228"/>
              <a:gd name="connsiteY46" fmla="*/ 142924 h 720414"/>
              <a:gd name="connsiteX47" fmla="*/ 14308 w 500228"/>
              <a:gd name="connsiteY47" fmla="*/ 100061 h 720414"/>
              <a:gd name="connsiteX48" fmla="*/ 28596 w 500228"/>
              <a:gd name="connsiteY48" fmla="*/ 95299 h 720414"/>
              <a:gd name="connsiteX49" fmla="*/ 47646 w 500228"/>
              <a:gd name="connsiteY49" fmla="*/ 85774 h 720414"/>
              <a:gd name="connsiteX50" fmla="*/ 54789 w 500228"/>
              <a:gd name="connsiteY50" fmla="*/ 81011 h 720414"/>
              <a:gd name="connsiteX51" fmla="*/ 78602 w 500228"/>
              <a:gd name="connsiteY51" fmla="*/ 69105 h 720414"/>
              <a:gd name="connsiteX52" fmla="*/ 88127 w 500228"/>
              <a:gd name="connsiteY52" fmla="*/ 61961 h 720414"/>
              <a:gd name="connsiteX53" fmla="*/ 107177 w 500228"/>
              <a:gd name="connsiteY53" fmla="*/ 54818 h 720414"/>
              <a:gd name="connsiteX54" fmla="*/ 114321 w 500228"/>
              <a:gd name="connsiteY54" fmla="*/ 50055 h 720414"/>
              <a:gd name="connsiteX55" fmla="*/ 128608 w 500228"/>
              <a:gd name="connsiteY55" fmla="*/ 45293 h 720414"/>
              <a:gd name="connsiteX56" fmla="*/ 138133 w 500228"/>
              <a:gd name="connsiteY56" fmla="*/ 40530 h 720414"/>
              <a:gd name="connsiteX57" fmla="*/ 145277 w 500228"/>
              <a:gd name="connsiteY57" fmla="*/ 38149 h 720414"/>
              <a:gd name="connsiteX58" fmla="*/ 164327 w 500228"/>
              <a:gd name="connsiteY58" fmla="*/ 28624 h 720414"/>
              <a:gd name="connsiteX59" fmla="*/ 178614 w 500228"/>
              <a:gd name="connsiteY59" fmla="*/ 21480 h 720414"/>
              <a:gd name="connsiteX60" fmla="*/ 192902 w 500228"/>
              <a:gd name="connsiteY60" fmla="*/ 16718 h 720414"/>
              <a:gd name="connsiteX61" fmla="*/ 211952 w 500228"/>
              <a:gd name="connsiteY61" fmla="*/ 9574 h 720414"/>
              <a:gd name="connsiteX62" fmla="*/ 228621 w 500228"/>
              <a:gd name="connsiteY62" fmla="*/ 2430 h 720414"/>
              <a:gd name="connsiteX63" fmla="*/ 252433 w 500228"/>
              <a:gd name="connsiteY63" fmla="*/ 49 h 720414"/>
              <a:gd name="connsiteX0" fmla="*/ 252433 w 497729"/>
              <a:gd name="connsiteY0" fmla="*/ 49 h 719396"/>
              <a:gd name="connsiteX1" fmla="*/ 300058 w 497729"/>
              <a:gd name="connsiteY1" fmla="*/ 4811 h 719396"/>
              <a:gd name="connsiteX2" fmla="*/ 316727 w 497729"/>
              <a:gd name="connsiteY2" fmla="*/ 9574 h 719396"/>
              <a:gd name="connsiteX3" fmla="*/ 328633 w 497729"/>
              <a:gd name="connsiteY3" fmla="*/ 11955 h 719396"/>
              <a:gd name="connsiteX4" fmla="*/ 338158 w 497729"/>
              <a:gd name="connsiteY4" fmla="*/ 16718 h 719396"/>
              <a:gd name="connsiteX5" fmla="*/ 345302 w 497729"/>
              <a:gd name="connsiteY5" fmla="*/ 21480 h 719396"/>
              <a:gd name="connsiteX6" fmla="*/ 364352 w 497729"/>
              <a:gd name="connsiteY6" fmla="*/ 31005 h 719396"/>
              <a:gd name="connsiteX7" fmla="*/ 381021 w 497729"/>
              <a:gd name="connsiteY7" fmla="*/ 38149 h 719396"/>
              <a:gd name="connsiteX8" fmla="*/ 395308 w 497729"/>
              <a:gd name="connsiteY8" fmla="*/ 45293 h 719396"/>
              <a:gd name="connsiteX9" fmla="*/ 409596 w 497729"/>
              <a:gd name="connsiteY9" fmla="*/ 52436 h 719396"/>
              <a:gd name="connsiteX10" fmla="*/ 416739 w 497729"/>
              <a:gd name="connsiteY10" fmla="*/ 57199 h 719396"/>
              <a:gd name="connsiteX11" fmla="*/ 442933 w 497729"/>
              <a:gd name="connsiteY11" fmla="*/ 64343 h 719396"/>
              <a:gd name="connsiteX12" fmla="*/ 450077 w 497729"/>
              <a:gd name="connsiteY12" fmla="*/ 66724 h 719396"/>
              <a:gd name="connsiteX13" fmla="*/ 459602 w 497729"/>
              <a:gd name="connsiteY13" fmla="*/ 69105 h 719396"/>
              <a:gd name="connsiteX14" fmla="*/ 469127 w 497729"/>
              <a:gd name="connsiteY14" fmla="*/ 73868 h 719396"/>
              <a:gd name="connsiteX15" fmla="*/ 495321 w 497729"/>
              <a:gd name="connsiteY15" fmla="*/ 81011 h 719396"/>
              <a:gd name="connsiteX16" fmla="*/ 497702 w 497729"/>
              <a:gd name="connsiteY16" fmla="*/ 88155 h 719396"/>
              <a:gd name="connsiteX17" fmla="*/ 492939 w 497729"/>
              <a:gd name="connsiteY17" fmla="*/ 102443 h 719396"/>
              <a:gd name="connsiteX18" fmla="*/ 495321 w 497729"/>
              <a:gd name="connsiteY18" fmla="*/ 166736 h 719396"/>
              <a:gd name="connsiteX19" fmla="*/ 497702 w 497729"/>
              <a:gd name="connsiteY19" fmla="*/ 264368 h 719396"/>
              <a:gd name="connsiteX20" fmla="*/ 495322 w 497729"/>
              <a:gd name="connsiteY20" fmla="*/ 402480 h 719396"/>
              <a:gd name="connsiteX21" fmla="*/ 492939 w 497729"/>
              <a:gd name="connsiteY21" fmla="*/ 509637 h 719396"/>
              <a:gd name="connsiteX22" fmla="*/ 495321 w 497729"/>
              <a:gd name="connsiteY22" fmla="*/ 538212 h 719396"/>
              <a:gd name="connsiteX23" fmla="*/ 492939 w 497729"/>
              <a:gd name="connsiteY23" fmla="*/ 566787 h 719396"/>
              <a:gd name="connsiteX24" fmla="*/ 490559 w 497729"/>
              <a:gd name="connsiteY24" fmla="*/ 469155 h 719396"/>
              <a:gd name="connsiteX25" fmla="*/ 495321 w 497729"/>
              <a:gd name="connsiteY25" fmla="*/ 497730 h 719396"/>
              <a:gd name="connsiteX26" fmla="*/ 490558 w 497729"/>
              <a:gd name="connsiteY26" fmla="*/ 581074 h 719396"/>
              <a:gd name="connsiteX27" fmla="*/ 488177 w 497729"/>
              <a:gd name="connsiteY27" fmla="*/ 626318 h 719396"/>
              <a:gd name="connsiteX28" fmla="*/ 490558 w 497729"/>
              <a:gd name="connsiteY28" fmla="*/ 690611 h 719396"/>
              <a:gd name="connsiteX29" fmla="*/ 483415 w 497729"/>
              <a:gd name="connsiteY29" fmla="*/ 695373 h 719396"/>
              <a:gd name="connsiteX30" fmla="*/ 481033 w 497729"/>
              <a:gd name="connsiteY30" fmla="*/ 719186 h 719396"/>
              <a:gd name="connsiteX31" fmla="*/ 473889 w 497729"/>
              <a:gd name="connsiteY31" fmla="*/ 707280 h 719396"/>
              <a:gd name="connsiteX32" fmla="*/ 459602 w 497729"/>
              <a:gd name="connsiteY32" fmla="*/ 712042 h 719396"/>
              <a:gd name="connsiteX33" fmla="*/ 402452 w 497729"/>
              <a:gd name="connsiteY33" fmla="*/ 707281 h 719396"/>
              <a:gd name="connsiteX34" fmla="*/ 373877 w 497729"/>
              <a:gd name="connsiteY34" fmla="*/ 712043 h 719396"/>
              <a:gd name="connsiteX35" fmla="*/ 323871 w 497729"/>
              <a:gd name="connsiteY35" fmla="*/ 712042 h 719396"/>
              <a:gd name="connsiteX36" fmla="*/ 135752 w 497729"/>
              <a:gd name="connsiteY36" fmla="*/ 709661 h 719396"/>
              <a:gd name="connsiteX37" fmla="*/ 26215 w 497729"/>
              <a:gd name="connsiteY37" fmla="*/ 707280 h 719396"/>
              <a:gd name="connsiteX38" fmla="*/ 19070 w 497729"/>
              <a:gd name="connsiteY38" fmla="*/ 700136 h 719396"/>
              <a:gd name="connsiteX39" fmla="*/ 2402 w 497729"/>
              <a:gd name="connsiteY39" fmla="*/ 695374 h 719396"/>
              <a:gd name="connsiteX40" fmla="*/ 2401 w 497729"/>
              <a:gd name="connsiteY40" fmla="*/ 669180 h 719396"/>
              <a:gd name="connsiteX41" fmla="*/ 21 w 497729"/>
              <a:gd name="connsiteY41" fmla="*/ 557261 h 719396"/>
              <a:gd name="connsiteX42" fmla="*/ 4783 w 497729"/>
              <a:gd name="connsiteY42" fmla="*/ 464393 h 719396"/>
              <a:gd name="connsiteX43" fmla="*/ 4784 w 497729"/>
              <a:gd name="connsiteY43" fmla="*/ 340568 h 719396"/>
              <a:gd name="connsiteX44" fmla="*/ 11927 w 497729"/>
              <a:gd name="connsiteY44" fmla="*/ 288179 h 719396"/>
              <a:gd name="connsiteX45" fmla="*/ 7164 w 497729"/>
              <a:gd name="connsiteY45" fmla="*/ 240555 h 719396"/>
              <a:gd name="connsiteX46" fmla="*/ 9546 w 497729"/>
              <a:gd name="connsiteY46" fmla="*/ 142924 h 719396"/>
              <a:gd name="connsiteX47" fmla="*/ 14308 w 497729"/>
              <a:gd name="connsiteY47" fmla="*/ 100061 h 719396"/>
              <a:gd name="connsiteX48" fmla="*/ 28596 w 497729"/>
              <a:gd name="connsiteY48" fmla="*/ 95299 h 719396"/>
              <a:gd name="connsiteX49" fmla="*/ 47646 w 497729"/>
              <a:gd name="connsiteY49" fmla="*/ 85774 h 719396"/>
              <a:gd name="connsiteX50" fmla="*/ 54789 w 497729"/>
              <a:gd name="connsiteY50" fmla="*/ 81011 h 719396"/>
              <a:gd name="connsiteX51" fmla="*/ 78602 w 497729"/>
              <a:gd name="connsiteY51" fmla="*/ 69105 h 719396"/>
              <a:gd name="connsiteX52" fmla="*/ 88127 w 497729"/>
              <a:gd name="connsiteY52" fmla="*/ 61961 h 719396"/>
              <a:gd name="connsiteX53" fmla="*/ 107177 w 497729"/>
              <a:gd name="connsiteY53" fmla="*/ 54818 h 719396"/>
              <a:gd name="connsiteX54" fmla="*/ 114321 w 497729"/>
              <a:gd name="connsiteY54" fmla="*/ 50055 h 719396"/>
              <a:gd name="connsiteX55" fmla="*/ 128608 w 497729"/>
              <a:gd name="connsiteY55" fmla="*/ 45293 h 719396"/>
              <a:gd name="connsiteX56" fmla="*/ 138133 w 497729"/>
              <a:gd name="connsiteY56" fmla="*/ 40530 h 719396"/>
              <a:gd name="connsiteX57" fmla="*/ 145277 w 497729"/>
              <a:gd name="connsiteY57" fmla="*/ 38149 h 719396"/>
              <a:gd name="connsiteX58" fmla="*/ 164327 w 497729"/>
              <a:gd name="connsiteY58" fmla="*/ 28624 h 719396"/>
              <a:gd name="connsiteX59" fmla="*/ 178614 w 497729"/>
              <a:gd name="connsiteY59" fmla="*/ 21480 h 719396"/>
              <a:gd name="connsiteX60" fmla="*/ 192902 w 497729"/>
              <a:gd name="connsiteY60" fmla="*/ 16718 h 719396"/>
              <a:gd name="connsiteX61" fmla="*/ 211952 w 497729"/>
              <a:gd name="connsiteY61" fmla="*/ 9574 h 719396"/>
              <a:gd name="connsiteX62" fmla="*/ 228621 w 497729"/>
              <a:gd name="connsiteY62" fmla="*/ 2430 h 719396"/>
              <a:gd name="connsiteX63" fmla="*/ 252433 w 497729"/>
              <a:gd name="connsiteY63" fmla="*/ 49 h 719396"/>
              <a:gd name="connsiteX0" fmla="*/ 252433 w 497729"/>
              <a:gd name="connsiteY0" fmla="*/ 49 h 712327"/>
              <a:gd name="connsiteX1" fmla="*/ 300058 w 497729"/>
              <a:gd name="connsiteY1" fmla="*/ 4811 h 712327"/>
              <a:gd name="connsiteX2" fmla="*/ 316727 w 497729"/>
              <a:gd name="connsiteY2" fmla="*/ 9574 h 712327"/>
              <a:gd name="connsiteX3" fmla="*/ 328633 w 497729"/>
              <a:gd name="connsiteY3" fmla="*/ 11955 h 712327"/>
              <a:gd name="connsiteX4" fmla="*/ 338158 w 497729"/>
              <a:gd name="connsiteY4" fmla="*/ 16718 h 712327"/>
              <a:gd name="connsiteX5" fmla="*/ 345302 w 497729"/>
              <a:gd name="connsiteY5" fmla="*/ 21480 h 712327"/>
              <a:gd name="connsiteX6" fmla="*/ 364352 w 497729"/>
              <a:gd name="connsiteY6" fmla="*/ 31005 h 712327"/>
              <a:gd name="connsiteX7" fmla="*/ 381021 w 497729"/>
              <a:gd name="connsiteY7" fmla="*/ 38149 h 712327"/>
              <a:gd name="connsiteX8" fmla="*/ 395308 w 497729"/>
              <a:gd name="connsiteY8" fmla="*/ 45293 h 712327"/>
              <a:gd name="connsiteX9" fmla="*/ 409596 w 497729"/>
              <a:gd name="connsiteY9" fmla="*/ 52436 h 712327"/>
              <a:gd name="connsiteX10" fmla="*/ 416739 w 497729"/>
              <a:gd name="connsiteY10" fmla="*/ 57199 h 712327"/>
              <a:gd name="connsiteX11" fmla="*/ 442933 w 497729"/>
              <a:gd name="connsiteY11" fmla="*/ 64343 h 712327"/>
              <a:gd name="connsiteX12" fmla="*/ 450077 w 497729"/>
              <a:gd name="connsiteY12" fmla="*/ 66724 h 712327"/>
              <a:gd name="connsiteX13" fmla="*/ 459602 w 497729"/>
              <a:gd name="connsiteY13" fmla="*/ 69105 h 712327"/>
              <a:gd name="connsiteX14" fmla="*/ 469127 w 497729"/>
              <a:gd name="connsiteY14" fmla="*/ 73868 h 712327"/>
              <a:gd name="connsiteX15" fmla="*/ 495321 w 497729"/>
              <a:gd name="connsiteY15" fmla="*/ 81011 h 712327"/>
              <a:gd name="connsiteX16" fmla="*/ 497702 w 497729"/>
              <a:gd name="connsiteY16" fmla="*/ 88155 h 712327"/>
              <a:gd name="connsiteX17" fmla="*/ 492939 w 497729"/>
              <a:gd name="connsiteY17" fmla="*/ 102443 h 712327"/>
              <a:gd name="connsiteX18" fmla="*/ 495321 w 497729"/>
              <a:gd name="connsiteY18" fmla="*/ 166736 h 712327"/>
              <a:gd name="connsiteX19" fmla="*/ 497702 w 497729"/>
              <a:gd name="connsiteY19" fmla="*/ 264368 h 712327"/>
              <a:gd name="connsiteX20" fmla="*/ 495322 w 497729"/>
              <a:gd name="connsiteY20" fmla="*/ 402480 h 712327"/>
              <a:gd name="connsiteX21" fmla="*/ 492939 w 497729"/>
              <a:gd name="connsiteY21" fmla="*/ 509637 h 712327"/>
              <a:gd name="connsiteX22" fmla="*/ 495321 w 497729"/>
              <a:gd name="connsiteY22" fmla="*/ 538212 h 712327"/>
              <a:gd name="connsiteX23" fmla="*/ 492939 w 497729"/>
              <a:gd name="connsiteY23" fmla="*/ 566787 h 712327"/>
              <a:gd name="connsiteX24" fmla="*/ 490559 w 497729"/>
              <a:gd name="connsiteY24" fmla="*/ 469155 h 712327"/>
              <a:gd name="connsiteX25" fmla="*/ 495321 w 497729"/>
              <a:gd name="connsiteY25" fmla="*/ 497730 h 712327"/>
              <a:gd name="connsiteX26" fmla="*/ 490558 w 497729"/>
              <a:gd name="connsiteY26" fmla="*/ 581074 h 712327"/>
              <a:gd name="connsiteX27" fmla="*/ 488177 w 497729"/>
              <a:gd name="connsiteY27" fmla="*/ 626318 h 712327"/>
              <a:gd name="connsiteX28" fmla="*/ 490558 w 497729"/>
              <a:gd name="connsiteY28" fmla="*/ 690611 h 712327"/>
              <a:gd name="connsiteX29" fmla="*/ 483415 w 497729"/>
              <a:gd name="connsiteY29" fmla="*/ 695373 h 712327"/>
              <a:gd name="connsiteX30" fmla="*/ 481033 w 497729"/>
              <a:gd name="connsiteY30" fmla="*/ 702517 h 712327"/>
              <a:gd name="connsiteX31" fmla="*/ 473889 w 497729"/>
              <a:gd name="connsiteY31" fmla="*/ 707280 h 712327"/>
              <a:gd name="connsiteX32" fmla="*/ 459602 w 497729"/>
              <a:gd name="connsiteY32" fmla="*/ 712042 h 712327"/>
              <a:gd name="connsiteX33" fmla="*/ 402452 w 497729"/>
              <a:gd name="connsiteY33" fmla="*/ 707281 h 712327"/>
              <a:gd name="connsiteX34" fmla="*/ 373877 w 497729"/>
              <a:gd name="connsiteY34" fmla="*/ 712043 h 712327"/>
              <a:gd name="connsiteX35" fmla="*/ 323871 w 497729"/>
              <a:gd name="connsiteY35" fmla="*/ 712042 h 712327"/>
              <a:gd name="connsiteX36" fmla="*/ 135752 w 497729"/>
              <a:gd name="connsiteY36" fmla="*/ 709661 h 712327"/>
              <a:gd name="connsiteX37" fmla="*/ 26215 w 497729"/>
              <a:gd name="connsiteY37" fmla="*/ 707280 h 712327"/>
              <a:gd name="connsiteX38" fmla="*/ 19070 w 497729"/>
              <a:gd name="connsiteY38" fmla="*/ 700136 h 712327"/>
              <a:gd name="connsiteX39" fmla="*/ 2402 w 497729"/>
              <a:gd name="connsiteY39" fmla="*/ 695374 h 712327"/>
              <a:gd name="connsiteX40" fmla="*/ 2401 w 497729"/>
              <a:gd name="connsiteY40" fmla="*/ 669180 h 712327"/>
              <a:gd name="connsiteX41" fmla="*/ 21 w 497729"/>
              <a:gd name="connsiteY41" fmla="*/ 557261 h 712327"/>
              <a:gd name="connsiteX42" fmla="*/ 4783 w 497729"/>
              <a:gd name="connsiteY42" fmla="*/ 464393 h 712327"/>
              <a:gd name="connsiteX43" fmla="*/ 4784 w 497729"/>
              <a:gd name="connsiteY43" fmla="*/ 340568 h 712327"/>
              <a:gd name="connsiteX44" fmla="*/ 11927 w 497729"/>
              <a:gd name="connsiteY44" fmla="*/ 288179 h 712327"/>
              <a:gd name="connsiteX45" fmla="*/ 7164 w 497729"/>
              <a:gd name="connsiteY45" fmla="*/ 240555 h 712327"/>
              <a:gd name="connsiteX46" fmla="*/ 9546 w 497729"/>
              <a:gd name="connsiteY46" fmla="*/ 142924 h 712327"/>
              <a:gd name="connsiteX47" fmla="*/ 14308 w 497729"/>
              <a:gd name="connsiteY47" fmla="*/ 100061 h 712327"/>
              <a:gd name="connsiteX48" fmla="*/ 28596 w 497729"/>
              <a:gd name="connsiteY48" fmla="*/ 95299 h 712327"/>
              <a:gd name="connsiteX49" fmla="*/ 47646 w 497729"/>
              <a:gd name="connsiteY49" fmla="*/ 85774 h 712327"/>
              <a:gd name="connsiteX50" fmla="*/ 54789 w 497729"/>
              <a:gd name="connsiteY50" fmla="*/ 81011 h 712327"/>
              <a:gd name="connsiteX51" fmla="*/ 78602 w 497729"/>
              <a:gd name="connsiteY51" fmla="*/ 69105 h 712327"/>
              <a:gd name="connsiteX52" fmla="*/ 88127 w 497729"/>
              <a:gd name="connsiteY52" fmla="*/ 61961 h 712327"/>
              <a:gd name="connsiteX53" fmla="*/ 107177 w 497729"/>
              <a:gd name="connsiteY53" fmla="*/ 54818 h 712327"/>
              <a:gd name="connsiteX54" fmla="*/ 114321 w 497729"/>
              <a:gd name="connsiteY54" fmla="*/ 50055 h 712327"/>
              <a:gd name="connsiteX55" fmla="*/ 128608 w 497729"/>
              <a:gd name="connsiteY55" fmla="*/ 45293 h 712327"/>
              <a:gd name="connsiteX56" fmla="*/ 138133 w 497729"/>
              <a:gd name="connsiteY56" fmla="*/ 40530 h 712327"/>
              <a:gd name="connsiteX57" fmla="*/ 145277 w 497729"/>
              <a:gd name="connsiteY57" fmla="*/ 38149 h 712327"/>
              <a:gd name="connsiteX58" fmla="*/ 164327 w 497729"/>
              <a:gd name="connsiteY58" fmla="*/ 28624 h 712327"/>
              <a:gd name="connsiteX59" fmla="*/ 178614 w 497729"/>
              <a:gd name="connsiteY59" fmla="*/ 21480 h 712327"/>
              <a:gd name="connsiteX60" fmla="*/ 192902 w 497729"/>
              <a:gd name="connsiteY60" fmla="*/ 16718 h 712327"/>
              <a:gd name="connsiteX61" fmla="*/ 211952 w 497729"/>
              <a:gd name="connsiteY61" fmla="*/ 9574 h 712327"/>
              <a:gd name="connsiteX62" fmla="*/ 228621 w 497729"/>
              <a:gd name="connsiteY62" fmla="*/ 2430 h 712327"/>
              <a:gd name="connsiteX63" fmla="*/ 252433 w 497729"/>
              <a:gd name="connsiteY63" fmla="*/ 49 h 7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7729" h="712327">
                <a:moveTo>
                  <a:pt x="252433" y="49"/>
                </a:moveTo>
                <a:cubicBezTo>
                  <a:pt x="264339" y="446"/>
                  <a:pt x="283147" y="1736"/>
                  <a:pt x="300058" y="4811"/>
                </a:cubicBezTo>
                <a:cubicBezTo>
                  <a:pt x="316378" y="7779"/>
                  <a:pt x="303134" y="6176"/>
                  <a:pt x="316727" y="9574"/>
                </a:cubicBezTo>
                <a:cubicBezTo>
                  <a:pt x="320653" y="10556"/>
                  <a:pt x="324664" y="11161"/>
                  <a:pt x="328633" y="11955"/>
                </a:cubicBezTo>
                <a:cubicBezTo>
                  <a:pt x="331808" y="13543"/>
                  <a:pt x="335076" y="14957"/>
                  <a:pt x="338158" y="16718"/>
                </a:cubicBezTo>
                <a:cubicBezTo>
                  <a:pt x="340643" y="18138"/>
                  <a:pt x="342790" y="20110"/>
                  <a:pt x="345302" y="21480"/>
                </a:cubicBezTo>
                <a:cubicBezTo>
                  <a:pt x="351535" y="24880"/>
                  <a:pt x="358445" y="27067"/>
                  <a:pt x="364352" y="31005"/>
                </a:cubicBezTo>
                <a:cubicBezTo>
                  <a:pt x="374219" y="37583"/>
                  <a:pt x="368719" y="35074"/>
                  <a:pt x="381021" y="38149"/>
                </a:cubicBezTo>
                <a:cubicBezTo>
                  <a:pt x="401485" y="51792"/>
                  <a:pt x="375596" y="35437"/>
                  <a:pt x="395308" y="45293"/>
                </a:cubicBezTo>
                <a:cubicBezTo>
                  <a:pt x="413766" y="54522"/>
                  <a:pt x="391646" y="46453"/>
                  <a:pt x="409596" y="52436"/>
                </a:cubicBezTo>
                <a:cubicBezTo>
                  <a:pt x="411977" y="54024"/>
                  <a:pt x="414124" y="56037"/>
                  <a:pt x="416739" y="57199"/>
                </a:cubicBezTo>
                <a:cubicBezTo>
                  <a:pt x="429866" y="63033"/>
                  <a:pt x="430136" y="61143"/>
                  <a:pt x="442933" y="64343"/>
                </a:cubicBezTo>
                <a:cubicBezTo>
                  <a:pt x="445368" y="64952"/>
                  <a:pt x="447663" y="66034"/>
                  <a:pt x="450077" y="66724"/>
                </a:cubicBezTo>
                <a:cubicBezTo>
                  <a:pt x="453224" y="67623"/>
                  <a:pt x="456427" y="68311"/>
                  <a:pt x="459602" y="69105"/>
                </a:cubicBezTo>
                <a:cubicBezTo>
                  <a:pt x="462777" y="70693"/>
                  <a:pt x="465702" y="72934"/>
                  <a:pt x="469127" y="73868"/>
                </a:cubicBezTo>
                <a:cubicBezTo>
                  <a:pt x="500848" y="82519"/>
                  <a:pt x="473478" y="70091"/>
                  <a:pt x="495321" y="81011"/>
                </a:cubicBezTo>
                <a:cubicBezTo>
                  <a:pt x="496115" y="83392"/>
                  <a:pt x="497979" y="85660"/>
                  <a:pt x="497702" y="88155"/>
                </a:cubicBezTo>
                <a:cubicBezTo>
                  <a:pt x="497147" y="93145"/>
                  <a:pt x="493336" y="89346"/>
                  <a:pt x="492939" y="102443"/>
                </a:cubicBezTo>
                <a:cubicBezTo>
                  <a:pt x="492542" y="115540"/>
                  <a:pt x="494527" y="139749"/>
                  <a:pt x="495321" y="166736"/>
                </a:cubicBezTo>
                <a:cubicBezTo>
                  <a:pt x="496115" y="193723"/>
                  <a:pt x="497702" y="225077"/>
                  <a:pt x="497702" y="264368"/>
                </a:cubicBezTo>
                <a:cubicBezTo>
                  <a:pt x="497702" y="303659"/>
                  <a:pt x="494528" y="391367"/>
                  <a:pt x="495322" y="402480"/>
                </a:cubicBezTo>
                <a:cubicBezTo>
                  <a:pt x="496116" y="426292"/>
                  <a:pt x="492939" y="487015"/>
                  <a:pt x="492939" y="509637"/>
                </a:cubicBezTo>
                <a:cubicBezTo>
                  <a:pt x="492939" y="532259"/>
                  <a:pt x="495321" y="528687"/>
                  <a:pt x="495321" y="538212"/>
                </a:cubicBezTo>
                <a:cubicBezTo>
                  <a:pt x="495321" y="547737"/>
                  <a:pt x="493733" y="578296"/>
                  <a:pt x="492939" y="566787"/>
                </a:cubicBezTo>
                <a:cubicBezTo>
                  <a:pt x="492145" y="555278"/>
                  <a:pt x="492146" y="456455"/>
                  <a:pt x="490559" y="469155"/>
                </a:cubicBezTo>
                <a:lnTo>
                  <a:pt x="495321" y="497730"/>
                </a:lnTo>
                <a:cubicBezTo>
                  <a:pt x="496115" y="525511"/>
                  <a:pt x="491749" y="559643"/>
                  <a:pt x="490558" y="581074"/>
                </a:cubicBezTo>
                <a:cubicBezTo>
                  <a:pt x="489367" y="602505"/>
                  <a:pt x="488177" y="608062"/>
                  <a:pt x="488177" y="626318"/>
                </a:cubicBezTo>
                <a:cubicBezTo>
                  <a:pt x="488177" y="644574"/>
                  <a:pt x="489764" y="669180"/>
                  <a:pt x="490558" y="690611"/>
                </a:cubicBezTo>
                <a:cubicBezTo>
                  <a:pt x="489764" y="708867"/>
                  <a:pt x="485003" y="693389"/>
                  <a:pt x="483415" y="695373"/>
                </a:cubicBezTo>
                <a:cubicBezTo>
                  <a:pt x="481828" y="697357"/>
                  <a:pt x="482621" y="700533"/>
                  <a:pt x="481033" y="702517"/>
                </a:cubicBezTo>
                <a:cubicBezTo>
                  <a:pt x="479445" y="704502"/>
                  <a:pt x="477461" y="705693"/>
                  <a:pt x="473889" y="707280"/>
                </a:cubicBezTo>
                <a:cubicBezTo>
                  <a:pt x="470317" y="708868"/>
                  <a:pt x="465158" y="711248"/>
                  <a:pt x="459602" y="712042"/>
                </a:cubicBezTo>
                <a:cubicBezTo>
                  <a:pt x="437377" y="711248"/>
                  <a:pt x="416739" y="707281"/>
                  <a:pt x="402452" y="707281"/>
                </a:cubicBezTo>
                <a:cubicBezTo>
                  <a:pt x="388165" y="707281"/>
                  <a:pt x="386974" y="711250"/>
                  <a:pt x="373877" y="712043"/>
                </a:cubicBezTo>
                <a:cubicBezTo>
                  <a:pt x="360780" y="712836"/>
                  <a:pt x="341348" y="711682"/>
                  <a:pt x="323871" y="712042"/>
                </a:cubicBezTo>
                <a:lnTo>
                  <a:pt x="135752" y="709661"/>
                </a:lnTo>
                <a:cubicBezTo>
                  <a:pt x="99240" y="708867"/>
                  <a:pt x="45662" y="708867"/>
                  <a:pt x="26215" y="707280"/>
                </a:cubicBezTo>
                <a:cubicBezTo>
                  <a:pt x="6768" y="705693"/>
                  <a:pt x="23039" y="702120"/>
                  <a:pt x="19070" y="700136"/>
                </a:cubicBezTo>
                <a:cubicBezTo>
                  <a:pt x="15101" y="698152"/>
                  <a:pt x="5180" y="700533"/>
                  <a:pt x="2402" y="695374"/>
                </a:cubicBezTo>
                <a:cubicBezTo>
                  <a:pt x="-376" y="690215"/>
                  <a:pt x="5449" y="687460"/>
                  <a:pt x="2401" y="669180"/>
                </a:cubicBezTo>
                <a:cubicBezTo>
                  <a:pt x="3195" y="631874"/>
                  <a:pt x="455" y="594573"/>
                  <a:pt x="21" y="557261"/>
                </a:cubicBezTo>
                <a:cubicBezTo>
                  <a:pt x="-339" y="526266"/>
                  <a:pt x="3989" y="500508"/>
                  <a:pt x="4783" y="464393"/>
                </a:cubicBezTo>
                <a:cubicBezTo>
                  <a:pt x="5577" y="428278"/>
                  <a:pt x="3593" y="369937"/>
                  <a:pt x="4784" y="340568"/>
                </a:cubicBezTo>
                <a:cubicBezTo>
                  <a:pt x="5975" y="311199"/>
                  <a:pt x="7115" y="317058"/>
                  <a:pt x="11927" y="288179"/>
                </a:cubicBezTo>
                <a:cubicBezTo>
                  <a:pt x="12721" y="271510"/>
                  <a:pt x="7561" y="264764"/>
                  <a:pt x="7164" y="240555"/>
                </a:cubicBezTo>
                <a:cubicBezTo>
                  <a:pt x="6767" y="216346"/>
                  <a:pt x="7893" y="175435"/>
                  <a:pt x="9546" y="142924"/>
                </a:cubicBezTo>
                <a:cubicBezTo>
                  <a:pt x="10276" y="128567"/>
                  <a:pt x="8969" y="113408"/>
                  <a:pt x="14308" y="100061"/>
                </a:cubicBezTo>
                <a:cubicBezTo>
                  <a:pt x="16172" y="95400"/>
                  <a:pt x="23982" y="97276"/>
                  <a:pt x="28596" y="95299"/>
                </a:cubicBezTo>
                <a:cubicBezTo>
                  <a:pt x="35122" y="92502"/>
                  <a:pt x="41739" y="89713"/>
                  <a:pt x="47646" y="85774"/>
                </a:cubicBezTo>
                <a:cubicBezTo>
                  <a:pt x="50027" y="84186"/>
                  <a:pt x="52229" y="82291"/>
                  <a:pt x="54789" y="81011"/>
                </a:cubicBezTo>
                <a:cubicBezTo>
                  <a:pt x="80646" y="68082"/>
                  <a:pt x="27524" y="101609"/>
                  <a:pt x="78602" y="69105"/>
                </a:cubicBezTo>
                <a:cubicBezTo>
                  <a:pt x="81950" y="66974"/>
                  <a:pt x="84658" y="63888"/>
                  <a:pt x="88127" y="61961"/>
                </a:cubicBezTo>
                <a:cubicBezTo>
                  <a:pt x="92398" y="59588"/>
                  <a:pt x="101830" y="56600"/>
                  <a:pt x="107177" y="54818"/>
                </a:cubicBezTo>
                <a:cubicBezTo>
                  <a:pt x="109558" y="53230"/>
                  <a:pt x="111706" y="51217"/>
                  <a:pt x="114321" y="50055"/>
                </a:cubicBezTo>
                <a:cubicBezTo>
                  <a:pt x="118908" y="48016"/>
                  <a:pt x="124118" y="47538"/>
                  <a:pt x="128608" y="45293"/>
                </a:cubicBezTo>
                <a:cubicBezTo>
                  <a:pt x="131783" y="43705"/>
                  <a:pt x="134870" y="41928"/>
                  <a:pt x="138133" y="40530"/>
                </a:cubicBezTo>
                <a:cubicBezTo>
                  <a:pt x="140440" y="39541"/>
                  <a:pt x="142992" y="39188"/>
                  <a:pt x="145277" y="38149"/>
                </a:cubicBezTo>
                <a:cubicBezTo>
                  <a:pt x="151740" y="35211"/>
                  <a:pt x="157977" y="31799"/>
                  <a:pt x="164327" y="28624"/>
                </a:cubicBezTo>
                <a:cubicBezTo>
                  <a:pt x="169089" y="26243"/>
                  <a:pt x="173563" y="23164"/>
                  <a:pt x="178614" y="21480"/>
                </a:cubicBezTo>
                <a:cubicBezTo>
                  <a:pt x="183377" y="19893"/>
                  <a:pt x="188412" y="18963"/>
                  <a:pt x="192902" y="16718"/>
                </a:cubicBezTo>
                <a:cubicBezTo>
                  <a:pt x="205354" y="10491"/>
                  <a:pt x="198983" y="12816"/>
                  <a:pt x="211952" y="9574"/>
                </a:cubicBezTo>
                <a:cubicBezTo>
                  <a:pt x="222828" y="2323"/>
                  <a:pt x="215166" y="6274"/>
                  <a:pt x="228621" y="2430"/>
                </a:cubicBezTo>
                <a:cubicBezTo>
                  <a:pt x="231034" y="1741"/>
                  <a:pt x="240527" y="-348"/>
                  <a:pt x="252433" y="4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6A23BE6-CEF3-F596-8CC4-BCB244C45620}"/>
              </a:ext>
            </a:extLst>
          </p:cNvPr>
          <p:cNvSpPr>
            <a:spLocks/>
          </p:cNvSpPr>
          <p:nvPr/>
        </p:nvSpPr>
        <p:spPr>
          <a:xfrm>
            <a:off x="886736" y="3886028"/>
            <a:ext cx="644915" cy="337344"/>
          </a:xfrm>
          <a:custGeom>
            <a:avLst/>
            <a:gdLst>
              <a:gd name="connsiteX0" fmla="*/ 16888 w 679676"/>
              <a:gd name="connsiteY0" fmla="*/ 123825 h 333593"/>
              <a:gd name="connsiteX1" fmla="*/ 32763 w 679676"/>
              <a:gd name="connsiteY1" fmla="*/ 120650 h 333593"/>
              <a:gd name="connsiteX2" fmla="*/ 45463 w 679676"/>
              <a:gd name="connsiteY2" fmla="*/ 114300 h 333593"/>
              <a:gd name="connsiteX3" fmla="*/ 58163 w 679676"/>
              <a:gd name="connsiteY3" fmla="*/ 111125 h 333593"/>
              <a:gd name="connsiteX4" fmla="*/ 67688 w 679676"/>
              <a:gd name="connsiteY4" fmla="*/ 104775 h 333593"/>
              <a:gd name="connsiteX5" fmla="*/ 102613 w 679676"/>
              <a:gd name="connsiteY5" fmla="*/ 98425 h 333593"/>
              <a:gd name="connsiteX6" fmla="*/ 121663 w 679676"/>
              <a:gd name="connsiteY6" fmla="*/ 92075 h 333593"/>
              <a:gd name="connsiteX7" fmla="*/ 131188 w 679676"/>
              <a:gd name="connsiteY7" fmla="*/ 85725 h 333593"/>
              <a:gd name="connsiteX8" fmla="*/ 147063 w 679676"/>
              <a:gd name="connsiteY8" fmla="*/ 82550 h 333593"/>
              <a:gd name="connsiteX9" fmla="*/ 185163 w 679676"/>
              <a:gd name="connsiteY9" fmla="*/ 63500 h 333593"/>
              <a:gd name="connsiteX10" fmla="*/ 210563 w 679676"/>
              <a:gd name="connsiteY10" fmla="*/ 50800 h 333593"/>
              <a:gd name="connsiteX11" fmla="*/ 220088 w 679676"/>
              <a:gd name="connsiteY11" fmla="*/ 47625 h 333593"/>
              <a:gd name="connsiteX12" fmla="*/ 245488 w 679676"/>
              <a:gd name="connsiteY12" fmla="*/ 34925 h 333593"/>
              <a:gd name="connsiteX13" fmla="*/ 270888 w 679676"/>
              <a:gd name="connsiteY13" fmla="*/ 25400 h 333593"/>
              <a:gd name="connsiteX14" fmla="*/ 296288 w 679676"/>
              <a:gd name="connsiteY14" fmla="*/ 19050 h 333593"/>
              <a:gd name="connsiteX15" fmla="*/ 308988 w 679676"/>
              <a:gd name="connsiteY15" fmla="*/ 12700 h 333593"/>
              <a:gd name="connsiteX16" fmla="*/ 340738 w 679676"/>
              <a:gd name="connsiteY16" fmla="*/ 3175 h 333593"/>
              <a:gd name="connsiteX17" fmla="*/ 356613 w 679676"/>
              <a:gd name="connsiteY17" fmla="*/ 0 h 333593"/>
              <a:gd name="connsiteX18" fmla="*/ 378838 w 679676"/>
              <a:gd name="connsiteY18" fmla="*/ 9525 h 333593"/>
              <a:gd name="connsiteX19" fmla="*/ 391538 w 679676"/>
              <a:gd name="connsiteY19" fmla="*/ 19050 h 333593"/>
              <a:gd name="connsiteX20" fmla="*/ 416938 w 679676"/>
              <a:gd name="connsiteY20" fmla="*/ 31750 h 333593"/>
              <a:gd name="connsiteX21" fmla="*/ 426463 w 679676"/>
              <a:gd name="connsiteY21" fmla="*/ 34925 h 333593"/>
              <a:gd name="connsiteX22" fmla="*/ 448688 w 679676"/>
              <a:gd name="connsiteY22" fmla="*/ 47625 h 333593"/>
              <a:gd name="connsiteX23" fmla="*/ 464563 w 679676"/>
              <a:gd name="connsiteY23" fmla="*/ 50800 h 333593"/>
              <a:gd name="connsiteX24" fmla="*/ 496313 w 679676"/>
              <a:gd name="connsiteY24" fmla="*/ 63500 h 333593"/>
              <a:gd name="connsiteX25" fmla="*/ 515363 w 679676"/>
              <a:gd name="connsiteY25" fmla="*/ 66675 h 333593"/>
              <a:gd name="connsiteX26" fmla="*/ 537588 w 679676"/>
              <a:gd name="connsiteY26" fmla="*/ 73025 h 333593"/>
              <a:gd name="connsiteX27" fmla="*/ 540763 w 679676"/>
              <a:gd name="connsiteY27" fmla="*/ 63500 h 333593"/>
              <a:gd name="connsiteX28" fmla="*/ 613788 w 679676"/>
              <a:gd name="connsiteY28" fmla="*/ 50800 h 333593"/>
              <a:gd name="connsiteX29" fmla="*/ 632838 w 679676"/>
              <a:gd name="connsiteY29" fmla="*/ 98425 h 333593"/>
              <a:gd name="connsiteX30" fmla="*/ 645538 w 679676"/>
              <a:gd name="connsiteY30" fmla="*/ 101600 h 333593"/>
              <a:gd name="connsiteX31" fmla="*/ 658238 w 679676"/>
              <a:gd name="connsiteY31" fmla="*/ 111125 h 333593"/>
              <a:gd name="connsiteX32" fmla="*/ 667763 w 679676"/>
              <a:gd name="connsiteY32" fmla="*/ 114300 h 333593"/>
              <a:gd name="connsiteX33" fmla="*/ 664588 w 679676"/>
              <a:gd name="connsiteY33" fmla="*/ 206375 h 333593"/>
              <a:gd name="connsiteX34" fmla="*/ 651888 w 679676"/>
              <a:gd name="connsiteY34" fmla="*/ 330200 h 333593"/>
              <a:gd name="connsiteX35" fmla="*/ 636013 w 679676"/>
              <a:gd name="connsiteY35" fmla="*/ 333375 h 333593"/>
              <a:gd name="connsiteX36" fmla="*/ 509013 w 679676"/>
              <a:gd name="connsiteY36" fmla="*/ 327025 h 333593"/>
              <a:gd name="connsiteX37" fmla="*/ 378838 w 679676"/>
              <a:gd name="connsiteY37" fmla="*/ 330200 h 333593"/>
              <a:gd name="connsiteX38" fmla="*/ 274063 w 679676"/>
              <a:gd name="connsiteY38" fmla="*/ 327025 h 333593"/>
              <a:gd name="connsiteX39" fmla="*/ 242313 w 679676"/>
              <a:gd name="connsiteY39" fmla="*/ 320675 h 333593"/>
              <a:gd name="connsiteX40" fmla="*/ 51813 w 679676"/>
              <a:gd name="connsiteY40" fmla="*/ 320675 h 333593"/>
              <a:gd name="connsiteX41" fmla="*/ 16888 w 679676"/>
              <a:gd name="connsiteY41" fmla="*/ 314325 h 333593"/>
              <a:gd name="connsiteX42" fmla="*/ 13713 w 679676"/>
              <a:gd name="connsiteY42" fmla="*/ 295275 h 333593"/>
              <a:gd name="connsiteX43" fmla="*/ 10538 w 679676"/>
              <a:gd name="connsiteY43" fmla="*/ 285750 h 333593"/>
              <a:gd name="connsiteX44" fmla="*/ 7363 w 679676"/>
              <a:gd name="connsiteY44" fmla="*/ 257175 h 333593"/>
              <a:gd name="connsiteX45" fmla="*/ 4188 w 679676"/>
              <a:gd name="connsiteY45" fmla="*/ 190500 h 333593"/>
              <a:gd name="connsiteX46" fmla="*/ 4188 w 679676"/>
              <a:gd name="connsiteY46" fmla="*/ 139700 h 333593"/>
              <a:gd name="connsiteX47" fmla="*/ 16888 w 679676"/>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5230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1475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06880 w 677543"/>
              <a:gd name="connsiteY36" fmla="*/ 327025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97330 w 677543"/>
              <a:gd name="connsiteY38" fmla="*/ 317500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66186"/>
              <a:gd name="connsiteY0" fmla="*/ 123825 h 337344"/>
              <a:gd name="connsiteX1" fmla="*/ 30630 w 666186"/>
              <a:gd name="connsiteY1" fmla="*/ 120650 h 337344"/>
              <a:gd name="connsiteX2" fmla="*/ 43330 w 666186"/>
              <a:gd name="connsiteY2" fmla="*/ 114300 h 337344"/>
              <a:gd name="connsiteX3" fmla="*/ 56030 w 666186"/>
              <a:gd name="connsiteY3" fmla="*/ 111125 h 337344"/>
              <a:gd name="connsiteX4" fmla="*/ 65555 w 666186"/>
              <a:gd name="connsiteY4" fmla="*/ 104775 h 337344"/>
              <a:gd name="connsiteX5" fmla="*/ 100480 w 666186"/>
              <a:gd name="connsiteY5" fmla="*/ 98425 h 337344"/>
              <a:gd name="connsiteX6" fmla="*/ 119530 w 666186"/>
              <a:gd name="connsiteY6" fmla="*/ 92075 h 337344"/>
              <a:gd name="connsiteX7" fmla="*/ 129055 w 666186"/>
              <a:gd name="connsiteY7" fmla="*/ 85725 h 337344"/>
              <a:gd name="connsiteX8" fmla="*/ 144930 w 666186"/>
              <a:gd name="connsiteY8" fmla="*/ 82550 h 337344"/>
              <a:gd name="connsiteX9" fmla="*/ 183030 w 666186"/>
              <a:gd name="connsiteY9" fmla="*/ 63500 h 337344"/>
              <a:gd name="connsiteX10" fmla="*/ 208430 w 666186"/>
              <a:gd name="connsiteY10" fmla="*/ 50800 h 337344"/>
              <a:gd name="connsiteX11" fmla="*/ 217955 w 666186"/>
              <a:gd name="connsiteY11" fmla="*/ 47625 h 337344"/>
              <a:gd name="connsiteX12" fmla="*/ 243355 w 666186"/>
              <a:gd name="connsiteY12" fmla="*/ 34925 h 337344"/>
              <a:gd name="connsiteX13" fmla="*/ 268755 w 666186"/>
              <a:gd name="connsiteY13" fmla="*/ 25400 h 337344"/>
              <a:gd name="connsiteX14" fmla="*/ 294155 w 666186"/>
              <a:gd name="connsiteY14" fmla="*/ 19050 h 337344"/>
              <a:gd name="connsiteX15" fmla="*/ 306855 w 666186"/>
              <a:gd name="connsiteY15" fmla="*/ 12700 h 337344"/>
              <a:gd name="connsiteX16" fmla="*/ 338605 w 666186"/>
              <a:gd name="connsiteY16" fmla="*/ 3175 h 337344"/>
              <a:gd name="connsiteX17" fmla="*/ 354480 w 666186"/>
              <a:gd name="connsiteY17" fmla="*/ 0 h 337344"/>
              <a:gd name="connsiteX18" fmla="*/ 376705 w 666186"/>
              <a:gd name="connsiteY18" fmla="*/ 9525 h 337344"/>
              <a:gd name="connsiteX19" fmla="*/ 389405 w 666186"/>
              <a:gd name="connsiteY19" fmla="*/ 19050 h 337344"/>
              <a:gd name="connsiteX20" fmla="*/ 414805 w 666186"/>
              <a:gd name="connsiteY20" fmla="*/ 31750 h 337344"/>
              <a:gd name="connsiteX21" fmla="*/ 424330 w 666186"/>
              <a:gd name="connsiteY21" fmla="*/ 34925 h 337344"/>
              <a:gd name="connsiteX22" fmla="*/ 446555 w 666186"/>
              <a:gd name="connsiteY22" fmla="*/ 47625 h 337344"/>
              <a:gd name="connsiteX23" fmla="*/ 462430 w 666186"/>
              <a:gd name="connsiteY23" fmla="*/ 50800 h 337344"/>
              <a:gd name="connsiteX24" fmla="*/ 494180 w 666186"/>
              <a:gd name="connsiteY24" fmla="*/ 63500 h 337344"/>
              <a:gd name="connsiteX25" fmla="*/ 513230 w 666186"/>
              <a:gd name="connsiteY25" fmla="*/ 66675 h 337344"/>
              <a:gd name="connsiteX26" fmla="*/ 535455 w 666186"/>
              <a:gd name="connsiteY26" fmla="*/ 73025 h 337344"/>
              <a:gd name="connsiteX27" fmla="*/ 538630 w 666186"/>
              <a:gd name="connsiteY27" fmla="*/ 63500 h 337344"/>
              <a:gd name="connsiteX28" fmla="*/ 611655 w 666186"/>
              <a:gd name="connsiteY28" fmla="*/ 50800 h 337344"/>
              <a:gd name="connsiteX29" fmla="*/ 630705 w 666186"/>
              <a:gd name="connsiteY29" fmla="*/ 98425 h 337344"/>
              <a:gd name="connsiteX30" fmla="*/ 643405 w 666186"/>
              <a:gd name="connsiteY30" fmla="*/ 101600 h 337344"/>
              <a:gd name="connsiteX31" fmla="*/ 656105 w 666186"/>
              <a:gd name="connsiteY31" fmla="*/ 111125 h 337344"/>
              <a:gd name="connsiteX32" fmla="*/ 665630 w 666186"/>
              <a:gd name="connsiteY32" fmla="*/ 114300 h 337344"/>
              <a:gd name="connsiteX33" fmla="*/ 662455 w 666186"/>
              <a:gd name="connsiteY33" fmla="*/ 206375 h 337344"/>
              <a:gd name="connsiteX34" fmla="*/ 649755 w 666186"/>
              <a:gd name="connsiteY34" fmla="*/ 330200 h 337344"/>
              <a:gd name="connsiteX35" fmla="*/ 630705 w 666186"/>
              <a:gd name="connsiteY35" fmla="*/ 323850 h 337344"/>
              <a:gd name="connsiteX36" fmla="*/ 516405 w 666186"/>
              <a:gd name="connsiteY36" fmla="*/ 317500 h 337344"/>
              <a:gd name="connsiteX37" fmla="*/ 386230 w 666186"/>
              <a:gd name="connsiteY37" fmla="*/ 320675 h 337344"/>
              <a:gd name="connsiteX38" fmla="*/ 297330 w 666186"/>
              <a:gd name="connsiteY38" fmla="*/ 317500 h 337344"/>
              <a:gd name="connsiteX39" fmla="*/ 240180 w 666186"/>
              <a:gd name="connsiteY39" fmla="*/ 320675 h 337344"/>
              <a:gd name="connsiteX40" fmla="*/ 49680 w 666186"/>
              <a:gd name="connsiteY40" fmla="*/ 320675 h 337344"/>
              <a:gd name="connsiteX41" fmla="*/ 14755 w 666186"/>
              <a:gd name="connsiteY41" fmla="*/ 314325 h 337344"/>
              <a:gd name="connsiteX42" fmla="*/ 11580 w 666186"/>
              <a:gd name="connsiteY42" fmla="*/ 295275 h 337344"/>
              <a:gd name="connsiteX43" fmla="*/ 14755 w 666186"/>
              <a:gd name="connsiteY43" fmla="*/ 285750 h 337344"/>
              <a:gd name="connsiteX44" fmla="*/ 14755 w 666186"/>
              <a:gd name="connsiteY44" fmla="*/ 257175 h 337344"/>
              <a:gd name="connsiteX45" fmla="*/ 14755 w 666186"/>
              <a:gd name="connsiteY45" fmla="*/ 190500 h 337344"/>
              <a:gd name="connsiteX46" fmla="*/ 2055 w 666186"/>
              <a:gd name="connsiteY46" fmla="*/ 139700 h 337344"/>
              <a:gd name="connsiteX47" fmla="*/ 14755 w 666186"/>
              <a:gd name="connsiteY47" fmla="*/ 123825 h 337344"/>
              <a:gd name="connsiteX0" fmla="*/ 14755 w 662818"/>
              <a:gd name="connsiteY0" fmla="*/ 123825 h 337344"/>
              <a:gd name="connsiteX1" fmla="*/ 30630 w 662818"/>
              <a:gd name="connsiteY1" fmla="*/ 120650 h 337344"/>
              <a:gd name="connsiteX2" fmla="*/ 43330 w 662818"/>
              <a:gd name="connsiteY2" fmla="*/ 114300 h 337344"/>
              <a:gd name="connsiteX3" fmla="*/ 56030 w 662818"/>
              <a:gd name="connsiteY3" fmla="*/ 111125 h 337344"/>
              <a:gd name="connsiteX4" fmla="*/ 65555 w 662818"/>
              <a:gd name="connsiteY4" fmla="*/ 104775 h 337344"/>
              <a:gd name="connsiteX5" fmla="*/ 100480 w 662818"/>
              <a:gd name="connsiteY5" fmla="*/ 98425 h 337344"/>
              <a:gd name="connsiteX6" fmla="*/ 119530 w 662818"/>
              <a:gd name="connsiteY6" fmla="*/ 92075 h 337344"/>
              <a:gd name="connsiteX7" fmla="*/ 129055 w 662818"/>
              <a:gd name="connsiteY7" fmla="*/ 85725 h 337344"/>
              <a:gd name="connsiteX8" fmla="*/ 144930 w 662818"/>
              <a:gd name="connsiteY8" fmla="*/ 82550 h 337344"/>
              <a:gd name="connsiteX9" fmla="*/ 183030 w 662818"/>
              <a:gd name="connsiteY9" fmla="*/ 63500 h 337344"/>
              <a:gd name="connsiteX10" fmla="*/ 208430 w 662818"/>
              <a:gd name="connsiteY10" fmla="*/ 50800 h 337344"/>
              <a:gd name="connsiteX11" fmla="*/ 217955 w 662818"/>
              <a:gd name="connsiteY11" fmla="*/ 47625 h 337344"/>
              <a:gd name="connsiteX12" fmla="*/ 243355 w 662818"/>
              <a:gd name="connsiteY12" fmla="*/ 34925 h 337344"/>
              <a:gd name="connsiteX13" fmla="*/ 268755 w 662818"/>
              <a:gd name="connsiteY13" fmla="*/ 25400 h 337344"/>
              <a:gd name="connsiteX14" fmla="*/ 294155 w 662818"/>
              <a:gd name="connsiteY14" fmla="*/ 19050 h 337344"/>
              <a:gd name="connsiteX15" fmla="*/ 306855 w 662818"/>
              <a:gd name="connsiteY15" fmla="*/ 12700 h 337344"/>
              <a:gd name="connsiteX16" fmla="*/ 338605 w 662818"/>
              <a:gd name="connsiteY16" fmla="*/ 3175 h 337344"/>
              <a:gd name="connsiteX17" fmla="*/ 354480 w 662818"/>
              <a:gd name="connsiteY17" fmla="*/ 0 h 337344"/>
              <a:gd name="connsiteX18" fmla="*/ 376705 w 662818"/>
              <a:gd name="connsiteY18" fmla="*/ 9525 h 337344"/>
              <a:gd name="connsiteX19" fmla="*/ 389405 w 662818"/>
              <a:gd name="connsiteY19" fmla="*/ 19050 h 337344"/>
              <a:gd name="connsiteX20" fmla="*/ 414805 w 662818"/>
              <a:gd name="connsiteY20" fmla="*/ 31750 h 337344"/>
              <a:gd name="connsiteX21" fmla="*/ 424330 w 662818"/>
              <a:gd name="connsiteY21" fmla="*/ 34925 h 337344"/>
              <a:gd name="connsiteX22" fmla="*/ 446555 w 662818"/>
              <a:gd name="connsiteY22" fmla="*/ 47625 h 337344"/>
              <a:gd name="connsiteX23" fmla="*/ 462430 w 662818"/>
              <a:gd name="connsiteY23" fmla="*/ 50800 h 337344"/>
              <a:gd name="connsiteX24" fmla="*/ 494180 w 662818"/>
              <a:gd name="connsiteY24" fmla="*/ 63500 h 337344"/>
              <a:gd name="connsiteX25" fmla="*/ 513230 w 662818"/>
              <a:gd name="connsiteY25" fmla="*/ 66675 h 337344"/>
              <a:gd name="connsiteX26" fmla="*/ 535455 w 662818"/>
              <a:gd name="connsiteY26" fmla="*/ 73025 h 337344"/>
              <a:gd name="connsiteX27" fmla="*/ 538630 w 662818"/>
              <a:gd name="connsiteY27" fmla="*/ 63500 h 337344"/>
              <a:gd name="connsiteX28" fmla="*/ 611655 w 662818"/>
              <a:gd name="connsiteY28" fmla="*/ 50800 h 337344"/>
              <a:gd name="connsiteX29" fmla="*/ 630705 w 662818"/>
              <a:gd name="connsiteY29" fmla="*/ 98425 h 337344"/>
              <a:gd name="connsiteX30" fmla="*/ 643405 w 662818"/>
              <a:gd name="connsiteY30" fmla="*/ 101600 h 337344"/>
              <a:gd name="connsiteX31" fmla="*/ 656105 w 662818"/>
              <a:gd name="connsiteY31" fmla="*/ 111125 h 337344"/>
              <a:gd name="connsiteX32" fmla="*/ 652930 w 662818"/>
              <a:gd name="connsiteY32" fmla="*/ 117475 h 337344"/>
              <a:gd name="connsiteX33" fmla="*/ 662455 w 662818"/>
              <a:gd name="connsiteY33" fmla="*/ 206375 h 337344"/>
              <a:gd name="connsiteX34" fmla="*/ 649755 w 662818"/>
              <a:gd name="connsiteY34" fmla="*/ 330200 h 337344"/>
              <a:gd name="connsiteX35" fmla="*/ 630705 w 662818"/>
              <a:gd name="connsiteY35" fmla="*/ 323850 h 337344"/>
              <a:gd name="connsiteX36" fmla="*/ 516405 w 662818"/>
              <a:gd name="connsiteY36" fmla="*/ 317500 h 337344"/>
              <a:gd name="connsiteX37" fmla="*/ 386230 w 662818"/>
              <a:gd name="connsiteY37" fmla="*/ 320675 h 337344"/>
              <a:gd name="connsiteX38" fmla="*/ 297330 w 662818"/>
              <a:gd name="connsiteY38" fmla="*/ 317500 h 337344"/>
              <a:gd name="connsiteX39" fmla="*/ 240180 w 662818"/>
              <a:gd name="connsiteY39" fmla="*/ 320675 h 337344"/>
              <a:gd name="connsiteX40" fmla="*/ 49680 w 662818"/>
              <a:gd name="connsiteY40" fmla="*/ 320675 h 337344"/>
              <a:gd name="connsiteX41" fmla="*/ 14755 w 662818"/>
              <a:gd name="connsiteY41" fmla="*/ 314325 h 337344"/>
              <a:gd name="connsiteX42" fmla="*/ 11580 w 662818"/>
              <a:gd name="connsiteY42" fmla="*/ 295275 h 337344"/>
              <a:gd name="connsiteX43" fmla="*/ 14755 w 662818"/>
              <a:gd name="connsiteY43" fmla="*/ 285750 h 337344"/>
              <a:gd name="connsiteX44" fmla="*/ 14755 w 662818"/>
              <a:gd name="connsiteY44" fmla="*/ 257175 h 337344"/>
              <a:gd name="connsiteX45" fmla="*/ 14755 w 662818"/>
              <a:gd name="connsiteY45" fmla="*/ 190500 h 337344"/>
              <a:gd name="connsiteX46" fmla="*/ 2055 w 662818"/>
              <a:gd name="connsiteY46" fmla="*/ 139700 h 337344"/>
              <a:gd name="connsiteX47" fmla="*/ 14755 w 662818"/>
              <a:gd name="connsiteY47" fmla="*/ 123825 h 337344"/>
              <a:gd name="connsiteX0" fmla="*/ 14755 w 656495"/>
              <a:gd name="connsiteY0" fmla="*/ 123825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14755 w 656495"/>
              <a:gd name="connsiteY47" fmla="*/ 123825 h 337344"/>
              <a:gd name="connsiteX0" fmla="*/ 27455 w 656495"/>
              <a:gd name="connsiteY0" fmla="*/ 120650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27455 w 656495"/>
              <a:gd name="connsiteY47" fmla="*/ 120650 h 337344"/>
              <a:gd name="connsiteX0" fmla="*/ 15875 w 644915"/>
              <a:gd name="connsiteY0" fmla="*/ 120650 h 337344"/>
              <a:gd name="connsiteX1" fmla="*/ 19050 w 644915"/>
              <a:gd name="connsiteY1" fmla="*/ 120650 h 337344"/>
              <a:gd name="connsiteX2" fmla="*/ 31750 w 644915"/>
              <a:gd name="connsiteY2" fmla="*/ 114300 h 337344"/>
              <a:gd name="connsiteX3" fmla="*/ 44450 w 644915"/>
              <a:gd name="connsiteY3" fmla="*/ 111125 h 337344"/>
              <a:gd name="connsiteX4" fmla="*/ 53975 w 644915"/>
              <a:gd name="connsiteY4" fmla="*/ 104775 h 337344"/>
              <a:gd name="connsiteX5" fmla="*/ 88900 w 644915"/>
              <a:gd name="connsiteY5" fmla="*/ 98425 h 337344"/>
              <a:gd name="connsiteX6" fmla="*/ 107950 w 644915"/>
              <a:gd name="connsiteY6" fmla="*/ 92075 h 337344"/>
              <a:gd name="connsiteX7" fmla="*/ 117475 w 644915"/>
              <a:gd name="connsiteY7" fmla="*/ 85725 h 337344"/>
              <a:gd name="connsiteX8" fmla="*/ 133350 w 644915"/>
              <a:gd name="connsiteY8" fmla="*/ 82550 h 337344"/>
              <a:gd name="connsiteX9" fmla="*/ 171450 w 644915"/>
              <a:gd name="connsiteY9" fmla="*/ 63500 h 337344"/>
              <a:gd name="connsiteX10" fmla="*/ 196850 w 644915"/>
              <a:gd name="connsiteY10" fmla="*/ 50800 h 337344"/>
              <a:gd name="connsiteX11" fmla="*/ 206375 w 644915"/>
              <a:gd name="connsiteY11" fmla="*/ 47625 h 337344"/>
              <a:gd name="connsiteX12" fmla="*/ 231775 w 644915"/>
              <a:gd name="connsiteY12" fmla="*/ 34925 h 337344"/>
              <a:gd name="connsiteX13" fmla="*/ 257175 w 644915"/>
              <a:gd name="connsiteY13" fmla="*/ 25400 h 337344"/>
              <a:gd name="connsiteX14" fmla="*/ 282575 w 644915"/>
              <a:gd name="connsiteY14" fmla="*/ 19050 h 337344"/>
              <a:gd name="connsiteX15" fmla="*/ 295275 w 644915"/>
              <a:gd name="connsiteY15" fmla="*/ 12700 h 337344"/>
              <a:gd name="connsiteX16" fmla="*/ 327025 w 644915"/>
              <a:gd name="connsiteY16" fmla="*/ 3175 h 337344"/>
              <a:gd name="connsiteX17" fmla="*/ 342900 w 644915"/>
              <a:gd name="connsiteY17" fmla="*/ 0 h 337344"/>
              <a:gd name="connsiteX18" fmla="*/ 365125 w 644915"/>
              <a:gd name="connsiteY18" fmla="*/ 9525 h 337344"/>
              <a:gd name="connsiteX19" fmla="*/ 377825 w 644915"/>
              <a:gd name="connsiteY19" fmla="*/ 19050 h 337344"/>
              <a:gd name="connsiteX20" fmla="*/ 403225 w 644915"/>
              <a:gd name="connsiteY20" fmla="*/ 31750 h 337344"/>
              <a:gd name="connsiteX21" fmla="*/ 412750 w 644915"/>
              <a:gd name="connsiteY21" fmla="*/ 34925 h 337344"/>
              <a:gd name="connsiteX22" fmla="*/ 434975 w 644915"/>
              <a:gd name="connsiteY22" fmla="*/ 47625 h 337344"/>
              <a:gd name="connsiteX23" fmla="*/ 450850 w 644915"/>
              <a:gd name="connsiteY23" fmla="*/ 50800 h 337344"/>
              <a:gd name="connsiteX24" fmla="*/ 482600 w 644915"/>
              <a:gd name="connsiteY24" fmla="*/ 63500 h 337344"/>
              <a:gd name="connsiteX25" fmla="*/ 501650 w 644915"/>
              <a:gd name="connsiteY25" fmla="*/ 66675 h 337344"/>
              <a:gd name="connsiteX26" fmla="*/ 523875 w 644915"/>
              <a:gd name="connsiteY26" fmla="*/ 73025 h 337344"/>
              <a:gd name="connsiteX27" fmla="*/ 527050 w 644915"/>
              <a:gd name="connsiteY27" fmla="*/ 63500 h 337344"/>
              <a:gd name="connsiteX28" fmla="*/ 600075 w 644915"/>
              <a:gd name="connsiteY28" fmla="*/ 50800 h 337344"/>
              <a:gd name="connsiteX29" fmla="*/ 619125 w 644915"/>
              <a:gd name="connsiteY29" fmla="*/ 98425 h 337344"/>
              <a:gd name="connsiteX30" fmla="*/ 631825 w 644915"/>
              <a:gd name="connsiteY30" fmla="*/ 101600 h 337344"/>
              <a:gd name="connsiteX31" fmla="*/ 644525 w 644915"/>
              <a:gd name="connsiteY31" fmla="*/ 111125 h 337344"/>
              <a:gd name="connsiteX32" fmla="*/ 641350 w 644915"/>
              <a:gd name="connsiteY32" fmla="*/ 117475 h 337344"/>
              <a:gd name="connsiteX33" fmla="*/ 638175 w 644915"/>
              <a:gd name="connsiteY33" fmla="*/ 206375 h 337344"/>
              <a:gd name="connsiteX34" fmla="*/ 638175 w 644915"/>
              <a:gd name="connsiteY34" fmla="*/ 330200 h 337344"/>
              <a:gd name="connsiteX35" fmla="*/ 619125 w 644915"/>
              <a:gd name="connsiteY35" fmla="*/ 323850 h 337344"/>
              <a:gd name="connsiteX36" fmla="*/ 504825 w 644915"/>
              <a:gd name="connsiteY36" fmla="*/ 317500 h 337344"/>
              <a:gd name="connsiteX37" fmla="*/ 374650 w 644915"/>
              <a:gd name="connsiteY37" fmla="*/ 320675 h 337344"/>
              <a:gd name="connsiteX38" fmla="*/ 285750 w 644915"/>
              <a:gd name="connsiteY38" fmla="*/ 317500 h 337344"/>
              <a:gd name="connsiteX39" fmla="*/ 228600 w 644915"/>
              <a:gd name="connsiteY39" fmla="*/ 320675 h 337344"/>
              <a:gd name="connsiteX40" fmla="*/ 38100 w 644915"/>
              <a:gd name="connsiteY40" fmla="*/ 320675 h 337344"/>
              <a:gd name="connsiteX41" fmla="*/ 3175 w 644915"/>
              <a:gd name="connsiteY41" fmla="*/ 314325 h 337344"/>
              <a:gd name="connsiteX42" fmla="*/ 0 w 644915"/>
              <a:gd name="connsiteY42" fmla="*/ 295275 h 337344"/>
              <a:gd name="connsiteX43" fmla="*/ 3175 w 644915"/>
              <a:gd name="connsiteY43" fmla="*/ 285750 h 337344"/>
              <a:gd name="connsiteX44" fmla="*/ 3175 w 644915"/>
              <a:gd name="connsiteY44" fmla="*/ 257175 h 337344"/>
              <a:gd name="connsiteX45" fmla="*/ 3175 w 644915"/>
              <a:gd name="connsiteY45" fmla="*/ 190500 h 337344"/>
              <a:gd name="connsiteX46" fmla="*/ 6350 w 644915"/>
              <a:gd name="connsiteY46" fmla="*/ 139700 h 337344"/>
              <a:gd name="connsiteX47" fmla="*/ 15875 w 644915"/>
              <a:gd name="connsiteY47" fmla="*/ 120650 h 33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4915" h="337344">
                <a:moveTo>
                  <a:pt x="15875" y="120650"/>
                </a:moveTo>
                <a:cubicBezTo>
                  <a:pt x="17992" y="117475"/>
                  <a:pt x="16404" y="121708"/>
                  <a:pt x="19050" y="120650"/>
                </a:cubicBezTo>
                <a:cubicBezTo>
                  <a:pt x="21696" y="119592"/>
                  <a:pt x="27318" y="115962"/>
                  <a:pt x="31750" y="114300"/>
                </a:cubicBezTo>
                <a:cubicBezTo>
                  <a:pt x="35836" y="112768"/>
                  <a:pt x="40217" y="112183"/>
                  <a:pt x="44450" y="111125"/>
                </a:cubicBezTo>
                <a:cubicBezTo>
                  <a:pt x="47625" y="109008"/>
                  <a:pt x="50402" y="106115"/>
                  <a:pt x="53975" y="104775"/>
                </a:cubicBezTo>
                <a:cubicBezTo>
                  <a:pt x="58721" y="102995"/>
                  <a:pt x="85334" y="99317"/>
                  <a:pt x="88900" y="98425"/>
                </a:cubicBezTo>
                <a:cubicBezTo>
                  <a:pt x="95394" y="96802"/>
                  <a:pt x="102381" y="95788"/>
                  <a:pt x="107950" y="92075"/>
                </a:cubicBezTo>
                <a:cubicBezTo>
                  <a:pt x="111125" y="89958"/>
                  <a:pt x="113902" y="87065"/>
                  <a:pt x="117475" y="85725"/>
                </a:cubicBezTo>
                <a:cubicBezTo>
                  <a:pt x="122528" y="83830"/>
                  <a:pt x="128058" y="83608"/>
                  <a:pt x="133350" y="82550"/>
                </a:cubicBezTo>
                <a:cubicBezTo>
                  <a:pt x="162239" y="65217"/>
                  <a:pt x="135582" y="80238"/>
                  <a:pt x="171450" y="63500"/>
                </a:cubicBezTo>
                <a:cubicBezTo>
                  <a:pt x="180028" y="59497"/>
                  <a:pt x="187870" y="53793"/>
                  <a:pt x="196850" y="50800"/>
                </a:cubicBezTo>
                <a:cubicBezTo>
                  <a:pt x="200025" y="49742"/>
                  <a:pt x="203328" y="49010"/>
                  <a:pt x="206375" y="47625"/>
                </a:cubicBezTo>
                <a:cubicBezTo>
                  <a:pt x="214993" y="43708"/>
                  <a:pt x="222592" y="37221"/>
                  <a:pt x="231775" y="34925"/>
                </a:cubicBezTo>
                <a:cubicBezTo>
                  <a:pt x="279681" y="22948"/>
                  <a:pt x="207366" y="42003"/>
                  <a:pt x="257175" y="25400"/>
                </a:cubicBezTo>
                <a:cubicBezTo>
                  <a:pt x="265454" y="22640"/>
                  <a:pt x="274769" y="22953"/>
                  <a:pt x="282575" y="19050"/>
                </a:cubicBezTo>
                <a:cubicBezTo>
                  <a:pt x="286808" y="16933"/>
                  <a:pt x="290881" y="14458"/>
                  <a:pt x="295275" y="12700"/>
                </a:cubicBezTo>
                <a:cubicBezTo>
                  <a:pt x="305168" y="8743"/>
                  <a:pt x="316500" y="5514"/>
                  <a:pt x="327025" y="3175"/>
                </a:cubicBezTo>
                <a:cubicBezTo>
                  <a:pt x="332293" y="2004"/>
                  <a:pt x="337608" y="1058"/>
                  <a:pt x="342900" y="0"/>
                </a:cubicBezTo>
                <a:cubicBezTo>
                  <a:pt x="352159" y="3086"/>
                  <a:pt x="356157" y="3920"/>
                  <a:pt x="365125" y="9525"/>
                </a:cubicBezTo>
                <a:cubicBezTo>
                  <a:pt x="369612" y="12330"/>
                  <a:pt x="373254" y="16384"/>
                  <a:pt x="377825" y="19050"/>
                </a:cubicBezTo>
                <a:cubicBezTo>
                  <a:pt x="386002" y="23820"/>
                  <a:pt x="394245" y="28757"/>
                  <a:pt x="403225" y="31750"/>
                </a:cubicBezTo>
                <a:cubicBezTo>
                  <a:pt x="406400" y="32808"/>
                  <a:pt x="409757" y="33428"/>
                  <a:pt x="412750" y="34925"/>
                </a:cubicBezTo>
                <a:cubicBezTo>
                  <a:pt x="426685" y="41893"/>
                  <a:pt x="418276" y="42059"/>
                  <a:pt x="434975" y="47625"/>
                </a:cubicBezTo>
                <a:cubicBezTo>
                  <a:pt x="440095" y="49332"/>
                  <a:pt x="445558" y="49742"/>
                  <a:pt x="450850" y="50800"/>
                </a:cubicBezTo>
                <a:cubicBezTo>
                  <a:pt x="461214" y="55982"/>
                  <a:pt x="470830" y="61538"/>
                  <a:pt x="482600" y="63500"/>
                </a:cubicBezTo>
                <a:cubicBezTo>
                  <a:pt x="488950" y="64558"/>
                  <a:pt x="495337" y="65412"/>
                  <a:pt x="501650" y="66675"/>
                </a:cubicBezTo>
                <a:cubicBezTo>
                  <a:pt x="511617" y="68668"/>
                  <a:pt x="514797" y="69999"/>
                  <a:pt x="523875" y="73025"/>
                </a:cubicBezTo>
                <a:cubicBezTo>
                  <a:pt x="524933" y="69850"/>
                  <a:pt x="527050" y="66847"/>
                  <a:pt x="527050" y="63500"/>
                </a:cubicBezTo>
                <a:cubicBezTo>
                  <a:pt x="527050" y="16784"/>
                  <a:pt x="493207" y="37441"/>
                  <a:pt x="600075" y="50800"/>
                </a:cubicBezTo>
                <a:cubicBezTo>
                  <a:pt x="603844" y="65877"/>
                  <a:pt x="602691" y="89034"/>
                  <a:pt x="619125" y="98425"/>
                </a:cubicBezTo>
                <a:cubicBezTo>
                  <a:pt x="622914" y="100590"/>
                  <a:pt x="627592" y="100542"/>
                  <a:pt x="631825" y="101600"/>
                </a:cubicBezTo>
                <a:cubicBezTo>
                  <a:pt x="636058" y="104775"/>
                  <a:pt x="642938" y="108479"/>
                  <a:pt x="644525" y="111125"/>
                </a:cubicBezTo>
                <a:cubicBezTo>
                  <a:pt x="646113" y="113771"/>
                  <a:pt x="642408" y="101600"/>
                  <a:pt x="641350" y="117475"/>
                </a:cubicBezTo>
                <a:cubicBezTo>
                  <a:pt x="640292" y="133350"/>
                  <a:pt x="639233" y="175683"/>
                  <a:pt x="638175" y="206375"/>
                </a:cubicBezTo>
                <a:cubicBezTo>
                  <a:pt x="640541" y="293926"/>
                  <a:pt x="641350" y="310621"/>
                  <a:pt x="638175" y="330200"/>
                </a:cubicBezTo>
                <a:cubicBezTo>
                  <a:pt x="635000" y="349779"/>
                  <a:pt x="624417" y="322792"/>
                  <a:pt x="619125" y="323850"/>
                </a:cubicBezTo>
                <a:cubicBezTo>
                  <a:pt x="584398" y="321680"/>
                  <a:pt x="545571" y="318029"/>
                  <a:pt x="504825" y="317500"/>
                </a:cubicBezTo>
                <a:cubicBezTo>
                  <a:pt x="464079" y="316971"/>
                  <a:pt x="418042" y="319617"/>
                  <a:pt x="374650" y="320675"/>
                </a:cubicBezTo>
                <a:cubicBezTo>
                  <a:pt x="330256" y="324090"/>
                  <a:pt x="335092" y="327368"/>
                  <a:pt x="285750" y="317500"/>
                </a:cubicBezTo>
                <a:lnTo>
                  <a:pt x="228600" y="320675"/>
                </a:lnTo>
                <a:cubicBezTo>
                  <a:pt x="141636" y="326473"/>
                  <a:pt x="172354" y="325839"/>
                  <a:pt x="38100" y="320675"/>
                </a:cubicBezTo>
                <a:cubicBezTo>
                  <a:pt x="24655" y="320158"/>
                  <a:pt x="15497" y="317405"/>
                  <a:pt x="3175" y="314325"/>
                </a:cubicBezTo>
                <a:cubicBezTo>
                  <a:pt x="2117" y="307975"/>
                  <a:pt x="0" y="300037"/>
                  <a:pt x="0" y="295275"/>
                </a:cubicBezTo>
                <a:cubicBezTo>
                  <a:pt x="0" y="290513"/>
                  <a:pt x="2646" y="292100"/>
                  <a:pt x="3175" y="285750"/>
                </a:cubicBezTo>
                <a:cubicBezTo>
                  <a:pt x="3704" y="279400"/>
                  <a:pt x="4233" y="266700"/>
                  <a:pt x="3175" y="257175"/>
                </a:cubicBezTo>
                <a:cubicBezTo>
                  <a:pt x="2117" y="234950"/>
                  <a:pt x="4819" y="212689"/>
                  <a:pt x="3175" y="190500"/>
                </a:cubicBezTo>
                <a:cubicBezTo>
                  <a:pt x="872" y="159405"/>
                  <a:pt x="-1795" y="180423"/>
                  <a:pt x="6350" y="139700"/>
                </a:cubicBezTo>
                <a:cubicBezTo>
                  <a:pt x="6558" y="138662"/>
                  <a:pt x="13758" y="123825"/>
                  <a:pt x="15875" y="12065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706F8A2-AE81-D69B-DFE7-DC0026A15EE5}"/>
              </a:ext>
            </a:extLst>
          </p:cNvPr>
          <p:cNvSpPr>
            <a:spLocks/>
          </p:cNvSpPr>
          <p:nvPr/>
        </p:nvSpPr>
        <p:spPr>
          <a:xfrm>
            <a:off x="8636998" y="3406225"/>
            <a:ext cx="1064478" cy="447503"/>
          </a:xfrm>
          <a:custGeom>
            <a:avLst/>
            <a:gdLst>
              <a:gd name="connsiteX0" fmla="*/ 476250 w 1064478"/>
              <a:gd name="connsiteY0" fmla="*/ 7144 h 447503"/>
              <a:gd name="connsiteX1" fmla="*/ 521494 w 1064478"/>
              <a:gd name="connsiteY1" fmla="*/ 7144 h 447503"/>
              <a:gd name="connsiteX2" fmla="*/ 576263 w 1064478"/>
              <a:gd name="connsiteY2" fmla="*/ 9525 h 447503"/>
              <a:gd name="connsiteX3" fmla="*/ 597694 w 1064478"/>
              <a:gd name="connsiteY3" fmla="*/ 11906 h 447503"/>
              <a:gd name="connsiteX4" fmla="*/ 609600 w 1064478"/>
              <a:gd name="connsiteY4" fmla="*/ 14288 h 447503"/>
              <a:gd name="connsiteX5" fmla="*/ 631032 w 1064478"/>
              <a:gd name="connsiteY5" fmla="*/ 16669 h 447503"/>
              <a:gd name="connsiteX6" fmla="*/ 640557 w 1064478"/>
              <a:gd name="connsiteY6" fmla="*/ 19050 h 447503"/>
              <a:gd name="connsiteX7" fmla="*/ 652463 w 1064478"/>
              <a:gd name="connsiteY7" fmla="*/ 23813 h 447503"/>
              <a:gd name="connsiteX8" fmla="*/ 681038 w 1064478"/>
              <a:gd name="connsiteY8" fmla="*/ 30956 h 447503"/>
              <a:gd name="connsiteX9" fmla="*/ 714375 w 1064478"/>
              <a:gd name="connsiteY9" fmla="*/ 38100 h 447503"/>
              <a:gd name="connsiteX10" fmla="*/ 742950 w 1064478"/>
              <a:gd name="connsiteY10" fmla="*/ 40481 h 447503"/>
              <a:gd name="connsiteX11" fmla="*/ 750094 w 1064478"/>
              <a:gd name="connsiteY11" fmla="*/ 42863 h 447503"/>
              <a:gd name="connsiteX12" fmla="*/ 778669 w 1064478"/>
              <a:gd name="connsiteY12" fmla="*/ 47625 h 447503"/>
              <a:gd name="connsiteX13" fmla="*/ 788194 w 1064478"/>
              <a:gd name="connsiteY13" fmla="*/ 50006 h 447503"/>
              <a:gd name="connsiteX14" fmla="*/ 826294 w 1064478"/>
              <a:gd name="connsiteY14" fmla="*/ 54769 h 447503"/>
              <a:gd name="connsiteX15" fmla="*/ 842963 w 1064478"/>
              <a:gd name="connsiteY15" fmla="*/ 59531 h 447503"/>
              <a:gd name="connsiteX16" fmla="*/ 881063 w 1064478"/>
              <a:gd name="connsiteY16" fmla="*/ 66675 h 447503"/>
              <a:gd name="connsiteX17" fmla="*/ 909638 w 1064478"/>
              <a:gd name="connsiteY17" fmla="*/ 73819 h 447503"/>
              <a:gd name="connsiteX18" fmla="*/ 938213 w 1064478"/>
              <a:gd name="connsiteY18" fmla="*/ 83344 h 447503"/>
              <a:gd name="connsiteX19" fmla="*/ 976313 w 1064478"/>
              <a:gd name="connsiteY19" fmla="*/ 90488 h 447503"/>
              <a:gd name="connsiteX20" fmla="*/ 985838 w 1064478"/>
              <a:gd name="connsiteY20" fmla="*/ 92869 h 447503"/>
              <a:gd name="connsiteX21" fmla="*/ 1004888 w 1064478"/>
              <a:gd name="connsiteY21" fmla="*/ 95250 h 447503"/>
              <a:gd name="connsiteX22" fmla="*/ 1035844 w 1064478"/>
              <a:gd name="connsiteY22" fmla="*/ 102394 h 447503"/>
              <a:gd name="connsiteX23" fmla="*/ 1047750 w 1064478"/>
              <a:gd name="connsiteY23" fmla="*/ 107156 h 447503"/>
              <a:gd name="connsiteX24" fmla="*/ 1050132 w 1064478"/>
              <a:gd name="connsiteY24" fmla="*/ 114300 h 447503"/>
              <a:gd name="connsiteX25" fmla="*/ 1045369 w 1064478"/>
              <a:gd name="connsiteY25" fmla="*/ 138113 h 447503"/>
              <a:gd name="connsiteX26" fmla="*/ 1042988 w 1064478"/>
              <a:gd name="connsiteY26" fmla="*/ 164306 h 447503"/>
              <a:gd name="connsiteX27" fmla="*/ 1045369 w 1064478"/>
              <a:gd name="connsiteY27" fmla="*/ 185738 h 447503"/>
              <a:gd name="connsiteX28" fmla="*/ 1047750 w 1064478"/>
              <a:gd name="connsiteY28" fmla="*/ 219075 h 447503"/>
              <a:gd name="connsiteX29" fmla="*/ 1052513 w 1064478"/>
              <a:gd name="connsiteY29" fmla="*/ 280988 h 447503"/>
              <a:gd name="connsiteX30" fmla="*/ 1054894 w 1064478"/>
              <a:gd name="connsiteY30" fmla="*/ 371475 h 447503"/>
              <a:gd name="connsiteX31" fmla="*/ 1059657 w 1064478"/>
              <a:gd name="connsiteY31" fmla="*/ 423863 h 447503"/>
              <a:gd name="connsiteX32" fmla="*/ 1062038 w 1064478"/>
              <a:gd name="connsiteY32" fmla="*/ 445294 h 447503"/>
              <a:gd name="connsiteX33" fmla="*/ 1023938 w 1064478"/>
              <a:gd name="connsiteY33" fmla="*/ 442913 h 447503"/>
              <a:gd name="connsiteX34" fmla="*/ 873919 w 1064478"/>
              <a:gd name="connsiteY34" fmla="*/ 440531 h 447503"/>
              <a:gd name="connsiteX35" fmla="*/ 776288 w 1064478"/>
              <a:gd name="connsiteY35" fmla="*/ 440531 h 447503"/>
              <a:gd name="connsiteX36" fmla="*/ 633413 w 1064478"/>
              <a:gd name="connsiteY36" fmla="*/ 435769 h 447503"/>
              <a:gd name="connsiteX37" fmla="*/ 592932 w 1064478"/>
              <a:gd name="connsiteY37" fmla="*/ 433388 h 447503"/>
              <a:gd name="connsiteX38" fmla="*/ 397669 w 1064478"/>
              <a:gd name="connsiteY38" fmla="*/ 431006 h 447503"/>
              <a:gd name="connsiteX39" fmla="*/ 240507 w 1064478"/>
              <a:gd name="connsiteY39" fmla="*/ 433388 h 447503"/>
              <a:gd name="connsiteX40" fmla="*/ 138113 w 1064478"/>
              <a:gd name="connsiteY40" fmla="*/ 431006 h 447503"/>
              <a:gd name="connsiteX41" fmla="*/ 19050 w 1064478"/>
              <a:gd name="connsiteY41" fmla="*/ 428625 h 447503"/>
              <a:gd name="connsiteX42" fmla="*/ 9525 w 1064478"/>
              <a:gd name="connsiteY42" fmla="*/ 354806 h 447503"/>
              <a:gd name="connsiteX43" fmla="*/ 4763 w 1064478"/>
              <a:gd name="connsiteY43" fmla="*/ 271463 h 447503"/>
              <a:gd name="connsiteX44" fmla="*/ 7144 w 1064478"/>
              <a:gd name="connsiteY44" fmla="*/ 202406 h 447503"/>
              <a:gd name="connsiteX45" fmla="*/ 2382 w 1064478"/>
              <a:gd name="connsiteY45" fmla="*/ 173831 h 447503"/>
              <a:gd name="connsiteX46" fmla="*/ 0 w 1064478"/>
              <a:gd name="connsiteY46" fmla="*/ 152400 h 447503"/>
              <a:gd name="connsiteX47" fmla="*/ 4763 w 1064478"/>
              <a:gd name="connsiteY47" fmla="*/ 107156 h 447503"/>
              <a:gd name="connsiteX48" fmla="*/ 11907 w 1064478"/>
              <a:gd name="connsiteY48" fmla="*/ 104775 h 447503"/>
              <a:gd name="connsiteX49" fmla="*/ 30957 w 1064478"/>
              <a:gd name="connsiteY49" fmla="*/ 97631 h 447503"/>
              <a:gd name="connsiteX50" fmla="*/ 52388 w 1064478"/>
              <a:gd name="connsiteY50" fmla="*/ 90488 h 447503"/>
              <a:gd name="connsiteX51" fmla="*/ 61913 w 1064478"/>
              <a:gd name="connsiteY51" fmla="*/ 85725 h 447503"/>
              <a:gd name="connsiteX52" fmla="*/ 76200 w 1064478"/>
              <a:gd name="connsiteY52" fmla="*/ 83344 h 447503"/>
              <a:gd name="connsiteX53" fmla="*/ 88107 w 1064478"/>
              <a:gd name="connsiteY53" fmla="*/ 80963 h 447503"/>
              <a:gd name="connsiteX54" fmla="*/ 114300 w 1064478"/>
              <a:gd name="connsiteY54" fmla="*/ 73819 h 447503"/>
              <a:gd name="connsiteX55" fmla="*/ 128588 w 1064478"/>
              <a:gd name="connsiteY55" fmla="*/ 69056 h 447503"/>
              <a:gd name="connsiteX56" fmla="*/ 135732 w 1064478"/>
              <a:gd name="connsiteY56" fmla="*/ 66675 h 447503"/>
              <a:gd name="connsiteX57" fmla="*/ 154782 w 1064478"/>
              <a:gd name="connsiteY57" fmla="*/ 59531 h 447503"/>
              <a:gd name="connsiteX58" fmla="*/ 173832 w 1064478"/>
              <a:gd name="connsiteY58" fmla="*/ 54769 h 447503"/>
              <a:gd name="connsiteX59" fmla="*/ 183357 w 1064478"/>
              <a:gd name="connsiteY59" fmla="*/ 52388 h 447503"/>
              <a:gd name="connsiteX60" fmla="*/ 192882 w 1064478"/>
              <a:gd name="connsiteY60" fmla="*/ 50006 h 447503"/>
              <a:gd name="connsiteX61" fmla="*/ 204788 w 1064478"/>
              <a:gd name="connsiteY61" fmla="*/ 47625 h 447503"/>
              <a:gd name="connsiteX62" fmla="*/ 214313 w 1064478"/>
              <a:gd name="connsiteY62" fmla="*/ 45244 h 447503"/>
              <a:gd name="connsiteX63" fmla="*/ 221457 w 1064478"/>
              <a:gd name="connsiteY63" fmla="*/ 42863 h 447503"/>
              <a:gd name="connsiteX64" fmla="*/ 240507 w 1064478"/>
              <a:gd name="connsiteY64" fmla="*/ 40481 h 447503"/>
              <a:gd name="connsiteX65" fmla="*/ 266700 w 1064478"/>
              <a:gd name="connsiteY65" fmla="*/ 35719 h 447503"/>
              <a:gd name="connsiteX66" fmla="*/ 285750 w 1064478"/>
              <a:gd name="connsiteY66" fmla="*/ 30956 h 447503"/>
              <a:gd name="connsiteX67" fmla="*/ 302419 w 1064478"/>
              <a:gd name="connsiteY67" fmla="*/ 28575 h 447503"/>
              <a:gd name="connsiteX68" fmla="*/ 330994 w 1064478"/>
              <a:gd name="connsiteY68" fmla="*/ 21431 h 447503"/>
              <a:gd name="connsiteX69" fmla="*/ 340519 w 1064478"/>
              <a:gd name="connsiteY69" fmla="*/ 19050 h 447503"/>
              <a:gd name="connsiteX70" fmla="*/ 357188 w 1064478"/>
              <a:gd name="connsiteY70" fmla="*/ 16669 h 447503"/>
              <a:gd name="connsiteX71" fmla="*/ 407194 w 1064478"/>
              <a:gd name="connsiteY71" fmla="*/ 9525 h 447503"/>
              <a:gd name="connsiteX72" fmla="*/ 421482 w 1064478"/>
              <a:gd name="connsiteY72" fmla="*/ 4763 h 447503"/>
              <a:gd name="connsiteX73" fmla="*/ 428625 w 1064478"/>
              <a:gd name="connsiteY73" fmla="*/ 2381 h 447503"/>
              <a:gd name="connsiteX74" fmla="*/ 452438 w 1064478"/>
              <a:gd name="connsiteY74" fmla="*/ 0 h 447503"/>
              <a:gd name="connsiteX75" fmla="*/ 523875 w 1064478"/>
              <a:gd name="connsiteY75" fmla="*/ 2381 h 447503"/>
              <a:gd name="connsiteX76" fmla="*/ 554832 w 1064478"/>
              <a:gd name="connsiteY76" fmla="*/ 4763 h 4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64478" h="447503">
                <a:moveTo>
                  <a:pt x="476250" y="7144"/>
                </a:moveTo>
                <a:cubicBezTo>
                  <a:pt x="514086" y="12548"/>
                  <a:pt x="467394" y="7144"/>
                  <a:pt x="521494" y="7144"/>
                </a:cubicBezTo>
                <a:cubicBezTo>
                  <a:pt x="539768" y="7144"/>
                  <a:pt x="558007" y="8731"/>
                  <a:pt x="576263" y="9525"/>
                </a:cubicBezTo>
                <a:cubicBezTo>
                  <a:pt x="583407" y="10319"/>
                  <a:pt x="590579" y="10889"/>
                  <a:pt x="597694" y="11906"/>
                </a:cubicBezTo>
                <a:cubicBezTo>
                  <a:pt x="601701" y="12478"/>
                  <a:pt x="605593" y="13716"/>
                  <a:pt x="609600" y="14288"/>
                </a:cubicBezTo>
                <a:cubicBezTo>
                  <a:pt x="616716" y="15305"/>
                  <a:pt x="623888" y="15875"/>
                  <a:pt x="631032" y="16669"/>
                </a:cubicBezTo>
                <a:cubicBezTo>
                  <a:pt x="634207" y="17463"/>
                  <a:pt x="637452" y="18015"/>
                  <a:pt x="640557" y="19050"/>
                </a:cubicBezTo>
                <a:cubicBezTo>
                  <a:pt x="644612" y="20402"/>
                  <a:pt x="648362" y="22607"/>
                  <a:pt x="652463" y="23813"/>
                </a:cubicBezTo>
                <a:cubicBezTo>
                  <a:pt x="661882" y="26583"/>
                  <a:pt x="671513" y="28575"/>
                  <a:pt x="681038" y="30956"/>
                </a:cubicBezTo>
                <a:cubicBezTo>
                  <a:pt x="692311" y="33774"/>
                  <a:pt x="702453" y="36474"/>
                  <a:pt x="714375" y="38100"/>
                </a:cubicBezTo>
                <a:cubicBezTo>
                  <a:pt x="723845" y="39391"/>
                  <a:pt x="733425" y="39687"/>
                  <a:pt x="742950" y="40481"/>
                </a:cubicBezTo>
                <a:cubicBezTo>
                  <a:pt x="745331" y="41275"/>
                  <a:pt x="747659" y="42254"/>
                  <a:pt x="750094" y="42863"/>
                </a:cubicBezTo>
                <a:cubicBezTo>
                  <a:pt x="763247" y="46152"/>
                  <a:pt x="763897" y="44939"/>
                  <a:pt x="778669" y="47625"/>
                </a:cubicBezTo>
                <a:cubicBezTo>
                  <a:pt x="781889" y="48210"/>
                  <a:pt x="784954" y="49543"/>
                  <a:pt x="788194" y="50006"/>
                </a:cubicBezTo>
                <a:cubicBezTo>
                  <a:pt x="804063" y="52273"/>
                  <a:pt x="811854" y="51437"/>
                  <a:pt x="826294" y="54769"/>
                </a:cubicBezTo>
                <a:cubicBezTo>
                  <a:pt x="831925" y="56068"/>
                  <a:pt x="837332" y="58232"/>
                  <a:pt x="842963" y="59531"/>
                </a:cubicBezTo>
                <a:cubicBezTo>
                  <a:pt x="857000" y="62770"/>
                  <a:pt x="866322" y="61761"/>
                  <a:pt x="881063" y="66675"/>
                </a:cubicBezTo>
                <a:cubicBezTo>
                  <a:pt x="899931" y="72965"/>
                  <a:pt x="890398" y="70613"/>
                  <a:pt x="909638" y="73819"/>
                </a:cubicBezTo>
                <a:cubicBezTo>
                  <a:pt x="919163" y="76994"/>
                  <a:pt x="928309" y="81694"/>
                  <a:pt x="938213" y="83344"/>
                </a:cubicBezTo>
                <a:cubicBezTo>
                  <a:pt x="950276" y="85354"/>
                  <a:pt x="964882" y="87631"/>
                  <a:pt x="976313" y="90488"/>
                </a:cubicBezTo>
                <a:cubicBezTo>
                  <a:pt x="979488" y="91282"/>
                  <a:pt x="982610" y="92331"/>
                  <a:pt x="985838" y="92869"/>
                </a:cubicBezTo>
                <a:cubicBezTo>
                  <a:pt x="992150" y="93921"/>
                  <a:pt x="998563" y="94277"/>
                  <a:pt x="1004888" y="95250"/>
                </a:cubicBezTo>
                <a:cubicBezTo>
                  <a:pt x="1011122" y="96209"/>
                  <a:pt x="1032421" y="101025"/>
                  <a:pt x="1035844" y="102394"/>
                </a:cubicBezTo>
                <a:lnTo>
                  <a:pt x="1047750" y="107156"/>
                </a:lnTo>
                <a:cubicBezTo>
                  <a:pt x="1048544" y="109537"/>
                  <a:pt x="1050325" y="111797"/>
                  <a:pt x="1050132" y="114300"/>
                </a:cubicBezTo>
                <a:cubicBezTo>
                  <a:pt x="1049511" y="122371"/>
                  <a:pt x="1045369" y="138113"/>
                  <a:pt x="1045369" y="138113"/>
                </a:cubicBezTo>
                <a:cubicBezTo>
                  <a:pt x="1044575" y="146844"/>
                  <a:pt x="1042988" y="155539"/>
                  <a:pt x="1042988" y="164306"/>
                </a:cubicBezTo>
                <a:cubicBezTo>
                  <a:pt x="1042988" y="171494"/>
                  <a:pt x="1044746" y="178577"/>
                  <a:pt x="1045369" y="185738"/>
                </a:cubicBezTo>
                <a:cubicBezTo>
                  <a:pt x="1046334" y="196837"/>
                  <a:pt x="1046825" y="207973"/>
                  <a:pt x="1047750" y="219075"/>
                </a:cubicBezTo>
                <a:cubicBezTo>
                  <a:pt x="1053223" y="284744"/>
                  <a:pt x="1046724" y="188358"/>
                  <a:pt x="1052513" y="280988"/>
                </a:cubicBezTo>
                <a:cubicBezTo>
                  <a:pt x="1053307" y="311150"/>
                  <a:pt x="1053387" y="341340"/>
                  <a:pt x="1054894" y="371475"/>
                </a:cubicBezTo>
                <a:cubicBezTo>
                  <a:pt x="1055770" y="388988"/>
                  <a:pt x="1057721" y="406436"/>
                  <a:pt x="1059657" y="423863"/>
                </a:cubicBezTo>
                <a:cubicBezTo>
                  <a:pt x="1060451" y="431007"/>
                  <a:pt x="1068380" y="441912"/>
                  <a:pt x="1062038" y="445294"/>
                </a:cubicBezTo>
                <a:cubicBezTo>
                  <a:pt x="1050810" y="451282"/>
                  <a:pt x="1036659" y="443235"/>
                  <a:pt x="1023938" y="442913"/>
                </a:cubicBezTo>
                <a:lnTo>
                  <a:pt x="873919" y="440531"/>
                </a:lnTo>
                <a:cubicBezTo>
                  <a:pt x="778924" y="434944"/>
                  <a:pt x="896990" y="440531"/>
                  <a:pt x="776288" y="440531"/>
                </a:cubicBezTo>
                <a:cubicBezTo>
                  <a:pt x="745055" y="440531"/>
                  <a:pt x="670797" y="437638"/>
                  <a:pt x="633413" y="435769"/>
                </a:cubicBezTo>
                <a:cubicBezTo>
                  <a:pt x="619913" y="435094"/>
                  <a:pt x="606446" y="433661"/>
                  <a:pt x="592932" y="433388"/>
                </a:cubicBezTo>
                <a:lnTo>
                  <a:pt x="397669" y="431006"/>
                </a:lnTo>
                <a:lnTo>
                  <a:pt x="240507" y="433388"/>
                </a:lnTo>
                <a:cubicBezTo>
                  <a:pt x="206366" y="433388"/>
                  <a:pt x="172246" y="431740"/>
                  <a:pt x="138113" y="431006"/>
                </a:cubicBezTo>
                <a:lnTo>
                  <a:pt x="19050" y="428625"/>
                </a:lnTo>
                <a:cubicBezTo>
                  <a:pt x="-16846" y="421446"/>
                  <a:pt x="10698" y="431027"/>
                  <a:pt x="9525" y="354806"/>
                </a:cubicBezTo>
                <a:cubicBezTo>
                  <a:pt x="9097" y="326983"/>
                  <a:pt x="4763" y="271463"/>
                  <a:pt x="4763" y="271463"/>
                </a:cubicBezTo>
                <a:cubicBezTo>
                  <a:pt x="5557" y="248444"/>
                  <a:pt x="7706" y="225432"/>
                  <a:pt x="7144" y="202406"/>
                </a:cubicBezTo>
                <a:cubicBezTo>
                  <a:pt x="6909" y="192753"/>
                  <a:pt x="3449" y="183428"/>
                  <a:pt x="2382" y="173831"/>
                </a:cubicBezTo>
                <a:lnTo>
                  <a:pt x="0" y="152400"/>
                </a:lnTo>
                <a:cubicBezTo>
                  <a:pt x="1588" y="137319"/>
                  <a:pt x="1085" y="121868"/>
                  <a:pt x="4763" y="107156"/>
                </a:cubicBezTo>
                <a:cubicBezTo>
                  <a:pt x="5372" y="104721"/>
                  <a:pt x="9600" y="105764"/>
                  <a:pt x="11907" y="104775"/>
                </a:cubicBezTo>
                <a:cubicBezTo>
                  <a:pt x="29344" y="97303"/>
                  <a:pt x="13393" y="102023"/>
                  <a:pt x="30957" y="97631"/>
                </a:cubicBezTo>
                <a:cubicBezTo>
                  <a:pt x="45806" y="87732"/>
                  <a:pt x="29054" y="97488"/>
                  <a:pt x="52388" y="90488"/>
                </a:cubicBezTo>
                <a:cubicBezTo>
                  <a:pt x="55788" y="89468"/>
                  <a:pt x="58513" y="86745"/>
                  <a:pt x="61913" y="85725"/>
                </a:cubicBezTo>
                <a:cubicBezTo>
                  <a:pt x="66537" y="84338"/>
                  <a:pt x="71450" y="84208"/>
                  <a:pt x="76200" y="83344"/>
                </a:cubicBezTo>
                <a:cubicBezTo>
                  <a:pt x="80182" y="82620"/>
                  <a:pt x="84138" y="81757"/>
                  <a:pt x="88107" y="80963"/>
                </a:cubicBezTo>
                <a:cubicBezTo>
                  <a:pt x="102506" y="71362"/>
                  <a:pt x="88090" y="79435"/>
                  <a:pt x="114300" y="73819"/>
                </a:cubicBezTo>
                <a:cubicBezTo>
                  <a:pt x="119209" y="72767"/>
                  <a:pt x="123825" y="70644"/>
                  <a:pt x="128588" y="69056"/>
                </a:cubicBezTo>
                <a:cubicBezTo>
                  <a:pt x="130969" y="68262"/>
                  <a:pt x="133401" y="67607"/>
                  <a:pt x="135732" y="66675"/>
                </a:cubicBezTo>
                <a:cubicBezTo>
                  <a:pt x="140872" y="64619"/>
                  <a:pt x="148925" y="61128"/>
                  <a:pt x="154782" y="59531"/>
                </a:cubicBezTo>
                <a:cubicBezTo>
                  <a:pt x="161097" y="57809"/>
                  <a:pt x="167482" y="56356"/>
                  <a:pt x="173832" y="54769"/>
                </a:cubicBezTo>
                <a:lnTo>
                  <a:pt x="183357" y="52388"/>
                </a:lnTo>
                <a:cubicBezTo>
                  <a:pt x="186532" y="51594"/>
                  <a:pt x="189673" y="50648"/>
                  <a:pt x="192882" y="50006"/>
                </a:cubicBezTo>
                <a:cubicBezTo>
                  <a:pt x="196851" y="49212"/>
                  <a:pt x="200837" y="48503"/>
                  <a:pt x="204788" y="47625"/>
                </a:cubicBezTo>
                <a:cubicBezTo>
                  <a:pt x="207983" y="46915"/>
                  <a:pt x="211166" y="46143"/>
                  <a:pt x="214313" y="45244"/>
                </a:cubicBezTo>
                <a:cubicBezTo>
                  <a:pt x="216727" y="44554"/>
                  <a:pt x="218987" y="43312"/>
                  <a:pt x="221457" y="42863"/>
                </a:cubicBezTo>
                <a:cubicBezTo>
                  <a:pt x="227753" y="41718"/>
                  <a:pt x="234157" y="41275"/>
                  <a:pt x="240507" y="40481"/>
                </a:cubicBezTo>
                <a:cubicBezTo>
                  <a:pt x="257343" y="34869"/>
                  <a:pt x="235925" y="41490"/>
                  <a:pt x="266700" y="35719"/>
                </a:cubicBezTo>
                <a:cubicBezTo>
                  <a:pt x="273133" y="34513"/>
                  <a:pt x="279400" y="32544"/>
                  <a:pt x="285750" y="30956"/>
                </a:cubicBezTo>
                <a:cubicBezTo>
                  <a:pt x="291195" y="29595"/>
                  <a:pt x="296863" y="29369"/>
                  <a:pt x="302419" y="28575"/>
                </a:cubicBezTo>
                <a:cubicBezTo>
                  <a:pt x="316349" y="19290"/>
                  <a:pt x="304696" y="25477"/>
                  <a:pt x="330994" y="21431"/>
                </a:cubicBezTo>
                <a:cubicBezTo>
                  <a:pt x="334229" y="20933"/>
                  <a:pt x="337299" y="19635"/>
                  <a:pt x="340519" y="19050"/>
                </a:cubicBezTo>
                <a:cubicBezTo>
                  <a:pt x="346041" y="18046"/>
                  <a:pt x="351652" y="17592"/>
                  <a:pt x="357188" y="16669"/>
                </a:cubicBezTo>
                <a:cubicBezTo>
                  <a:pt x="398973" y="9705"/>
                  <a:pt x="367592" y="13485"/>
                  <a:pt x="407194" y="9525"/>
                </a:cubicBezTo>
                <a:lnTo>
                  <a:pt x="421482" y="4763"/>
                </a:lnTo>
                <a:cubicBezTo>
                  <a:pt x="423863" y="3969"/>
                  <a:pt x="426128" y="2631"/>
                  <a:pt x="428625" y="2381"/>
                </a:cubicBezTo>
                <a:lnTo>
                  <a:pt x="452438" y="0"/>
                </a:lnTo>
                <a:cubicBezTo>
                  <a:pt x="476250" y="794"/>
                  <a:pt x="500086" y="1059"/>
                  <a:pt x="523875" y="2381"/>
                </a:cubicBezTo>
                <a:cubicBezTo>
                  <a:pt x="583191" y="5677"/>
                  <a:pt x="487825" y="4763"/>
                  <a:pt x="554832" y="4763"/>
                </a:cubicBezTo>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4C356A-E408-8C0E-EB64-7EC58F03DC46}"/>
              </a:ext>
            </a:extLst>
          </p:cNvPr>
          <p:cNvSpPr>
            <a:spLocks/>
          </p:cNvSpPr>
          <p:nvPr/>
        </p:nvSpPr>
        <p:spPr>
          <a:xfrm>
            <a:off x="3031840" y="4753012"/>
            <a:ext cx="607400" cy="731253"/>
          </a:xfrm>
          <a:custGeom>
            <a:avLst/>
            <a:gdLst>
              <a:gd name="connsiteX0" fmla="*/ 300038 w 607400"/>
              <a:gd name="connsiteY0" fmla="*/ 7144 h 738188"/>
              <a:gd name="connsiteX1" fmla="*/ 316706 w 607400"/>
              <a:gd name="connsiteY1" fmla="*/ 4763 h 738188"/>
              <a:gd name="connsiteX2" fmla="*/ 333375 w 607400"/>
              <a:gd name="connsiteY2" fmla="*/ 0 h 738188"/>
              <a:gd name="connsiteX3" fmla="*/ 395288 w 607400"/>
              <a:gd name="connsiteY3" fmla="*/ 2381 h 738188"/>
              <a:gd name="connsiteX4" fmla="*/ 450056 w 607400"/>
              <a:gd name="connsiteY4" fmla="*/ 7144 h 738188"/>
              <a:gd name="connsiteX5" fmla="*/ 492919 w 607400"/>
              <a:gd name="connsiteY5" fmla="*/ 9525 h 738188"/>
              <a:gd name="connsiteX6" fmla="*/ 469106 w 607400"/>
              <a:gd name="connsiteY6" fmla="*/ 19050 h 738188"/>
              <a:gd name="connsiteX7" fmla="*/ 450056 w 607400"/>
              <a:gd name="connsiteY7" fmla="*/ 30956 h 738188"/>
              <a:gd name="connsiteX8" fmla="*/ 447675 w 607400"/>
              <a:gd name="connsiteY8" fmla="*/ 38100 h 738188"/>
              <a:gd name="connsiteX9" fmla="*/ 440531 w 607400"/>
              <a:gd name="connsiteY9" fmla="*/ 52388 h 738188"/>
              <a:gd name="connsiteX10" fmla="*/ 447675 w 607400"/>
              <a:gd name="connsiteY10" fmla="*/ 57150 h 738188"/>
              <a:gd name="connsiteX11" fmla="*/ 497681 w 607400"/>
              <a:gd name="connsiteY11" fmla="*/ 61913 h 738188"/>
              <a:gd name="connsiteX12" fmla="*/ 511969 w 607400"/>
              <a:gd name="connsiteY12" fmla="*/ 64294 h 738188"/>
              <a:gd name="connsiteX13" fmla="*/ 595313 w 607400"/>
              <a:gd name="connsiteY13" fmla="*/ 69056 h 738188"/>
              <a:gd name="connsiteX14" fmla="*/ 607219 w 607400"/>
              <a:gd name="connsiteY14" fmla="*/ 71438 h 738188"/>
              <a:gd name="connsiteX15" fmla="*/ 597694 w 607400"/>
              <a:gd name="connsiteY15" fmla="*/ 73819 h 738188"/>
              <a:gd name="connsiteX16" fmla="*/ 583406 w 607400"/>
              <a:gd name="connsiteY16" fmla="*/ 76200 h 738188"/>
              <a:gd name="connsiteX17" fmla="*/ 554831 w 607400"/>
              <a:gd name="connsiteY17" fmla="*/ 83344 h 738188"/>
              <a:gd name="connsiteX18" fmla="*/ 554831 w 607400"/>
              <a:gd name="connsiteY18" fmla="*/ 242888 h 738188"/>
              <a:gd name="connsiteX19" fmla="*/ 557213 w 607400"/>
              <a:gd name="connsiteY19" fmla="*/ 397669 h 738188"/>
              <a:gd name="connsiteX20" fmla="*/ 559594 w 607400"/>
              <a:gd name="connsiteY20" fmla="*/ 438150 h 738188"/>
              <a:gd name="connsiteX21" fmla="*/ 561975 w 607400"/>
              <a:gd name="connsiteY21" fmla="*/ 483394 h 738188"/>
              <a:gd name="connsiteX22" fmla="*/ 566738 w 607400"/>
              <a:gd name="connsiteY22" fmla="*/ 592931 h 738188"/>
              <a:gd name="connsiteX23" fmla="*/ 564356 w 607400"/>
              <a:gd name="connsiteY23" fmla="*/ 652463 h 738188"/>
              <a:gd name="connsiteX24" fmla="*/ 559594 w 607400"/>
              <a:gd name="connsiteY24" fmla="*/ 726281 h 738188"/>
              <a:gd name="connsiteX25" fmla="*/ 540544 w 607400"/>
              <a:gd name="connsiteY25" fmla="*/ 733425 h 738188"/>
              <a:gd name="connsiteX26" fmla="*/ 452438 w 607400"/>
              <a:gd name="connsiteY26" fmla="*/ 735806 h 738188"/>
              <a:gd name="connsiteX27" fmla="*/ 250031 w 607400"/>
              <a:gd name="connsiteY27" fmla="*/ 738188 h 738188"/>
              <a:gd name="connsiteX28" fmla="*/ 54769 w 607400"/>
              <a:gd name="connsiteY28" fmla="*/ 735806 h 738188"/>
              <a:gd name="connsiteX29" fmla="*/ 40481 w 607400"/>
              <a:gd name="connsiteY29" fmla="*/ 733425 h 738188"/>
              <a:gd name="connsiteX30" fmla="*/ 42863 w 607400"/>
              <a:gd name="connsiteY30" fmla="*/ 711994 h 738188"/>
              <a:gd name="connsiteX31" fmla="*/ 45244 w 607400"/>
              <a:gd name="connsiteY31" fmla="*/ 697706 h 738188"/>
              <a:gd name="connsiteX32" fmla="*/ 47625 w 607400"/>
              <a:gd name="connsiteY32" fmla="*/ 673894 h 738188"/>
              <a:gd name="connsiteX33" fmla="*/ 50006 w 607400"/>
              <a:gd name="connsiteY33" fmla="*/ 654844 h 738188"/>
              <a:gd name="connsiteX34" fmla="*/ 47625 w 607400"/>
              <a:gd name="connsiteY34" fmla="*/ 545306 h 738188"/>
              <a:gd name="connsiteX35" fmla="*/ 45244 w 607400"/>
              <a:gd name="connsiteY35" fmla="*/ 523875 h 738188"/>
              <a:gd name="connsiteX36" fmla="*/ 47625 w 607400"/>
              <a:gd name="connsiteY36" fmla="*/ 266700 h 738188"/>
              <a:gd name="connsiteX37" fmla="*/ 23813 w 607400"/>
              <a:gd name="connsiteY37" fmla="*/ 78581 h 738188"/>
              <a:gd name="connsiteX38" fmla="*/ 0 w 607400"/>
              <a:gd name="connsiteY38" fmla="*/ 76200 h 738188"/>
              <a:gd name="connsiteX39" fmla="*/ 61913 w 607400"/>
              <a:gd name="connsiteY39" fmla="*/ 73819 h 738188"/>
              <a:gd name="connsiteX40" fmla="*/ 140494 w 607400"/>
              <a:gd name="connsiteY40" fmla="*/ 66675 h 738188"/>
              <a:gd name="connsiteX41" fmla="*/ 159544 w 607400"/>
              <a:gd name="connsiteY41" fmla="*/ 61913 h 738188"/>
              <a:gd name="connsiteX42" fmla="*/ 161925 w 607400"/>
              <a:gd name="connsiteY42" fmla="*/ 54769 h 738188"/>
              <a:gd name="connsiteX43" fmla="*/ 159544 w 607400"/>
              <a:gd name="connsiteY43" fmla="*/ 21431 h 738188"/>
              <a:gd name="connsiteX44" fmla="*/ 140494 w 607400"/>
              <a:gd name="connsiteY44" fmla="*/ 19050 h 738188"/>
              <a:gd name="connsiteX45" fmla="*/ 188119 w 607400"/>
              <a:gd name="connsiteY45" fmla="*/ 14288 h 738188"/>
              <a:gd name="connsiteX46" fmla="*/ 252413 w 607400"/>
              <a:gd name="connsiteY46" fmla="*/ 11906 h 738188"/>
              <a:gd name="connsiteX47" fmla="*/ 300038 w 607400"/>
              <a:gd name="connsiteY47" fmla="*/ 7144 h 738188"/>
              <a:gd name="connsiteX0" fmla="*/ 300038 w 607400"/>
              <a:gd name="connsiteY0" fmla="*/ 4794 h 735838"/>
              <a:gd name="connsiteX1" fmla="*/ 316706 w 607400"/>
              <a:gd name="connsiteY1" fmla="*/ 2413 h 735838"/>
              <a:gd name="connsiteX2" fmla="*/ 347663 w 607400"/>
              <a:gd name="connsiteY2" fmla="*/ 2412 h 735838"/>
              <a:gd name="connsiteX3" fmla="*/ 395288 w 607400"/>
              <a:gd name="connsiteY3" fmla="*/ 31 h 735838"/>
              <a:gd name="connsiteX4" fmla="*/ 450056 w 607400"/>
              <a:gd name="connsiteY4" fmla="*/ 4794 h 735838"/>
              <a:gd name="connsiteX5" fmla="*/ 492919 w 607400"/>
              <a:gd name="connsiteY5" fmla="*/ 7175 h 735838"/>
              <a:gd name="connsiteX6" fmla="*/ 469106 w 607400"/>
              <a:gd name="connsiteY6" fmla="*/ 16700 h 735838"/>
              <a:gd name="connsiteX7" fmla="*/ 450056 w 607400"/>
              <a:gd name="connsiteY7" fmla="*/ 28606 h 735838"/>
              <a:gd name="connsiteX8" fmla="*/ 447675 w 607400"/>
              <a:gd name="connsiteY8" fmla="*/ 35750 h 735838"/>
              <a:gd name="connsiteX9" fmla="*/ 440531 w 607400"/>
              <a:gd name="connsiteY9" fmla="*/ 50038 h 735838"/>
              <a:gd name="connsiteX10" fmla="*/ 447675 w 607400"/>
              <a:gd name="connsiteY10" fmla="*/ 54800 h 735838"/>
              <a:gd name="connsiteX11" fmla="*/ 497681 w 607400"/>
              <a:gd name="connsiteY11" fmla="*/ 59563 h 735838"/>
              <a:gd name="connsiteX12" fmla="*/ 511969 w 607400"/>
              <a:gd name="connsiteY12" fmla="*/ 61944 h 735838"/>
              <a:gd name="connsiteX13" fmla="*/ 595313 w 607400"/>
              <a:gd name="connsiteY13" fmla="*/ 66706 h 735838"/>
              <a:gd name="connsiteX14" fmla="*/ 607219 w 607400"/>
              <a:gd name="connsiteY14" fmla="*/ 69088 h 735838"/>
              <a:gd name="connsiteX15" fmla="*/ 597694 w 607400"/>
              <a:gd name="connsiteY15" fmla="*/ 71469 h 735838"/>
              <a:gd name="connsiteX16" fmla="*/ 583406 w 607400"/>
              <a:gd name="connsiteY16" fmla="*/ 73850 h 735838"/>
              <a:gd name="connsiteX17" fmla="*/ 554831 w 607400"/>
              <a:gd name="connsiteY17" fmla="*/ 80994 h 735838"/>
              <a:gd name="connsiteX18" fmla="*/ 554831 w 607400"/>
              <a:gd name="connsiteY18" fmla="*/ 240538 h 735838"/>
              <a:gd name="connsiteX19" fmla="*/ 557213 w 607400"/>
              <a:gd name="connsiteY19" fmla="*/ 395319 h 735838"/>
              <a:gd name="connsiteX20" fmla="*/ 559594 w 607400"/>
              <a:gd name="connsiteY20" fmla="*/ 435800 h 735838"/>
              <a:gd name="connsiteX21" fmla="*/ 561975 w 607400"/>
              <a:gd name="connsiteY21" fmla="*/ 481044 h 735838"/>
              <a:gd name="connsiteX22" fmla="*/ 566738 w 607400"/>
              <a:gd name="connsiteY22" fmla="*/ 590581 h 735838"/>
              <a:gd name="connsiteX23" fmla="*/ 564356 w 607400"/>
              <a:gd name="connsiteY23" fmla="*/ 650113 h 735838"/>
              <a:gd name="connsiteX24" fmla="*/ 559594 w 607400"/>
              <a:gd name="connsiteY24" fmla="*/ 723931 h 735838"/>
              <a:gd name="connsiteX25" fmla="*/ 540544 w 607400"/>
              <a:gd name="connsiteY25" fmla="*/ 731075 h 735838"/>
              <a:gd name="connsiteX26" fmla="*/ 452438 w 607400"/>
              <a:gd name="connsiteY26" fmla="*/ 733456 h 735838"/>
              <a:gd name="connsiteX27" fmla="*/ 250031 w 607400"/>
              <a:gd name="connsiteY27" fmla="*/ 735838 h 735838"/>
              <a:gd name="connsiteX28" fmla="*/ 54769 w 607400"/>
              <a:gd name="connsiteY28" fmla="*/ 733456 h 735838"/>
              <a:gd name="connsiteX29" fmla="*/ 40481 w 607400"/>
              <a:gd name="connsiteY29" fmla="*/ 731075 h 735838"/>
              <a:gd name="connsiteX30" fmla="*/ 42863 w 607400"/>
              <a:gd name="connsiteY30" fmla="*/ 709644 h 735838"/>
              <a:gd name="connsiteX31" fmla="*/ 45244 w 607400"/>
              <a:gd name="connsiteY31" fmla="*/ 695356 h 735838"/>
              <a:gd name="connsiteX32" fmla="*/ 47625 w 607400"/>
              <a:gd name="connsiteY32" fmla="*/ 671544 h 735838"/>
              <a:gd name="connsiteX33" fmla="*/ 50006 w 607400"/>
              <a:gd name="connsiteY33" fmla="*/ 652494 h 735838"/>
              <a:gd name="connsiteX34" fmla="*/ 47625 w 607400"/>
              <a:gd name="connsiteY34" fmla="*/ 542956 h 735838"/>
              <a:gd name="connsiteX35" fmla="*/ 45244 w 607400"/>
              <a:gd name="connsiteY35" fmla="*/ 521525 h 735838"/>
              <a:gd name="connsiteX36" fmla="*/ 47625 w 607400"/>
              <a:gd name="connsiteY36" fmla="*/ 264350 h 735838"/>
              <a:gd name="connsiteX37" fmla="*/ 23813 w 607400"/>
              <a:gd name="connsiteY37" fmla="*/ 76231 h 735838"/>
              <a:gd name="connsiteX38" fmla="*/ 0 w 607400"/>
              <a:gd name="connsiteY38" fmla="*/ 73850 h 735838"/>
              <a:gd name="connsiteX39" fmla="*/ 61913 w 607400"/>
              <a:gd name="connsiteY39" fmla="*/ 71469 h 735838"/>
              <a:gd name="connsiteX40" fmla="*/ 140494 w 607400"/>
              <a:gd name="connsiteY40" fmla="*/ 64325 h 735838"/>
              <a:gd name="connsiteX41" fmla="*/ 159544 w 607400"/>
              <a:gd name="connsiteY41" fmla="*/ 59563 h 735838"/>
              <a:gd name="connsiteX42" fmla="*/ 161925 w 607400"/>
              <a:gd name="connsiteY42" fmla="*/ 52419 h 735838"/>
              <a:gd name="connsiteX43" fmla="*/ 159544 w 607400"/>
              <a:gd name="connsiteY43" fmla="*/ 19081 h 735838"/>
              <a:gd name="connsiteX44" fmla="*/ 140494 w 607400"/>
              <a:gd name="connsiteY44" fmla="*/ 16700 h 735838"/>
              <a:gd name="connsiteX45" fmla="*/ 188119 w 607400"/>
              <a:gd name="connsiteY45" fmla="*/ 11938 h 735838"/>
              <a:gd name="connsiteX46" fmla="*/ 252413 w 607400"/>
              <a:gd name="connsiteY46" fmla="*/ 9556 h 735838"/>
              <a:gd name="connsiteX47" fmla="*/ 300038 w 607400"/>
              <a:gd name="connsiteY47" fmla="*/ 4794 h 735838"/>
              <a:gd name="connsiteX0" fmla="*/ 300038 w 607400"/>
              <a:gd name="connsiteY0" fmla="*/ 2841 h 733885"/>
              <a:gd name="connsiteX1" fmla="*/ 316706 w 607400"/>
              <a:gd name="connsiteY1" fmla="*/ 460 h 733885"/>
              <a:gd name="connsiteX2" fmla="*/ 347663 w 607400"/>
              <a:gd name="connsiteY2" fmla="*/ 459 h 733885"/>
              <a:gd name="connsiteX3" fmla="*/ 397669 w 607400"/>
              <a:gd name="connsiteY3" fmla="*/ 5222 h 733885"/>
              <a:gd name="connsiteX4" fmla="*/ 450056 w 607400"/>
              <a:gd name="connsiteY4" fmla="*/ 2841 h 733885"/>
              <a:gd name="connsiteX5" fmla="*/ 492919 w 607400"/>
              <a:gd name="connsiteY5" fmla="*/ 5222 h 733885"/>
              <a:gd name="connsiteX6" fmla="*/ 469106 w 607400"/>
              <a:gd name="connsiteY6" fmla="*/ 14747 h 733885"/>
              <a:gd name="connsiteX7" fmla="*/ 450056 w 607400"/>
              <a:gd name="connsiteY7" fmla="*/ 26653 h 733885"/>
              <a:gd name="connsiteX8" fmla="*/ 447675 w 607400"/>
              <a:gd name="connsiteY8" fmla="*/ 33797 h 733885"/>
              <a:gd name="connsiteX9" fmla="*/ 440531 w 607400"/>
              <a:gd name="connsiteY9" fmla="*/ 48085 h 733885"/>
              <a:gd name="connsiteX10" fmla="*/ 447675 w 607400"/>
              <a:gd name="connsiteY10" fmla="*/ 52847 h 733885"/>
              <a:gd name="connsiteX11" fmla="*/ 497681 w 607400"/>
              <a:gd name="connsiteY11" fmla="*/ 57610 h 733885"/>
              <a:gd name="connsiteX12" fmla="*/ 511969 w 607400"/>
              <a:gd name="connsiteY12" fmla="*/ 59991 h 733885"/>
              <a:gd name="connsiteX13" fmla="*/ 595313 w 607400"/>
              <a:gd name="connsiteY13" fmla="*/ 64753 h 733885"/>
              <a:gd name="connsiteX14" fmla="*/ 607219 w 607400"/>
              <a:gd name="connsiteY14" fmla="*/ 67135 h 733885"/>
              <a:gd name="connsiteX15" fmla="*/ 597694 w 607400"/>
              <a:gd name="connsiteY15" fmla="*/ 69516 h 733885"/>
              <a:gd name="connsiteX16" fmla="*/ 583406 w 607400"/>
              <a:gd name="connsiteY16" fmla="*/ 71897 h 733885"/>
              <a:gd name="connsiteX17" fmla="*/ 554831 w 607400"/>
              <a:gd name="connsiteY17" fmla="*/ 79041 h 733885"/>
              <a:gd name="connsiteX18" fmla="*/ 554831 w 607400"/>
              <a:gd name="connsiteY18" fmla="*/ 238585 h 733885"/>
              <a:gd name="connsiteX19" fmla="*/ 557213 w 607400"/>
              <a:gd name="connsiteY19" fmla="*/ 393366 h 733885"/>
              <a:gd name="connsiteX20" fmla="*/ 559594 w 607400"/>
              <a:gd name="connsiteY20" fmla="*/ 433847 h 733885"/>
              <a:gd name="connsiteX21" fmla="*/ 561975 w 607400"/>
              <a:gd name="connsiteY21" fmla="*/ 479091 h 733885"/>
              <a:gd name="connsiteX22" fmla="*/ 566738 w 607400"/>
              <a:gd name="connsiteY22" fmla="*/ 588628 h 733885"/>
              <a:gd name="connsiteX23" fmla="*/ 564356 w 607400"/>
              <a:gd name="connsiteY23" fmla="*/ 648160 h 733885"/>
              <a:gd name="connsiteX24" fmla="*/ 559594 w 607400"/>
              <a:gd name="connsiteY24" fmla="*/ 721978 h 733885"/>
              <a:gd name="connsiteX25" fmla="*/ 540544 w 607400"/>
              <a:gd name="connsiteY25" fmla="*/ 729122 h 733885"/>
              <a:gd name="connsiteX26" fmla="*/ 452438 w 607400"/>
              <a:gd name="connsiteY26" fmla="*/ 731503 h 733885"/>
              <a:gd name="connsiteX27" fmla="*/ 250031 w 607400"/>
              <a:gd name="connsiteY27" fmla="*/ 733885 h 733885"/>
              <a:gd name="connsiteX28" fmla="*/ 54769 w 607400"/>
              <a:gd name="connsiteY28" fmla="*/ 731503 h 733885"/>
              <a:gd name="connsiteX29" fmla="*/ 40481 w 607400"/>
              <a:gd name="connsiteY29" fmla="*/ 729122 h 733885"/>
              <a:gd name="connsiteX30" fmla="*/ 42863 w 607400"/>
              <a:gd name="connsiteY30" fmla="*/ 707691 h 733885"/>
              <a:gd name="connsiteX31" fmla="*/ 45244 w 607400"/>
              <a:gd name="connsiteY31" fmla="*/ 693403 h 733885"/>
              <a:gd name="connsiteX32" fmla="*/ 47625 w 607400"/>
              <a:gd name="connsiteY32" fmla="*/ 669591 h 733885"/>
              <a:gd name="connsiteX33" fmla="*/ 50006 w 607400"/>
              <a:gd name="connsiteY33" fmla="*/ 650541 h 733885"/>
              <a:gd name="connsiteX34" fmla="*/ 47625 w 607400"/>
              <a:gd name="connsiteY34" fmla="*/ 541003 h 733885"/>
              <a:gd name="connsiteX35" fmla="*/ 45244 w 607400"/>
              <a:gd name="connsiteY35" fmla="*/ 519572 h 733885"/>
              <a:gd name="connsiteX36" fmla="*/ 47625 w 607400"/>
              <a:gd name="connsiteY36" fmla="*/ 262397 h 733885"/>
              <a:gd name="connsiteX37" fmla="*/ 23813 w 607400"/>
              <a:gd name="connsiteY37" fmla="*/ 74278 h 733885"/>
              <a:gd name="connsiteX38" fmla="*/ 0 w 607400"/>
              <a:gd name="connsiteY38" fmla="*/ 71897 h 733885"/>
              <a:gd name="connsiteX39" fmla="*/ 61913 w 607400"/>
              <a:gd name="connsiteY39" fmla="*/ 69516 h 733885"/>
              <a:gd name="connsiteX40" fmla="*/ 140494 w 607400"/>
              <a:gd name="connsiteY40" fmla="*/ 62372 h 733885"/>
              <a:gd name="connsiteX41" fmla="*/ 159544 w 607400"/>
              <a:gd name="connsiteY41" fmla="*/ 57610 h 733885"/>
              <a:gd name="connsiteX42" fmla="*/ 161925 w 607400"/>
              <a:gd name="connsiteY42" fmla="*/ 50466 h 733885"/>
              <a:gd name="connsiteX43" fmla="*/ 159544 w 607400"/>
              <a:gd name="connsiteY43" fmla="*/ 17128 h 733885"/>
              <a:gd name="connsiteX44" fmla="*/ 140494 w 607400"/>
              <a:gd name="connsiteY44" fmla="*/ 14747 h 733885"/>
              <a:gd name="connsiteX45" fmla="*/ 188119 w 607400"/>
              <a:gd name="connsiteY45" fmla="*/ 9985 h 733885"/>
              <a:gd name="connsiteX46" fmla="*/ 252413 w 607400"/>
              <a:gd name="connsiteY46" fmla="*/ 7603 h 733885"/>
              <a:gd name="connsiteX47" fmla="*/ 300038 w 607400"/>
              <a:gd name="connsiteY47" fmla="*/ 2841 h 733885"/>
              <a:gd name="connsiteX0" fmla="*/ 300038 w 607400"/>
              <a:gd name="connsiteY0" fmla="*/ 2444 h 733488"/>
              <a:gd name="connsiteX1" fmla="*/ 316706 w 607400"/>
              <a:gd name="connsiteY1" fmla="*/ 63 h 733488"/>
              <a:gd name="connsiteX2" fmla="*/ 352425 w 607400"/>
              <a:gd name="connsiteY2" fmla="*/ 4825 h 733488"/>
              <a:gd name="connsiteX3" fmla="*/ 397669 w 607400"/>
              <a:gd name="connsiteY3" fmla="*/ 4825 h 733488"/>
              <a:gd name="connsiteX4" fmla="*/ 450056 w 607400"/>
              <a:gd name="connsiteY4" fmla="*/ 2444 h 733488"/>
              <a:gd name="connsiteX5" fmla="*/ 492919 w 607400"/>
              <a:gd name="connsiteY5" fmla="*/ 4825 h 733488"/>
              <a:gd name="connsiteX6" fmla="*/ 469106 w 607400"/>
              <a:gd name="connsiteY6" fmla="*/ 14350 h 733488"/>
              <a:gd name="connsiteX7" fmla="*/ 450056 w 607400"/>
              <a:gd name="connsiteY7" fmla="*/ 26256 h 733488"/>
              <a:gd name="connsiteX8" fmla="*/ 447675 w 607400"/>
              <a:gd name="connsiteY8" fmla="*/ 33400 h 733488"/>
              <a:gd name="connsiteX9" fmla="*/ 440531 w 607400"/>
              <a:gd name="connsiteY9" fmla="*/ 47688 h 733488"/>
              <a:gd name="connsiteX10" fmla="*/ 447675 w 607400"/>
              <a:gd name="connsiteY10" fmla="*/ 52450 h 733488"/>
              <a:gd name="connsiteX11" fmla="*/ 497681 w 607400"/>
              <a:gd name="connsiteY11" fmla="*/ 57213 h 733488"/>
              <a:gd name="connsiteX12" fmla="*/ 511969 w 607400"/>
              <a:gd name="connsiteY12" fmla="*/ 59594 h 733488"/>
              <a:gd name="connsiteX13" fmla="*/ 595313 w 607400"/>
              <a:gd name="connsiteY13" fmla="*/ 64356 h 733488"/>
              <a:gd name="connsiteX14" fmla="*/ 607219 w 607400"/>
              <a:gd name="connsiteY14" fmla="*/ 66738 h 733488"/>
              <a:gd name="connsiteX15" fmla="*/ 597694 w 607400"/>
              <a:gd name="connsiteY15" fmla="*/ 69119 h 733488"/>
              <a:gd name="connsiteX16" fmla="*/ 583406 w 607400"/>
              <a:gd name="connsiteY16" fmla="*/ 71500 h 733488"/>
              <a:gd name="connsiteX17" fmla="*/ 554831 w 607400"/>
              <a:gd name="connsiteY17" fmla="*/ 78644 h 733488"/>
              <a:gd name="connsiteX18" fmla="*/ 554831 w 607400"/>
              <a:gd name="connsiteY18" fmla="*/ 238188 h 733488"/>
              <a:gd name="connsiteX19" fmla="*/ 557213 w 607400"/>
              <a:gd name="connsiteY19" fmla="*/ 392969 h 733488"/>
              <a:gd name="connsiteX20" fmla="*/ 559594 w 607400"/>
              <a:gd name="connsiteY20" fmla="*/ 433450 h 733488"/>
              <a:gd name="connsiteX21" fmla="*/ 561975 w 607400"/>
              <a:gd name="connsiteY21" fmla="*/ 478694 h 733488"/>
              <a:gd name="connsiteX22" fmla="*/ 566738 w 607400"/>
              <a:gd name="connsiteY22" fmla="*/ 588231 h 733488"/>
              <a:gd name="connsiteX23" fmla="*/ 564356 w 607400"/>
              <a:gd name="connsiteY23" fmla="*/ 647763 h 733488"/>
              <a:gd name="connsiteX24" fmla="*/ 559594 w 607400"/>
              <a:gd name="connsiteY24" fmla="*/ 721581 h 733488"/>
              <a:gd name="connsiteX25" fmla="*/ 540544 w 607400"/>
              <a:gd name="connsiteY25" fmla="*/ 728725 h 733488"/>
              <a:gd name="connsiteX26" fmla="*/ 452438 w 607400"/>
              <a:gd name="connsiteY26" fmla="*/ 731106 h 733488"/>
              <a:gd name="connsiteX27" fmla="*/ 250031 w 607400"/>
              <a:gd name="connsiteY27" fmla="*/ 733488 h 733488"/>
              <a:gd name="connsiteX28" fmla="*/ 54769 w 607400"/>
              <a:gd name="connsiteY28" fmla="*/ 731106 h 733488"/>
              <a:gd name="connsiteX29" fmla="*/ 40481 w 607400"/>
              <a:gd name="connsiteY29" fmla="*/ 728725 h 733488"/>
              <a:gd name="connsiteX30" fmla="*/ 42863 w 607400"/>
              <a:gd name="connsiteY30" fmla="*/ 707294 h 733488"/>
              <a:gd name="connsiteX31" fmla="*/ 45244 w 607400"/>
              <a:gd name="connsiteY31" fmla="*/ 693006 h 733488"/>
              <a:gd name="connsiteX32" fmla="*/ 47625 w 607400"/>
              <a:gd name="connsiteY32" fmla="*/ 669194 h 733488"/>
              <a:gd name="connsiteX33" fmla="*/ 50006 w 607400"/>
              <a:gd name="connsiteY33" fmla="*/ 650144 h 733488"/>
              <a:gd name="connsiteX34" fmla="*/ 47625 w 607400"/>
              <a:gd name="connsiteY34" fmla="*/ 540606 h 733488"/>
              <a:gd name="connsiteX35" fmla="*/ 45244 w 607400"/>
              <a:gd name="connsiteY35" fmla="*/ 519175 h 733488"/>
              <a:gd name="connsiteX36" fmla="*/ 47625 w 607400"/>
              <a:gd name="connsiteY36" fmla="*/ 262000 h 733488"/>
              <a:gd name="connsiteX37" fmla="*/ 23813 w 607400"/>
              <a:gd name="connsiteY37" fmla="*/ 73881 h 733488"/>
              <a:gd name="connsiteX38" fmla="*/ 0 w 607400"/>
              <a:gd name="connsiteY38" fmla="*/ 71500 h 733488"/>
              <a:gd name="connsiteX39" fmla="*/ 61913 w 607400"/>
              <a:gd name="connsiteY39" fmla="*/ 69119 h 733488"/>
              <a:gd name="connsiteX40" fmla="*/ 140494 w 607400"/>
              <a:gd name="connsiteY40" fmla="*/ 61975 h 733488"/>
              <a:gd name="connsiteX41" fmla="*/ 159544 w 607400"/>
              <a:gd name="connsiteY41" fmla="*/ 57213 h 733488"/>
              <a:gd name="connsiteX42" fmla="*/ 161925 w 607400"/>
              <a:gd name="connsiteY42" fmla="*/ 50069 h 733488"/>
              <a:gd name="connsiteX43" fmla="*/ 159544 w 607400"/>
              <a:gd name="connsiteY43" fmla="*/ 16731 h 733488"/>
              <a:gd name="connsiteX44" fmla="*/ 140494 w 607400"/>
              <a:gd name="connsiteY44" fmla="*/ 14350 h 733488"/>
              <a:gd name="connsiteX45" fmla="*/ 188119 w 607400"/>
              <a:gd name="connsiteY45" fmla="*/ 9588 h 733488"/>
              <a:gd name="connsiteX46" fmla="*/ 252413 w 607400"/>
              <a:gd name="connsiteY46" fmla="*/ 7206 h 733488"/>
              <a:gd name="connsiteX47" fmla="*/ 300038 w 607400"/>
              <a:gd name="connsiteY47" fmla="*/ 2444 h 733488"/>
              <a:gd name="connsiteX0" fmla="*/ 300038 w 607400"/>
              <a:gd name="connsiteY0" fmla="*/ 209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0038 w 607400"/>
              <a:gd name="connsiteY47" fmla="*/ 209 h 731253"/>
              <a:gd name="connsiteX0" fmla="*/ 302419 w 607400"/>
              <a:gd name="connsiteY0" fmla="*/ 7353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2419 w 607400"/>
              <a:gd name="connsiteY47" fmla="*/ 7353 h 7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400" h="731253">
                <a:moveTo>
                  <a:pt x="302419" y="7353"/>
                </a:moveTo>
                <a:cubicBezTo>
                  <a:pt x="313134" y="7353"/>
                  <a:pt x="308372" y="5766"/>
                  <a:pt x="316706" y="4972"/>
                </a:cubicBezTo>
                <a:cubicBezTo>
                  <a:pt x="325040" y="4178"/>
                  <a:pt x="338931" y="2987"/>
                  <a:pt x="352425" y="2590"/>
                </a:cubicBezTo>
                <a:cubicBezTo>
                  <a:pt x="365919" y="2193"/>
                  <a:pt x="381397" y="2987"/>
                  <a:pt x="397669" y="2590"/>
                </a:cubicBezTo>
                <a:cubicBezTo>
                  <a:pt x="413941" y="2193"/>
                  <a:pt x="431759" y="-807"/>
                  <a:pt x="450056" y="209"/>
                </a:cubicBezTo>
                <a:lnTo>
                  <a:pt x="492919" y="2590"/>
                </a:lnTo>
                <a:cubicBezTo>
                  <a:pt x="470581" y="13760"/>
                  <a:pt x="498532" y="345"/>
                  <a:pt x="469106" y="12115"/>
                </a:cubicBezTo>
                <a:cubicBezTo>
                  <a:pt x="459770" y="15849"/>
                  <a:pt x="458241" y="17883"/>
                  <a:pt x="450056" y="24021"/>
                </a:cubicBezTo>
                <a:cubicBezTo>
                  <a:pt x="449262" y="26402"/>
                  <a:pt x="448797" y="28920"/>
                  <a:pt x="447675" y="31165"/>
                </a:cubicBezTo>
                <a:cubicBezTo>
                  <a:pt x="438440" y="49638"/>
                  <a:pt x="446521" y="27489"/>
                  <a:pt x="440531" y="45453"/>
                </a:cubicBezTo>
                <a:cubicBezTo>
                  <a:pt x="442912" y="47040"/>
                  <a:pt x="444960" y="49310"/>
                  <a:pt x="447675" y="50215"/>
                </a:cubicBezTo>
                <a:cubicBezTo>
                  <a:pt x="457445" y="53471"/>
                  <a:pt x="497399" y="54959"/>
                  <a:pt x="497681" y="54978"/>
                </a:cubicBezTo>
                <a:cubicBezTo>
                  <a:pt x="502444" y="55772"/>
                  <a:pt x="507162" y="56901"/>
                  <a:pt x="511969" y="57359"/>
                </a:cubicBezTo>
                <a:cubicBezTo>
                  <a:pt x="530972" y="59169"/>
                  <a:pt x="579162" y="61314"/>
                  <a:pt x="595313" y="62121"/>
                </a:cubicBezTo>
                <a:cubicBezTo>
                  <a:pt x="599282" y="62915"/>
                  <a:pt x="605409" y="60883"/>
                  <a:pt x="607219" y="64503"/>
                </a:cubicBezTo>
                <a:cubicBezTo>
                  <a:pt x="608682" y="67430"/>
                  <a:pt x="600903" y="66242"/>
                  <a:pt x="597694" y="66884"/>
                </a:cubicBezTo>
                <a:cubicBezTo>
                  <a:pt x="592959" y="67831"/>
                  <a:pt x="588119" y="68218"/>
                  <a:pt x="583406" y="69265"/>
                </a:cubicBezTo>
                <a:cubicBezTo>
                  <a:pt x="573822" y="71395"/>
                  <a:pt x="554831" y="76409"/>
                  <a:pt x="554831" y="76409"/>
                </a:cubicBezTo>
                <a:cubicBezTo>
                  <a:pt x="549396" y="152504"/>
                  <a:pt x="552452" y="95631"/>
                  <a:pt x="554831" y="235953"/>
                </a:cubicBezTo>
                <a:cubicBezTo>
                  <a:pt x="555706" y="287545"/>
                  <a:pt x="555955" y="339150"/>
                  <a:pt x="557213" y="390734"/>
                </a:cubicBezTo>
                <a:cubicBezTo>
                  <a:pt x="557543" y="404247"/>
                  <a:pt x="558844" y="417719"/>
                  <a:pt x="559594" y="431215"/>
                </a:cubicBezTo>
                <a:cubicBezTo>
                  <a:pt x="560432" y="446294"/>
                  <a:pt x="561305" y="461372"/>
                  <a:pt x="561975" y="476459"/>
                </a:cubicBezTo>
                <a:cubicBezTo>
                  <a:pt x="569141" y="637717"/>
                  <a:pt x="560112" y="453509"/>
                  <a:pt x="566738" y="585996"/>
                </a:cubicBezTo>
                <a:cubicBezTo>
                  <a:pt x="565944" y="605840"/>
                  <a:pt x="565418" y="625697"/>
                  <a:pt x="564356" y="645528"/>
                </a:cubicBezTo>
                <a:cubicBezTo>
                  <a:pt x="563037" y="670150"/>
                  <a:pt x="563288" y="694967"/>
                  <a:pt x="559594" y="719346"/>
                </a:cubicBezTo>
                <a:cubicBezTo>
                  <a:pt x="558843" y="724304"/>
                  <a:pt x="541455" y="726447"/>
                  <a:pt x="540544" y="726490"/>
                </a:cubicBezTo>
                <a:cubicBezTo>
                  <a:pt x="511198" y="727887"/>
                  <a:pt x="481813" y="728389"/>
                  <a:pt x="452438" y="728871"/>
                </a:cubicBezTo>
                <a:lnTo>
                  <a:pt x="250031" y="731253"/>
                </a:lnTo>
                <a:lnTo>
                  <a:pt x="54769" y="728871"/>
                </a:lnTo>
                <a:cubicBezTo>
                  <a:pt x="49942" y="728761"/>
                  <a:pt x="42640" y="730809"/>
                  <a:pt x="40481" y="726490"/>
                </a:cubicBezTo>
                <a:cubicBezTo>
                  <a:pt x="37267" y="720061"/>
                  <a:pt x="41913" y="712184"/>
                  <a:pt x="42863" y="705059"/>
                </a:cubicBezTo>
                <a:cubicBezTo>
                  <a:pt x="43501" y="700273"/>
                  <a:pt x="44645" y="695562"/>
                  <a:pt x="45244" y="690771"/>
                </a:cubicBezTo>
                <a:cubicBezTo>
                  <a:pt x="46233" y="682856"/>
                  <a:pt x="46744" y="674887"/>
                  <a:pt x="47625" y="666959"/>
                </a:cubicBezTo>
                <a:cubicBezTo>
                  <a:pt x="48332" y="660599"/>
                  <a:pt x="49212" y="654259"/>
                  <a:pt x="50006" y="647909"/>
                </a:cubicBezTo>
                <a:cubicBezTo>
                  <a:pt x="49212" y="611396"/>
                  <a:pt x="48952" y="574868"/>
                  <a:pt x="47625" y="538371"/>
                </a:cubicBezTo>
                <a:cubicBezTo>
                  <a:pt x="47364" y="531188"/>
                  <a:pt x="45244" y="524128"/>
                  <a:pt x="45244" y="516940"/>
                </a:cubicBezTo>
                <a:cubicBezTo>
                  <a:pt x="45244" y="431211"/>
                  <a:pt x="46831" y="345490"/>
                  <a:pt x="47625" y="259765"/>
                </a:cubicBezTo>
                <a:cubicBezTo>
                  <a:pt x="45206" y="71045"/>
                  <a:pt x="106776" y="80380"/>
                  <a:pt x="23813" y="71646"/>
                </a:cubicBezTo>
                <a:lnTo>
                  <a:pt x="0" y="69265"/>
                </a:lnTo>
                <a:lnTo>
                  <a:pt x="61913" y="66884"/>
                </a:lnTo>
                <a:cubicBezTo>
                  <a:pt x="88229" y="65568"/>
                  <a:pt x="114298" y="62359"/>
                  <a:pt x="140494" y="59740"/>
                </a:cubicBezTo>
                <a:cubicBezTo>
                  <a:pt x="146844" y="58153"/>
                  <a:pt x="153822" y="58157"/>
                  <a:pt x="159544" y="54978"/>
                </a:cubicBezTo>
                <a:cubicBezTo>
                  <a:pt x="161738" y="53759"/>
                  <a:pt x="161925" y="50344"/>
                  <a:pt x="161925" y="47834"/>
                </a:cubicBezTo>
                <a:cubicBezTo>
                  <a:pt x="161925" y="36693"/>
                  <a:pt x="165276" y="24049"/>
                  <a:pt x="159544" y="14496"/>
                </a:cubicBezTo>
                <a:cubicBezTo>
                  <a:pt x="156252" y="9009"/>
                  <a:pt x="146844" y="12909"/>
                  <a:pt x="140494" y="12115"/>
                </a:cubicBezTo>
                <a:cubicBezTo>
                  <a:pt x="116087" y="3980"/>
                  <a:pt x="130310" y="9666"/>
                  <a:pt x="188119" y="7353"/>
                </a:cubicBezTo>
                <a:lnTo>
                  <a:pt x="252413" y="4971"/>
                </a:lnTo>
                <a:cubicBezTo>
                  <a:pt x="286525" y="2129"/>
                  <a:pt x="291704" y="7353"/>
                  <a:pt x="302419" y="7353"/>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957DDEF-7F73-E768-672E-6FDE1ADA97E2}"/>
              </a:ext>
            </a:extLst>
          </p:cNvPr>
          <p:cNvSpPr>
            <a:spLocks/>
          </p:cNvSpPr>
          <p:nvPr/>
        </p:nvSpPr>
        <p:spPr>
          <a:xfrm>
            <a:off x="5493051" y="5358957"/>
            <a:ext cx="574240" cy="228709"/>
          </a:xfrm>
          <a:custGeom>
            <a:avLst/>
            <a:gdLst>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97518 w 581194"/>
              <a:gd name="connsiteY4" fmla="*/ 42863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0380 w 581194"/>
              <a:gd name="connsiteY6" fmla="*/ 23813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5143 w 581194"/>
              <a:gd name="connsiteY6" fmla="*/ 28575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5744 w 577526"/>
              <a:gd name="connsiteY0" fmla="*/ 59531 h 228709"/>
              <a:gd name="connsiteX1" fmla="*/ 29556 w 577526"/>
              <a:gd name="connsiteY1" fmla="*/ 54769 h 228709"/>
              <a:gd name="connsiteX2" fmla="*/ 53368 w 577526"/>
              <a:gd name="connsiteY2" fmla="*/ 50006 h 228709"/>
              <a:gd name="connsiteX3" fmla="*/ 65275 w 577526"/>
              <a:gd name="connsiteY3" fmla="*/ 47625 h 228709"/>
              <a:gd name="connsiteX4" fmla="*/ 103375 w 577526"/>
              <a:gd name="connsiteY4" fmla="*/ 35719 h 228709"/>
              <a:gd name="connsiteX5" fmla="*/ 122425 w 577526"/>
              <a:gd name="connsiteY5" fmla="*/ 33338 h 228709"/>
              <a:gd name="connsiteX6" fmla="*/ 141475 w 577526"/>
              <a:gd name="connsiteY6" fmla="*/ 28575 h 228709"/>
              <a:gd name="connsiteX7" fmla="*/ 155762 w 577526"/>
              <a:gd name="connsiteY7" fmla="*/ 21431 h 228709"/>
              <a:gd name="connsiteX8" fmla="*/ 172431 w 577526"/>
              <a:gd name="connsiteY8" fmla="*/ 19050 h 228709"/>
              <a:gd name="connsiteX9" fmla="*/ 189100 w 577526"/>
              <a:gd name="connsiteY9" fmla="*/ 14288 h 228709"/>
              <a:gd name="connsiteX10" fmla="*/ 196243 w 577526"/>
              <a:gd name="connsiteY10" fmla="*/ 11906 h 228709"/>
              <a:gd name="connsiteX11" fmla="*/ 222437 w 577526"/>
              <a:gd name="connsiteY11" fmla="*/ 9525 h 228709"/>
              <a:gd name="connsiteX12" fmla="*/ 231962 w 577526"/>
              <a:gd name="connsiteY12" fmla="*/ 4763 h 228709"/>
              <a:gd name="connsiteX13" fmla="*/ 241487 w 577526"/>
              <a:gd name="connsiteY13" fmla="*/ 2381 h 228709"/>
              <a:gd name="connsiteX14" fmla="*/ 248631 w 577526"/>
              <a:gd name="connsiteY14" fmla="*/ 0 h 228709"/>
              <a:gd name="connsiteX15" fmla="*/ 362931 w 577526"/>
              <a:gd name="connsiteY15" fmla="*/ 4763 h 228709"/>
              <a:gd name="connsiteX16" fmla="*/ 377218 w 577526"/>
              <a:gd name="connsiteY16" fmla="*/ 9525 h 228709"/>
              <a:gd name="connsiteX17" fmla="*/ 386743 w 577526"/>
              <a:gd name="connsiteY17" fmla="*/ 11906 h 228709"/>
              <a:gd name="connsiteX18" fmla="*/ 405793 w 577526"/>
              <a:gd name="connsiteY18" fmla="*/ 19050 h 228709"/>
              <a:gd name="connsiteX19" fmla="*/ 422462 w 577526"/>
              <a:gd name="connsiteY19" fmla="*/ 21431 h 228709"/>
              <a:gd name="connsiteX20" fmla="*/ 451037 w 577526"/>
              <a:gd name="connsiteY20" fmla="*/ 28575 h 228709"/>
              <a:gd name="connsiteX21" fmla="*/ 458181 w 577526"/>
              <a:gd name="connsiteY21" fmla="*/ 30956 h 228709"/>
              <a:gd name="connsiteX22" fmla="*/ 470087 w 577526"/>
              <a:gd name="connsiteY22" fmla="*/ 33338 h 228709"/>
              <a:gd name="connsiteX23" fmla="*/ 496281 w 577526"/>
              <a:gd name="connsiteY23" fmla="*/ 40481 h 228709"/>
              <a:gd name="connsiteX24" fmla="*/ 510568 w 577526"/>
              <a:gd name="connsiteY24" fmla="*/ 45244 h 228709"/>
              <a:gd name="connsiteX25" fmla="*/ 534381 w 577526"/>
              <a:gd name="connsiteY25" fmla="*/ 47625 h 228709"/>
              <a:gd name="connsiteX26" fmla="*/ 555812 w 577526"/>
              <a:gd name="connsiteY26" fmla="*/ 52388 h 228709"/>
              <a:gd name="connsiteX27" fmla="*/ 570100 w 577526"/>
              <a:gd name="connsiteY27" fmla="*/ 57150 h 228709"/>
              <a:gd name="connsiteX28" fmla="*/ 577243 w 577526"/>
              <a:gd name="connsiteY28" fmla="*/ 61913 h 228709"/>
              <a:gd name="connsiteX29" fmla="*/ 570100 w 577526"/>
              <a:gd name="connsiteY29" fmla="*/ 78581 h 228709"/>
              <a:gd name="connsiteX30" fmla="*/ 567718 w 577526"/>
              <a:gd name="connsiteY30" fmla="*/ 109538 h 228709"/>
              <a:gd name="connsiteX31" fmla="*/ 562956 w 577526"/>
              <a:gd name="connsiteY31" fmla="*/ 207169 h 228709"/>
              <a:gd name="connsiteX32" fmla="*/ 565337 w 577526"/>
              <a:gd name="connsiteY32" fmla="*/ 216694 h 228709"/>
              <a:gd name="connsiteX33" fmla="*/ 536762 w 577526"/>
              <a:gd name="connsiteY33" fmla="*/ 226219 h 228709"/>
              <a:gd name="connsiteX34" fmla="*/ 436750 w 577526"/>
              <a:gd name="connsiteY34" fmla="*/ 228600 h 228709"/>
              <a:gd name="connsiteX35" fmla="*/ 248631 w 577526"/>
              <a:gd name="connsiteY35" fmla="*/ 226219 h 228709"/>
              <a:gd name="connsiteX36" fmla="*/ 3362 w 577526"/>
              <a:gd name="connsiteY36" fmla="*/ 226219 h 228709"/>
              <a:gd name="connsiteX37" fmla="*/ 981 w 577526"/>
              <a:gd name="connsiteY37" fmla="*/ 214313 h 228709"/>
              <a:gd name="connsiteX38" fmla="*/ 5744 w 577526"/>
              <a:gd name="connsiteY38" fmla="*/ 59531 h 228709"/>
              <a:gd name="connsiteX0" fmla="*/ 2458 w 574240"/>
              <a:gd name="connsiteY0" fmla="*/ 59531 h 228709"/>
              <a:gd name="connsiteX1" fmla="*/ 26270 w 574240"/>
              <a:gd name="connsiteY1" fmla="*/ 54769 h 228709"/>
              <a:gd name="connsiteX2" fmla="*/ 50082 w 574240"/>
              <a:gd name="connsiteY2" fmla="*/ 50006 h 228709"/>
              <a:gd name="connsiteX3" fmla="*/ 61989 w 574240"/>
              <a:gd name="connsiteY3" fmla="*/ 47625 h 228709"/>
              <a:gd name="connsiteX4" fmla="*/ 100089 w 574240"/>
              <a:gd name="connsiteY4" fmla="*/ 35719 h 228709"/>
              <a:gd name="connsiteX5" fmla="*/ 119139 w 574240"/>
              <a:gd name="connsiteY5" fmla="*/ 33338 h 228709"/>
              <a:gd name="connsiteX6" fmla="*/ 138189 w 574240"/>
              <a:gd name="connsiteY6" fmla="*/ 28575 h 228709"/>
              <a:gd name="connsiteX7" fmla="*/ 152476 w 574240"/>
              <a:gd name="connsiteY7" fmla="*/ 21431 h 228709"/>
              <a:gd name="connsiteX8" fmla="*/ 169145 w 574240"/>
              <a:gd name="connsiteY8" fmla="*/ 19050 h 228709"/>
              <a:gd name="connsiteX9" fmla="*/ 185814 w 574240"/>
              <a:gd name="connsiteY9" fmla="*/ 14288 h 228709"/>
              <a:gd name="connsiteX10" fmla="*/ 192957 w 574240"/>
              <a:gd name="connsiteY10" fmla="*/ 11906 h 228709"/>
              <a:gd name="connsiteX11" fmla="*/ 219151 w 574240"/>
              <a:gd name="connsiteY11" fmla="*/ 9525 h 228709"/>
              <a:gd name="connsiteX12" fmla="*/ 228676 w 574240"/>
              <a:gd name="connsiteY12" fmla="*/ 4763 h 228709"/>
              <a:gd name="connsiteX13" fmla="*/ 238201 w 574240"/>
              <a:gd name="connsiteY13" fmla="*/ 2381 h 228709"/>
              <a:gd name="connsiteX14" fmla="*/ 245345 w 574240"/>
              <a:gd name="connsiteY14" fmla="*/ 0 h 228709"/>
              <a:gd name="connsiteX15" fmla="*/ 359645 w 574240"/>
              <a:gd name="connsiteY15" fmla="*/ 4763 h 228709"/>
              <a:gd name="connsiteX16" fmla="*/ 373932 w 574240"/>
              <a:gd name="connsiteY16" fmla="*/ 9525 h 228709"/>
              <a:gd name="connsiteX17" fmla="*/ 383457 w 574240"/>
              <a:gd name="connsiteY17" fmla="*/ 11906 h 228709"/>
              <a:gd name="connsiteX18" fmla="*/ 402507 w 574240"/>
              <a:gd name="connsiteY18" fmla="*/ 19050 h 228709"/>
              <a:gd name="connsiteX19" fmla="*/ 419176 w 574240"/>
              <a:gd name="connsiteY19" fmla="*/ 21431 h 228709"/>
              <a:gd name="connsiteX20" fmla="*/ 447751 w 574240"/>
              <a:gd name="connsiteY20" fmla="*/ 28575 h 228709"/>
              <a:gd name="connsiteX21" fmla="*/ 454895 w 574240"/>
              <a:gd name="connsiteY21" fmla="*/ 30956 h 228709"/>
              <a:gd name="connsiteX22" fmla="*/ 466801 w 574240"/>
              <a:gd name="connsiteY22" fmla="*/ 33338 h 228709"/>
              <a:gd name="connsiteX23" fmla="*/ 492995 w 574240"/>
              <a:gd name="connsiteY23" fmla="*/ 40481 h 228709"/>
              <a:gd name="connsiteX24" fmla="*/ 507282 w 574240"/>
              <a:gd name="connsiteY24" fmla="*/ 45244 h 228709"/>
              <a:gd name="connsiteX25" fmla="*/ 531095 w 574240"/>
              <a:gd name="connsiteY25" fmla="*/ 47625 h 228709"/>
              <a:gd name="connsiteX26" fmla="*/ 552526 w 574240"/>
              <a:gd name="connsiteY26" fmla="*/ 52388 h 228709"/>
              <a:gd name="connsiteX27" fmla="*/ 566814 w 574240"/>
              <a:gd name="connsiteY27" fmla="*/ 57150 h 228709"/>
              <a:gd name="connsiteX28" fmla="*/ 573957 w 574240"/>
              <a:gd name="connsiteY28" fmla="*/ 61913 h 228709"/>
              <a:gd name="connsiteX29" fmla="*/ 566814 w 574240"/>
              <a:gd name="connsiteY29" fmla="*/ 78581 h 228709"/>
              <a:gd name="connsiteX30" fmla="*/ 564432 w 574240"/>
              <a:gd name="connsiteY30" fmla="*/ 109538 h 228709"/>
              <a:gd name="connsiteX31" fmla="*/ 559670 w 574240"/>
              <a:gd name="connsiteY31" fmla="*/ 207169 h 228709"/>
              <a:gd name="connsiteX32" fmla="*/ 562051 w 574240"/>
              <a:gd name="connsiteY32" fmla="*/ 216694 h 228709"/>
              <a:gd name="connsiteX33" fmla="*/ 533476 w 574240"/>
              <a:gd name="connsiteY33" fmla="*/ 226219 h 228709"/>
              <a:gd name="connsiteX34" fmla="*/ 433464 w 574240"/>
              <a:gd name="connsiteY34" fmla="*/ 228600 h 228709"/>
              <a:gd name="connsiteX35" fmla="*/ 245345 w 574240"/>
              <a:gd name="connsiteY35" fmla="*/ 226219 h 228709"/>
              <a:gd name="connsiteX36" fmla="*/ 76 w 574240"/>
              <a:gd name="connsiteY36" fmla="*/ 226219 h 228709"/>
              <a:gd name="connsiteX37" fmla="*/ 4839 w 574240"/>
              <a:gd name="connsiteY37" fmla="*/ 214313 h 228709"/>
              <a:gd name="connsiteX38" fmla="*/ 2458 w 574240"/>
              <a:gd name="connsiteY38" fmla="*/ 59531 h 2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4240" h="228709">
                <a:moveTo>
                  <a:pt x="2458" y="59531"/>
                </a:moveTo>
                <a:cubicBezTo>
                  <a:pt x="6030" y="32940"/>
                  <a:pt x="18333" y="56357"/>
                  <a:pt x="26270" y="54769"/>
                </a:cubicBezTo>
                <a:lnTo>
                  <a:pt x="50082" y="50006"/>
                </a:lnTo>
                <a:cubicBezTo>
                  <a:pt x="54051" y="49212"/>
                  <a:pt x="53655" y="50006"/>
                  <a:pt x="61989" y="47625"/>
                </a:cubicBezTo>
                <a:cubicBezTo>
                  <a:pt x="70323" y="45244"/>
                  <a:pt x="86780" y="39349"/>
                  <a:pt x="100089" y="35719"/>
                </a:cubicBezTo>
                <a:cubicBezTo>
                  <a:pt x="142069" y="24269"/>
                  <a:pt x="112789" y="34529"/>
                  <a:pt x="119139" y="33338"/>
                </a:cubicBezTo>
                <a:cubicBezTo>
                  <a:pt x="125489" y="32147"/>
                  <a:pt x="135107" y="29676"/>
                  <a:pt x="138189" y="28575"/>
                </a:cubicBezTo>
                <a:cubicBezTo>
                  <a:pt x="146240" y="25700"/>
                  <a:pt x="144013" y="22640"/>
                  <a:pt x="152476" y="21431"/>
                </a:cubicBezTo>
                <a:lnTo>
                  <a:pt x="169145" y="19050"/>
                </a:lnTo>
                <a:cubicBezTo>
                  <a:pt x="186300" y="13332"/>
                  <a:pt x="164849" y="20279"/>
                  <a:pt x="185814" y="14288"/>
                </a:cubicBezTo>
                <a:cubicBezTo>
                  <a:pt x="188227" y="13598"/>
                  <a:pt x="190472" y="12261"/>
                  <a:pt x="192957" y="11906"/>
                </a:cubicBezTo>
                <a:cubicBezTo>
                  <a:pt x="201636" y="10666"/>
                  <a:pt x="210420" y="10319"/>
                  <a:pt x="219151" y="9525"/>
                </a:cubicBezTo>
                <a:cubicBezTo>
                  <a:pt x="222326" y="7938"/>
                  <a:pt x="225352" y="6009"/>
                  <a:pt x="228676" y="4763"/>
                </a:cubicBezTo>
                <a:cubicBezTo>
                  <a:pt x="231740" y="3614"/>
                  <a:pt x="235054" y="3280"/>
                  <a:pt x="238201" y="2381"/>
                </a:cubicBezTo>
                <a:cubicBezTo>
                  <a:pt x="240615" y="1691"/>
                  <a:pt x="242964" y="794"/>
                  <a:pt x="245345" y="0"/>
                </a:cubicBezTo>
                <a:cubicBezTo>
                  <a:pt x="283445" y="1588"/>
                  <a:pt x="321616" y="1946"/>
                  <a:pt x="359645" y="4763"/>
                </a:cubicBezTo>
                <a:cubicBezTo>
                  <a:pt x="364651" y="5134"/>
                  <a:pt x="369124" y="8083"/>
                  <a:pt x="373932" y="9525"/>
                </a:cubicBezTo>
                <a:cubicBezTo>
                  <a:pt x="377067" y="10465"/>
                  <a:pt x="380352" y="10871"/>
                  <a:pt x="383457" y="11906"/>
                </a:cubicBezTo>
                <a:cubicBezTo>
                  <a:pt x="385740" y="12667"/>
                  <a:pt x="398327" y="18214"/>
                  <a:pt x="402507" y="19050"/>
                </a:cubicBezTo>
                <a:cubicBezTo>
                  <a:pt x="408011" y="20151"/>
                  <a:pt x="413620" y="20637"/>
                  <a:pt x="419176" y="21431"/>
                </a:cubicBezTo>
                <a:cubicBezTo>
                  <a:pt x="440839" y="30097"/>
                  <a:pt x="420882" y="23202"/>
                  <a:pt x="447751" y="28575"/>
                </a:cubicBezTo>
                <a:cubicBezTo>
                  <a:pt x="450212" y="29067"/>
                  <a:pt x="452460" y="30347"/>
                  <a:pt x="454895" y="30956"/>
                </a:cubicBezTo>
                <a:cubicBezTo>
                  <a:pt x="458821" y="31938"/>
                  <a:pt x="462832" y="32544"/>
                  <a:pt x="466801" y="33338"/>
                </a:cubicBezTo>
                <a:cubicBezTo>
                  <a:pt x="481203" y="42938"/>
                  <a:pt x="466783" y="34864"/>
                  <a:pt x="492995" y="40481"/>
                </a:cubicBezTo>
                <a:cubicBezTo>
                  <a:pt x="497904" y="41533"/>
                  <a:pt x="502348" y="44319"/>
                  <a:pt x="507282" y="45244"/>
                </a:cubicBezTo>
                <a:cubicBezTo>
                  <a:pt x="515123" y="46714"/>
                  <a:pt x="523157" y="46831"/>
                  <a:pt x="531095" y="47625"/>
                </a:cubicBezTo>
                <a:cubicBezTo>
                  <a:pt x="551535" y="54437"/>
                  <a:pt x="518999" y="44006"/>
                  <a:pt x="552526" y="52388"/>
                </a:cubicBezTo>
                <a:cubicBezTo>
                  <a:pt x="557396" y="53606"/>
                  <a:pt x="562051" y="55563"/>
                  <a:pt x="566814" y="57150"/>
                </a:cubicBezTo>
                <a:cubicBezTo>
                  <a:pt x="569195" y="58738"/>
                  <a:pt x="573052" y="59198"/>
                  <a:pt x="573957" y="61913"/>
                </a:cubicBezTo>
                <a:cubicBezTo>
                  <a:pt x="575665" y="67039"/>
                  <a:pt x="569209" y="74989"/>
                  <a:pt x="566814" y="78581"/>
                </a:cubicBezTo>
                <a:cubicBezTo>
                  <a:pt x="566020" y="88900"/>
                  <a:pt x="564913" y="99200"/>
                  <a:pt x="564432" y="109538"/>
                </a:cubicBezTo>
                <a:cubicBezTo>
                  <a:pt x="559593" y="213565"/>
                  <a:pt x="565005" y="148479"/>
                  <a:pt x="559670" y="207169"/>
                </a:cubicBezTo>
                <a:cubicBezTo>
                  <a:pt x="560464" y="210344"/>
                  <a:pt x="563953" y="214031"/>
                  <a:pt x="562051" y="216694"/>
                </a:cubicBezTo>
                <a:cubicBezTo>
                  <a:pt x="557755" y="222708"/>
                  <a:pt x="540040" y="225946"/>
                  <a:pt x="533476" y="226219"/>
                </a:cubicBezTo>
                <a:cubicBezTo>
                  <a:pt x="500158" y="227607"/>
                  <a:pt x="466801" y="227806"/>
                  <a:pt x="433464" y="228600"/>
                </a:cubicBezTo>
                <a:lnTo>
                  <a:pt x="245345" y="226219"/>
                </a:lnTo>
                <a:cubicBezTo>
                  <a:pt x="-58524" y="226219"/>
                  <a:pt x="241016" y="231822"/>
                  <a:pt x="76" y="226219"/>
                </a:cubicBezTo>
                <a:cubicBezTo>
                  <a:pt x="-718" y="222250"/>
                  <a:pt x="4981" y="218358"/>
                  <a:pt x="4839" y="214313"/>
                </a:cubicBezTo>
                <a:cubicBezTo>
                  <a:pt x="2351" y="143403"/>
                  <a:pt x="-1114" y="86122"/>
                  <a:pt x="2458" y="59531"/>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5A33A75-C8F0-334A-DE71-B868D9FC7616}"/>
              </a:ext>
            </a:extLst>
          </p:cNvPr>
          <p:cNvSpPr>
            <a:spLocks/>
          </p:cNvSpPr>
          <p:nvPr/>
        </p:nvSpPr>
        <p:spPr>
          <a:xfrm>
            <a:off x="6423660" y="6086949"/>
            <a:ext cx="642236" cy="315119"/>
          </a:xfrm>
          <a:custGeom>
            <a:avLst/>
            <a:gdLst>
              <a:gd name="connsiteX0" fmla="*/ 44272 w 662315"/>
              <a:gd name="connsiteY0" fmla="*/ 105198 h 317621"/>
              <a:gd name="connsiteX1" fmla="*/ 70466 w 662315"/>
              <a:gd name="connsiteY1" fmla="*/ 95673 h 317621"/>
              <a:gd name="connsiteX2" fmla="*/ 79991 w 662315"/>
              <a:gd name="connsiteY2" fmla="*/ 93292 h 317621"/>
              <a:gd name="connsiteX3" fmla="*/ 101422 w 662315"/>
              <a:gd name="connsiteY3" fmla="*/ 90911 h 317621"/>
              <a:gd name="connsiteX4" fmla="*/ 125235 w 662315"/>
              <a:gd name="connsiteY4" fmla="*/ 83767 h 317621"/>
              <a:gd name="connsiteX5" fmla="*/ 132379 w 662315"/>
              <a:gd name="connsiteY5" fmla="*/ 79005 h 317621"/>
              <a:gd name="connsiteX6" fmla="*/ 160954 w 662315"/>
              <a:gd name="connsiteY6" fmla="*/ 71861 h 317621"/>
              <a:gd name="connsiteX7" fmla="*/ 180004 w 662315"/>
              <a:gd name="connsiteY7" fmla="*/ 67098 h 317621"/>
              <a:gd name="connsiteX8" fmla="*/ 189529 w 662315"/>
              <a:gd name="connsiteY8" fmla="*/ 64717 h 317621"/>
              <a:gd name="connsiteX9" fmla="*/ 208579 w 662315"/>
              <a:gd name="connsiteY9" fmla="*/ 57573 h 317621"/>
              <a:gd name="connsiteX10" fmla="*/ 222866 w 662315"/>
              <a:gd name="connsiteY10" fmla="*/ 55192 h 317621"/>
              <a:gd name="connsiteX11" fmla="*/ 239535 w 662315"/>
              <a:gd name="connsiteY11" fmla="*/ 48048 h 317621"/>
              <a:gd name="connsiteX12" fmla="*/ 249060 w 662315"/>
              <a:gd name="connsiteY12" fmla="*/ 45667 h 317621"/>
              <a:gd name="connsiteX13" fmla="*/ 258585 w 662315"/>
              <a:gd name="connsiteY13" fmla="*/ 40905 h 317621"/>
              <a:gd name="connsiteX14" fmla="*/ 265729 w 662315"/>
              <a:gd name="connsiteY14" fmla="*/ 36142 h 317621"/>
              <a:gd name="connsiteX15" fmla="*/ 275254 w 662315"/>
              <a:gd name="connsiteY15" fmla="*/ 33761 h 317621"/>
              <a:gd name="connsiteX16" fmla="*/ 289541 w 662315"/>
              <a:gd name="connsiteY16" fmla="*/ 26617 h 317621"/>
              <a:gd name="connsiteX17" fmla="*/ 296685 w 662315"/>
              <a:gd name="connsiteY17" fmla="*/ 21855 h 317621"/>
              <a:gd name="connsiteX18" fmla="*/ 315735 w 662315"/>
              <a:gd name="connsiteY18" fmla="*/ 12330 h 317621"/>
              <a:gd name="connsiteX19" fmla="*/ 325260 w 662315"/>
              <a:gd name="connsiteY19" fmla="*/ 7567 h 317621"/>
              <a:gd name="connsiteX20" fmla="*/ 337166 w 662315"/>
              <a:gd name="connsiteY20" fmla="*/ 5186 h 317621"/>
              <a:gd name="connsiteX21" fmla="*/ 365741 w 662315"/>
              <a:gd name="connsiteY21" fmla="*/ 5186 h 317621"/>
              <a:gd name="connsiteX22" fmla="*/ 380029 w 662315"/>
              <a:gd name="connsiteY22" fmla="*/ 9948 h 317621"/>
              <a:gd name="connsiteX23" fmla="*/ 403841 w 662315"/>
              <a:gd name="connsiteY23" fmla="*/ 21855 h 317621"/>
              <a:gd name="connsiteX24" fmla="*/ 410985 w 662315"/>
              <a:gd name="connsiteY24" fmla="*/ 26617 h 317621"/>
              <a:gd name="connsiteX25" fmla="*/ 422891 w 662315"/>
              <a:gd name="connsiteY25" fmla="*/ 28998 h 317621"/>
              <a:gd name="connsiteX26" fmla="*/ 432416 w 662315"/>
              <a:gd name="connsiteY26" fmla="*/ 31380 h 317621"/>
              <a:gd name="connsiteX27" fmla="*/ 460991 w 662315"/>
              <a:gd name="connsiteY27" fmla="*/ 43286 h 317621"/>
              <a:gd name="connsiteX28" fmla="*/ 491947 w 662315"/>
              <a:gd name="connsiteY28" fmla="*/ 52811 h 317621"/>
              <a:gd name="connsiteX29" fmla="*/ 522904 w 662315"/>
              <a:gd name="connsiteY29" fmla="*/ 59955 h 317621"/>
              <a:gd name="connsiteX30" fmla="*/ 532429 w 662315"/>
              <a:gd name="connsiteY30" fmla="*/ 64717 h 317621"/>
              <a:gd name="connsiteX31" fmla="*/ 539572 w 662315"/>
              <a:gd name="connsiteY31" fmla="*/ 67098 h 317621"/>
              <a:gd name="connsiteX32" fmla="*/ 558622 w 662315"/>
              <a:gd name="connsiteY32" fmla="*/ 76623 h 317621"/>
              <a:gd name="connsiteX33" fmla="*/ 568147 w 662315"/>
              <a:gd name="connsiteY33" fmla="*/ 79005 h 317621"/>
              <a:gd name="connsiteX34" fmla="*/ 577672 w 662315"/>
              <a:gd name="connsiteY34" fmla="*/ 83767 h 317621"/>
              <a:gd name="connsiteX35" fmla="*/ 606247 w 662315"/>
              <a:gd name="connsiteY35" fmla="*/ 93292 h 317621"/>
              <a:gd name="connsiteX36" fmla="*/ 613391 w 662315"/>
              <a:gd name="connsiteY36" fmla="*/ 95673 h 317621"/>
              <a:gd name="connsiteX37" fmla="*/ 627679 w 662315"/>
              <a:gd name="connsiteY37" fmla="*/ 102817 h 317621"/>
              <a:gd name="connsiteX38" fmla="*/ 620535 w 662315"/>
              <a:gd name="connsiteY38" fmla="*/ 105198 h 317621"/>
              <a:gd name="connsiteX39" fmla="*/ 627679 w 662315"/>
              <a:gd name="connsiteY39" fmla="*/ 112342 h 317621"/>
              <a:gd name="connsiteX40" fmla="*/ 634822 w 662315"/>
              <a:gd name="connsiteY40" fmla="*/ 126630 h 317621"/>
              <a:gd name="connsiteX41" fmla="*/ 639585 w 662315"/>
              <a:gd name="connsiteY41" fmla="*/ 138536 h 317621"/>
              <a:gd name="connsiteX42" fmla="*/ 641966 w 662315"/>
              <a:gd name="connsiteY42" fmla="*/ 179017 h 317621"/>
              <a:gd name="connsiteX43" fmla="*/ 627679 w 662315"/>
              <a:gd name="connsiteY43" fmla="*/ 314748 h 317621"/>
              <a:gd name="connsiteX44" fmla="*/ 577672 w 662315"/>
              <a:gd name="connsiteY44" fmla="*/ 305223 h 317621"/>
              <a:gd name="connsiteX45" fmla="*/ 549097 w 662315"/>
              <a:gd name="connsiteY45" fmla="*/ 300461 h 317621"/>
              <a:gd name="connsiteX46" fmla="*/ 246679 w 662315"/>
              <a:gd name="connsiteY46" fmla="*/ 305223 h 317621"/>
              <a:gd name="connsiteX47" fmla="*/ 58560 w 662315"/>
              <a:gd name="connsiteY47" fmla="*/ 307605 h 317621"/>
              <a:gd name="connsiteX48" fmla="*/ 1410 w 662315"/>
              <a:gd name="connsiteY48" fmla="*/ 312367 h 317621"/>
              <a:gd name="connsiteX49" fmla="*/ 10935 w 662315"/>
              <a:gd name="connsiteY49" fmla="*/ 295698 h 317621"/>
              <a:gd name="connsiteX50" fmla="*/ 34747 w 662315"/>
              <a:gd name="connsiteY50" fmla="*/ 269505 h 317621"/>
              <a:gd name="connsiteX51" fmla="*/ 39510 w 662315"/>
              <a:gd name="connsiteY51" fmla="*/ 257598 h 317621"/>
              <a:gd name="connsiteX52" fmla="*/ 44272 w 662315"/>
              <a:gd name="connsiteY52" fmla="*/ 219498 h 317621"/>
              <a:gd name="connsiteX53" fmla="*/ 44272 w 662315"/>
              <a:gd name="connsiteY53" fmla="*/ 105198 h 317621"/>
              <a:gd name="connsiteX0" fmla="*/ 44272 w 643139"/>
              <a:gd name="connsiteY0" fmla="*/ 105198 h 315119"/>
              <a:gd name="connsiteX1" fmla="*/ 70466 w 643139"/>
              <a:gd name="connsiteY1" fmla="*/ 95673 h 315119"/>
              <a:gd name="connsiteX2" fmla="*/ 79991 w 643139"/>
              <a:gd name="connsiteY2" fmla="*/ 93292 h 315119"/>
              <a:gd name="connsiteX3" fmla="*/ 101422 w 643139"/>
              <a:gd name="connsiteY3" fmla="*/ 90911 h 315119"/>
              <a:gd name="connsiteX4" fmla="*/ 125235 w 643139"/>
              <a:gd name="connsiteY4" fmla="*/ 83767 h 315119"/>
              <a:gd name="connsiteX5" fmla="*/ 132379 w 643139"/>
              <a:gd name="connsiteY5" fmla="*/ 79005 h 315119"/>
              <a:gd name="connsiteX6" fmla="*/ 160954 w 643139"/>
              <a:gd name="connsiteY6" fmla="*/ 71861 h 315119"/>
              <a:gd name="connsiteX7" fmla="*/ 180004 w 643139"/>
              <a:gd name="connsiteY7" fmla="*/ 67098 h 315119"/>
              <a:gd name="connsiteX8" fmla="*/ 189529 w 643139"/>
              <a:gd name="connsiteY8" fmla="*/ 64717 h 315119"/>
              <a:gd name="connsiteX9" fmla="*/ 208579 w 643139"/>
              <a:gd name="connsiteY9" fmla="*/ 57573 h 315119"/>
              <a:gd name="connsiteX10" fmla="*/ 222866 w 643139"/>
              <a:gd name="connsiteY10" fmla="*/ 55192 h 315119"/>
              <a:gd name="connsiteX11" fmla="*/ 239535 w 643139"/>
              <a:gd name="connsiteY11" fmla="*/ 48048 h 315119"/>
              <a:gd name="connsiteX12" fmla="*/ 249060 w 643139"/>
              <a:gd name="connsiteY12" fmla="*/ 45667 h 315119"/>
              <a:gd name="connsiteX13" fmla="*/ 258585 w 643139"/>
              <a:gd name="connsiteY13" fmla="*/ 40905 h 315119"/>
              <a:gd name="connsiteX14" fmla="*/ 265729 w 643139"/>
              <a:gd name="connsiteY14" fmla="*/ 36142 h 315119"/>
              <a:gd name="connsiteX15" fmla="*/ 275254 w 643139"/>
              <a:gd name="connsiteY15" fmla="*/ 33761 h 315119"/>
              <a:gd name="connsiteX16" fmla="*/ 289541 w 643139"/>
              <a:gd name="connsiteY16" fmla="*/ 26617 h 315119"/>
              <a:gd name="connsiteX17" fmla="*/ 296685 w 643139"/>
              <a:gd name="connsiteY17" fmla="*/ 21855 h 315119"/>
              <a:gd name="connsiteX18" fmla="*/ 315735 w 643139"/>
              <a:gd name="connsiteY18" fmla="*/ 12330 h 315119"/>
              <a:gd name="connsiteX19" fmla="*/ 325260 w 643139"/>
              <a:gd name="connsiteY19" fmla="*/ 7567 h 315119"/>
              <a:gd name="connsiteX20" fmla="*/ 337166 w 643139"/>
              <a:gd name="connsiteY20" fmla="*/ 5186 h 315119"/>
              <a:gd name="connsiteX21" fmla="*/ 365741 w 643139"/>
              <a:gd name="connsiteY21" fmla="*/ 5186 h 315119"/>
              <a:gd name="connsiteX22" fmla="*/ 380029 w 643139"/>
              <a:gd name="connsiteY22" fmla="*/ 9948 h 315119"/>
              <a:gd name="connsiteX23" fmla="*/ 403841 w 643139"/>
              <a:gd name="connsiteY23" fmla="*/ 21855 h 315119"/>
              <a:gd name="connsiteX24" fmla="*/ 410985 w 643139"/>
              <a:gd name="connsiteY24" fmla="*/ 26617 h 315119"/>
              <a:gd name="connsiteX25" fmla="*/ 422891 w 643139"/>
              <a:gd name="connsiteY25" fmla="*/ 28998 h 315119"/>
              <a:gd name="connsiteX26" fmla="*/ 432416 w 643139"/>
              <a:gd name="connsiteY26" fmla="*/ 31380 h 315119"/>
              <a:gd name="connsiteX27" fmla="*/ 460991 w 643139"/>
              <a:gd name="connsiteY27" fmla="*/ 43286 h 315119"/>
              <a:gd name="connsiteX28" fmla="*/ 491947 w 643139"/>
              <a:gd name="connsiteY28" fmla="*/ 52811 h 315119"/>
              <a:gd name="connsiteX29" fmla="*/ 522904 w 643139"/>
              <a:gd name="connsiteY29" fmla="*/ 59955 h 315119"/>
              <a:gd name="connsiteX30" fmla="*/ 532429 w 643139"/>
              <a:gd name="connsiteY30" fmla="*/ 64717 h 315119"/>
              <a:gd name="connsiteX31" fmla="*/ 539572 w 643139"/>
              <a:gd name="connsiteY31" fmla="*/ 67098 h 315119"/>
              <a:gd name="connsiteX32" fmla="*/ 558622 w 643139"/>
              <a:gd name="connsiteY32" fmla="*/ 76623 h 315119"/>
              <a:gd name="connsiteX33" fmla="*/ 568147 w 643139"/>
              <a:gd name="connsiteY33" fmla="*/ 79005 h 315119"/>
              <a:gd name="connsiteX34" fmla="*/ 577672 w 643139"/>
              <a:gd name="connsiteY34" fmla="*/ 83767 h 315119"/>
              <a:gd name="connsiteX35" fmla="*/ 606247 w 643139"/>
              <a:gd name="connsiteY35" fmla="*/ 93292 h 315119"/>
              <a:gd name="connsiteX36" fmla="*/ 613391 w 643139"/>
              <a:gd name="connsiteY36" fmla="*/ 95673 h 315119"/>
              <a:gd name="connsiteX37" fmla="*/ 627679 w 643139"/>
              <a:gd name="connsiteY37" fmla="*/ 102817 h 315119"/>
              <a:gd name="connsiteX38" fmla="*/ 620535 w 643139"/>
              <a:gd name="connsiteY38" fmla="*/ 105198 h 315119"/>
              <a:gd name="connsiteX39" fmla="*/ 627679 w 643139"/>
              <a:gd name="connsiteY39" fmla="*/ 112342 h 315119"/>
              <a:gd name="connsiteX40" fmla="*/ 634822 w 643139"/>
              <a:gd name="connsiteY40" fmla="*/ 126630 h 315119"/>
              <a:gd name="connsiteX41" fmla="*/ 639585 w 643139"/>
              <a:gd name="connsiteY41" fmla="*/ 138536 h 315119"/>
              <a:gd name="connsiteX42" fmla="*/ 641966 w 643139"/>
              <a:gd name="connsiteY42" fmla="*/ 179017 h 315119"/>
              <a:gd name="connsiteX43" fmla="*/ 627679 w 643139"/>
              <a:gd name="connsiteY43" fmla="*/ 314748 h 315119"/>
              <a:gd name="connsiteX44" fmla="*/ 577672 w 643139"/>
              <a:gd name="connsiteY44" fmla="*/ 305223 h 315119"/>
              <a:gd name="connsiteX45" fmla="*/ 549097 w 643139"/>
              <a:gd name="connsiteY45" fmla="*/ 300461 h 315119"/>
              <a:gd name="connsiteX46" fmla="*/ 246679 w 643139"/>
              <a:gd name="connsiteY46" fmla="*/ 305223 h 315119"/>
              <a:gd name="connsiteX47" fmla="*/ 58560 w 643139"/>
              <a:gd name="connsiteY47" fmla="*/ 307605 h 315119"/>
              <a:gd name="connsiteX48" fmla="*/ 1410 w 643139"/>
              <a:gd name="connsiteY48" fmla="*/ 312367 h 315119"/>
              <a:gd name="connsiteX49" fmla="*/ 10935 w 643139"/>
              <a:gd name="connsiteY49" fmla="*/ 295698 h 315119"/>
              <a:gd name="connsiteX50" fmla="*/ 34747 w 643139"/>
              <a:gd name="connsiteY50" fmla="*/ 269505 h 315119"/>
              <a:gd name="connsiteX51" fmla="*/ 39510 w 643139"/>
              <a:gd name="connsiteY51" fmla="*/ 257598 h 315119"/>
              <a:gd name="connsiteX52" fmla="*/ 44272 w 643139"/>
              <a:gd name="connsiteY52" fmla="*/ 219498 h 315119"/>
              <a:gd name="connsiteX53" fmla="*/ 44272 w 643139"/>
              <a:gd name="connsiteY53" fmla="*/ 105198 h 315119"/>
              <a:gd name="connsiteX0" fmla="*/ 44684 w 643551"/>
              <a:gd name="connsiteY0" fmla="*/ 105198 h 315119"/>
              <a:gd name="connsiteX1" fmla="*/ 70878 w 643551"/>
              <a:gd name="connsiteY1" fmla="*/ 95673 h 315119"/>
              <a:gd name="connsiteX2" fmla="*/ 80403 w 643551"/>
              <a:gd name="connsiteY2" fmla="*/ 93292 h 315119"/>
              <a:gd name="connsiteX3" fmla="*/ 101834 w 643551"/>
              <a:gd name="connsiteY3" fmla="*/ 90911 h 315119"/>
              <a:gd name="connsiteX4" fmla="*/ 125647 w 643551"/>
              <a:gd name="connsiteY4" fmla="*/ 83767 h 315119"/>
              <a:gd name="connsiteX5" fmla="*/ 132791 w 643551"/>
              <a:gd name="connsiteY5" fmla="*/ 79005 h 315119"/>
              <a:gd name="connsiteX6" fmla="*/ 161366 w 643551"/>
              <a:gd name="connsiteY6" fmla="*/ 71861 h 315119"/>
              <a:gd name="connsiteX7" fmla="*/ 180416 w 643551"/>
              <a:gd name="connsiteY7" fmla="*/ 67098 h 315119"/>
              <a:gd name="connsiteX8" fmla="*/ 189941 w 643551"/>
              <a:gd name="connsiteY8" fmla="*/ 64717 h 315119"/>
              <a:gd name="connsiteX9" fmla="*/ 208991 w 643551"/>
              <a:gd name="connsiteY9" fmla="*/ 57573 h 315119"/>
              <a:gd name="connsiteX10" fmla="*/ 223278 w 643551"/>
              <a:gd name="connsiteY10" fmla="*/ 55192 h 315119"/>
              <a:gd name="connsiteX11" fmla="*/ 239947 w 643551"/>
              <a:gd name="connsiteY11" fmla="*/ 48048 h 315119"/>
              <a:gd name="connsiteX12" fmla="*/ 249472 w 643551"/>
              <a:gd name="connsiteY12" fmla="*/ 45667 h 315119"/>
              <a:gd name="connsiteX13" fmla="*/ 258997 w 643551"/>
              <a:gd name="connsiteY13" fmla="*/ 40905 h 315119"/>
              <a:gd name="connsiteX14" fmla="*/ 266141 w 643551"/>
              <a:gd name="connsiteY14" fmla="*/ 36142 h 315119"/>
              <a:gd name="connsiteX15" fmla="*/ 275666 w 643551"/>
              <a:gd name="connsiteY15" fmla="*/ 33761 h 315119"/>
              <a:gd name="connsiteX16" fmla="*/ 289953 w 643551"/>
              <a:gd name="connsiteY16" fmla="*/ 26617 h 315119"/>
              <a:gd name="connsiteX17" fmla="*/ 297097 w 643551"/>
              <a:gd name="connsiteY17" fmla="*/ 21855 h 315119"/>
              <a:gd name="connsiteX18" fmla="*/ 316147 w 643551"/>
              <a:gd name="connsiteY18" fmla="*/ 12330 h 315119"/>
              <a:gd name="connsiteX19" fmla="*/ 325672 w 643551"/>
              <a:gd name="connsiteY19" fmla="*/ 7567 h 315119"/>
              <a:gd name="connsiteX20" fmla="*/ 337578 w 643551"/>
              <a:gd name="connsiteY20" fmla="*/ 5186 h 315119"/>
              <a:gd name="connsiteX21" fmla="*/ 366153 w 643551"/>
              <a:gd name="connsiteY21" fmla="*/ 5186 h 315119"/>
              <a:gd name="connsiteX22" fmla="*/ 380441 w 643551"/>
              <a:gd name="connsiteY22" fmla="*/ 9948 h 315119"/>
              <a:gd name="connsiteX23" fmla="*/ 404253 w 643551"/>
              <a:gd name="connsiteY23" fmla="*/ 21855 h 315119"/>
              <a:gd name="connsiteX24" fmla="*/ 411397 w 643551"/>
              <a:gd name="connsiteY24" fmla="*/ 26617 h 315119"/>
              <a:gd name="connsiteX25" fmla="*/ 423303 w 643551"/>
              <a:gd name="connsiteY25" fmla="*/ 28998 h 315119"/>
              <a:gd name="connsiteX26" fmla="*/ 432828 w 643551"/>
              <a:gd name="connsiteY26" fmla="*/ 31380 h 315119"/>
              <a:gd name="connsiteX27" fmla="*/ 461403 w 643551"/>
              <a:gd name="connsiteY27" fmla="*/ 43286 h 315119"/>
              <a:gd name="connsiteX28" fmla="*/ 492359 w 643551"/>
              <a:gd name="connsiteY28" fmla="*/ 52811 h 315119"/>
              <a:gd name="connsiteX29" fmla="*/ 523316 w 643551"/>
              <a:gd name="connsiteY29" fmla="*/ 59955 h 315119"/>
              <a:gd name="connsiteX30" fmla="*/ 532841 w 643551"/>
              <a:gd name="connsiteY30" fmla="*/ 64717 h 315119"/>
              <a:gd name="connsiteX31" fmla="*/ 539984 w 643551"/>
              <a:gd name="connsiteY31" fmla="*/ 67098 h 315119"/>
              <a:gd name="connsiteX32" fmla="*/ 559034 w 643551"/>
              <a:gd name="connsiteY32" fmla="*/ 76623 h 315119"/>
              <a:gd name="connsiteX33" fmla="*/ 568559 w 643551"/>
              <a:gd name="connsiteY33" fmla="*/ 79005 h 315119"/>
              <a:gd name="connsiteX34" fmla="*/ 578084 w 643551"/>
              <a:gd name="connsiteY34" fmla="*/ 83767 h 315119"/>
              <a:gd name="connsiteX35" fmla="*/ 606659 w 643551"/>
              <a:gd name="connsiteY35" fmla="*/ 93292 h 315119"/>
              <a:gd name="connsiteX36" fmla="*/ 613803 w 643551"/>
              <a:gd name="connsiteY36" fmla="*/ 95673 h 315119"/>
              <a:gd name="connsiteX37" fmla="*/ 628091 w 643551"/>
              <a:gd name="connsiteY37" fmla="*/ 102817 h 315119"/>
              <a:gd name="connsiteX38" fmla="*/ 620947 w 643551"/>
              <a:gd name="connsiteY38" fmla="*/ 105198 h 315119"/>
              <a:gd name="connsiteX39" fmla="*/ 628091 w 643551"/>
              <a:gd name="connsiteY39" fmla="*/ 112342 h 315119"/>
              <a:gd name="connsiteX40" fmla="*/ 635234 w 643551"/>
              <a:gd name="connsiteY40" fmla="*/ 126630 h 315119"/>
              <a:gd name="connsiteX41" fmla="*/ 639997 w 643551"/>
              <a:gd name="connsiteY41" fmla="*/ 138536 h 315119"/>
              <a:gd name="connsiteX42" fmla="*/ 642378 w 643551"/>
              <a:gd name="connsiteY42" fmla="*/ 179017 h 315119"/>
              <a:gd name="connsiteX43" fmla="*/ 628091 w 643551"/>
              <a:gd name="connsiteY43" fmla="*/ 314748 h 315119"/>
              <a:gd name="connsiteX44" fmla="*/ 578084 w 643551"/>
              <a:gd name="connsiteY44" fmla="*/ 305223 h 315119"/>
              <a:gd name="connsiteX45" fmla="*/ 549509 w 643551"/>
              <a:gd name="connsiteY45" fmla="*/ 300461 h 315119"/>
              <a:gd name="connsiteX46" fmla="*/ 247091 w 643551"/>
              <a:gd name="connsiteY46" fmla="*/ 305223 h 315119"/>
              <a:gd name="connsiteX47" fmla="*/ 58972 w 643551"/>
              <a:gd name="connsiteY47" fmla="*/ 307605 h 315119"/>
              <a:gd name="connsiteX48" fmla="*/ 1822 w 643551"/>
              <a:gd name="connsiteY48" fmla="*/ 312367 h 315119"/>
              <a:gd name="connsiteX49" fmla="*/ 11347 w 643551"/>
              <a:gd name="connsiteY49" fmla="*/ 295698 h 315119"/>
              <a:gd name="connsiteX50" fmla="*/ 47065 w 643551"/>
              <a:gd name="connsiteY50" fmla="*/ 271886 h 315119"/>
              <a:gd name="connsiteX51" fmla="*/ 39922 w 643551"/>
              <a:gd name="connsiteY51" fmla="*/ 257598 h 315119"/>
              <a:gd name="connsiteX52" fmla="*/ 44684 w 643551"/>
              <a:gd name="connsiteY52" fmla="*/ 219498 h 315119"/>
              <a:gd name="connsiteX53" fmla="*/ 44684 w 643551"/>
              <a:gd name="connsiteY53" fmla="*/ 105198 h 315119"/>
              <a:gd name="connsiteX0" fmla="*/ 43369 w 642236"/>
              <a:gd name="connsiteY0" fmla="*/ 105198 h 315119"/>
              <a:gd name="connsiteX1" fmla="*/ 69563 w 642236"/>
              <a:gd name="connsiteY1" fmla="*/ 95673 h 315119"/>
              <a:gd name="connsiteX2" fmla="*/ 79088 w 642236"/>
              <a:gd name="connsiteY2" fmla="*/ 93292 h 315119"/>
              <a:gd name="connsiteX3" fmla="*/ 100519 w 642236"/>
              <a:gd name="connsiteY3" fmla="*/ 90911 h 315119"/>
              <a:gd name="connsiteX4" fmla="*/ 124332 w 642236"/>
              <a:gd name="connsiteY4" fmla="*/ 83767 h 315119"/>
              <a:gd name="connsiteX5" fmla="*/ 131476 w 642236"/>
              <a:gd name="connsiteY5" fmla="*/ 79005 h 315119"/>
              <a:gd name="connsiteX6" fmla="*/ 160051 w 642236"/>
              <a:gd name="connsiteY6" fmla="*/ 71861 h 315119"/>
              <a:gd name="connsiteX7" fmla="*/ 179101 w 642236"/>
              <a:gd name="connsiteY7" fmla="*/ 67098 h 315119"/>
              <a:gd name="connsiteX8" fmla="*/ 188626 w 642236"/>
              <a:gd name="connsiteY8" fmla="*/ 64717 h 315119"/>
              <a:gd name="connsiteX9" fmla="*/ 207676 w 642236"/>
              <a:gd name="connsiteY9" fmla="*/ 57573 h 315119"/>
              <a:gd name="connsiteX10" fmla="*/ 221963 w 642236"/>
              <a:gd name="connsiteY10" fmla="*/ 55192 h 315119"/>
              <a:gd name="connsiteX11" fmla="*/ 238632 w 642236"/>
              <a:gd name="connsiteY11" fmla="*/ 48048 h 315119"/>
              <a:gd name="connsiteX12" fmla="*/ 248157 w 642236"/>
              <a:gd name="connsiteY12" fmla="*/ 45667 h 315119"/>
              <a:gd name="connsiteX13" fmla="*/ 257682 w 642236"/>
              <a:gd name="connsiteY13" fmla="*/ 40905 h 315119"/>
              <a:gd name="connsiteX14" fmla="*/ 264826 w 642236"/>
              <a:gd name="connsiteY14" fmla="*/ 36142 h 315119"/>
              <a:gd name="connsiteX15" fmla="*/ 274351 w 642236"/>
              <a:gd name="connsiteY15" fmla="*/ 33761 h 315119"/>
              <a:gd name="connsiteX16" fmla="*/ 288638 w 642236"/>
              <a:gd name="connsiteY16" fmla="*/ 26617 h 315119"/>
              <a:gd name="connsiteX17" fmla="*/ 295782 w 642236"/>
              <a:gd name="connsiteY17" fmla="*/ 21855 h 315119"/>
              <a:gd name="connsiteX18" fmla="*/ 314832 w 642236"/>
              <a:gd name="connsiteY18" fmla="*/ 12330 h 315119"/>
              <a:gd name="connsiteX19" fmla="*/ 324357 w 642236"/>
              <a:gd name="connsiteY19" fmla="*/ 7567 h 315119"/>
              <a:gd name="connsiteX20" fmla="*/ 336263 w 642236"/>
              <a:gd name="connsiteY20" fmla="*/ 5186 h 315119"/>
              <a:gd name="connsiteX21" fmla="*/ 364838 w 642236"/>
              <a:gd name="connsiteY21" fmla="*/ 5186 h 315119"/>
              <a:gd name="connsiteX22" fmla="*/ 379126 w 642236"/>
              <a:gd name="connsiteY22" fmla="*/ 9948 h 315119"/>
              <a:gd name="connsiteX23" fmla="*/ 402938 w 642236"/>
              <a:gd name="connsiteY23" fmla="*/ 21855 h 315119"/>
              <a:gd name="connsiteX24" fmla="*/ 410082 w 642236"/>
              <a:gd name="connsiteY24" fmla="*/ 26617 h 315119"/>
              <a:gd name="connsiteX25" fmla="*/ 421988 w 642236"/>
              <a:gd name="connsiteY25" fmla="*/ 28998 h 315119"/>
              <a:gd name="connsiteX26" fmla="*/ 431513 w 642236"/>
              <a:gd name="connsiteY26" fmla="*/ 31380 h 315119"/>
              <a:gd name="connsiteX27" fmla="*/ 460088 w 642236"/>
              <a:gd name="connsiteY27" fmla="*/ 43286 h 315119"/>
              <a:gd name="connsiteX28" fmla="*/ 491044 w 642236"/>
              <a:gd name="connsiteY28" fmla="*/ 52811 h 315119"/>
              <a:gd name="connsiteX29" fmla="*/ 522001 w 642236"/>
              <a:gd name="connsiteY29" fmla="*/ 59955 h 315119"/>
              <a:gd name="connsiteX30" fmla="*/ 531526 w 642236"/>
              <a:gd name="connsiteY30" fmla="*/ 64717 h 315119"/>
              <a:gd name="connsiteX31" fmla="*/ 538669 w 642236"/>
              <a:gd name="connsiteY31" fmla="*/ 67098 h 315119"/>
              <a:gd name="connsiteX32" fmla="*/ 557719 w 642236"/>
              <a:gd name="connsiteY32" fmla="*/ 76623 h 315119"/>
              <a:gd name="connsiteX33" fmla="*/ 567244 w 642236"/>
              <a:gd name="connsiteY33" fmla="*/ 79005 h 315119"/>
              <a:gd name="connsiteX34" fmla="*/ 576769 w 642236"/>
              <a:gd name="connsiteY34" fmla="*/ 83767 h 315119"/>
              <a:gd name="connsiteX35" fmla="*/ 605344 w 642236"/>
              <a:gd name="connsiteY35" fmla="*/ 93292 h 315119"/>
              <a:gd name="connsiteX36" fmla="*/ 612488 w 642236"/>
              <a:gd name="connsiteY36" fmla="*/ 95673 h 315119"/>
              <a:gd name="connsiteX37" fmla="*/ 626776 w 642236"/>
              <a:gd name="connsiteY37" fmla="*/ 102817 h 315119"/>
              <a:gd name="connsiteX38" fmla="*/ 619632 w 642236"/>
              <a:gd name="connsiteY38" fmla="*/ 105198 h 315119"/>
              <a:gd name="connsiteX39" fmla="*/ 626776 w 642236"/>
              <a:gd name="connsiteY39" fmla="*/ 112342 h 315119"/>
              <a:gd name="connsiteX40" fmla="*/ 633919 w 642236"/>
              <a:gd name="connsiteY40" fmla="*/ 126630 h 315119"/>
              <a:gd name="connsiteX41" fmla="*/ 638682 w 642236"/>
              <a:gd name="connsiteY41" fmla="*/ 138536 h 315119"/>
              <a:gd name="connsiteX42" fmla="*/ 641063 w 642236"/>
              <a:gd name="connsiteY42" fmla="*/ 179017 h 315119"/>
              <a:gd name="connsiteX43" fmla="*/ 626776 w 642236"/>
              <a:gd name="connsiteY43" fmla="*/ 314748 h 315119"/>
              <a:gd name="connsiteX44" fmla="*/ 576769 w 642236"/>
              <a:gd name="connsiteY44" fmla="*/ 305223 h 315119"/>
              <a:gd name="connsiteX45" fmla="*/ 548194 w 642236"/>
              <a:gd name="connsiteY45" fmla="*/ 300461 h 315119"/>
              <a:gd name="connsiteX46" fmla="*/ 245776 w 642236"/>
              <a:gd name="connsiteY46" fmla="*/ 305223 h 315119"/>
              <a:gd name="connsiteX47" fmla="*/ 57657 w 642236"/>
              <a:gd name="connsiteY47" fmla="*/ 307605 h 315119"/>
              <a:gd name="connsiteX48" fmla="*/ 507 w 642236"/>
              <a:gd name="connsiteY48" fmla="*/ 312367 h 315119"/>
              <a:gd name="connsiteX49" fmla="*/ 40989 w 642236"/>
              <a:gd name="connsiteY49" fmla="*/ 298080 h 315119"/>
              <a:gd name="connsiteX50" fmla="*/ 45750 w 642236"/>
              <a:gd name="connsiteY50" fmla="*/ 271886 h 315119"/>
              <a:gd name="connsiteX51" fmla="*/ 38607 w 642236"/>
              <a:gd name="connsiteY51" fmla="*/ 257598 h 315119"/>
              <a:gd name="connsiteX52" fmla="*/ 43369 w 642236"/>
              <a:gd name="connsiteY52" fmla="*/ 219498 h 315119"/>
              <a:gd name="connsiteX53" fmla="*/ 43369 w 642236"/>
              <a:gd name="connsiteY53" fmla="*/ 105198 h 3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42236" h="315119">
                <a:moveTo>
                  <a:pt x="43369" y="105198"/>
                </a:moveTo>
                <a:cubicBezTo>
                  <a:pt x="47735" y="84560"/>
                  <a:pt x="61423" y="97708"/>
                  <a:pt x="69563" y="95673"/>
                </a:cubicBezTo>
                <a:cubicBezTo>
                  <a:pt x="72738" y="94879"/>
                  <a:pt x="75853" y="93790"/>
                  <a:pt x="79088" y="93292"/>
                </a:cubicBezTo>
                <a:cubicBezTo>
                  <a:pt x="86192" y="92199"/>
                  <a:pt x="93375" y="91705"/>
                  <a:pt x="100519" y="90911"/>
                </a:cubicBezTo>
                <a:cubicBezTo>
                  <a:pt x="117912" y="85113"/>
                  <a:pt x="109937" y="87365"/>
                  <a:pt x="124332" y="83767"/>
                </a:cubicBezTo>
                <a:cubicBezTo>
                  <a:pt x="126713" y="82180"/>
                  <a:pt x="128861" y="80167"/>
                  <a:pt x="131476" y="79005"/>
                </a:cubicBezTo>
                <a:cubicBezTo>
                  <a:pt x="143519" y="73652"/>
                  <a:pt x="147375" y="74165"/>
                  <a:pt x="160051" y="71861"/>
                </a:cubicBezTo>
                <a:cubicBezTo>
                  <a:pt x="180029" y="68229"/>
                  <a:pt x="164638" y="71231"/>
                  <a:pt x="179101" y="67098"/>
                </a:cubicBezTo>
                <a:cubicBezTo>
                  <a:pt x="182248" y="66199"/>
                  <a:pt x="185521" y="65752"/>
                  <a:pt x="188626" y="64717"/>
                </a:cubicBezTo>
                <a:cubicBezTo>
                  <a:pt x="192318" y="63486"/>
                  <a:pt x="202670" y="58686"/>
                  <a:pt x="207676" y="57573"/>
                </a:cubicBezTo>
                <a:cubicBezTo>
                  <a:pt x="212389" y="56526"/>
                  <a:pt x="217250" y="56239"/>
                  <a:pt x="221963" y="55192"/>
                </a:cubicBezTo>
                <a:cubicBezTo>
                  <a:pt x="231643" y="53041"/>
                  <a:pt x="228038" y="52021"/>
                  <a:pt x="238632" y="48048"/>
                </a:cubicBezTo>
                <a:cubicBezTo>
                  <a:pt x="241696" y="46899"/>
                  <a:pt x="245093" y="46816"/>
                  <a:pt x="248157" y="45667"/>
                </a:cubicBezTo>
                <a:cubicBezTo>
                  <a:pt x="251481" y="44421"/>
                  <a:pt x="254600" y="42666"/>
                  <a:pt x="257682" y="40905"/>
                </a:cubicBezTo>
                <a:cubicBezTo>
                  <a:pt x="260167" y="39485"/>
                  <a:pt x="262195" y="37269"/>
                  <a:pt x="264826" y="36142"/>
                </a:cubicBezTo>
                <a:cubicBezTo>
                  <a:pt x="267834" y="34853"/>
                  <a:pt x="271176" y="34555"/>
                  <a:pt x="274351" y="33761"/>
                </a:cubicBezTo>
                <a:cubicBezTo>
                  <a:pt x="279113" y="31380"/>
                  <a:pt x="283984" y="29203"/>
                  <a:pt x="288638" y="26617"/>
                </a:cubicBezTo>
                <a:cubicBezTo>
                  <a:pt x="291140" y="25227"/>
                  <a:pt x="293270" y="23225"/>
                  <a:pt x="295782" y="21855"/>
                </a:cubicBezTo>
                <a:cubicBezTo>
                  <a:pt x="302015" y="18455"/>
                  <a:pt x="308482" y="15505"/>
                  <a:pt x="314832" y="12330"/>
                </a:cubicBezTo>
                <a:cubicBezTo>
                  <a:pt x="318007" y="10742"/>
                  <a:pt x="320876" y="8263"/>
                  <a:pt x="324357" y="7567"/>
                </a:cubicBezTo>
                <a:lnTo>
                  <a:pt x="336263" y="5186"/>
                </a:lnTo>
                <a:cubicBezTo>
                  <a:pt x="350423" y="-1895"/>
                  <a:pt x="344592" y="-1562"/>
                  <a:pt x="364838" y="5186"/>
                </a:cubicBezTo>
                <a:lnTo>
                  <a:pt x="379126" y="9948"/>
                </a:lnTo>
                <a:cubicBezTo>
                  <a:pt x="396136" y="21288"/>
                  <a:pt x="387860" y="18084"/>
                  <a:pt x="402938" y="21855"/>
                </a:cubicBezTo>
                <a:cubicBezTo>
                  <a:pt x="405319" y="23442"/>
                  <a:pt x="407402" y="25612"/>
                  <a:pt x="410082" y="26617"/>
                </a:cubicBezTo>
                <a:cubicBezTo>
                  <a:pt x="413872" y="28038"/>
                  <a:pt x="418037" y="28120"/>
                  <a:pt x="421988" y="28998"/>
                </a:cubicBezTo>
                <a:cubicBezTo>
                  <a:pt x="425183" y="29708"/>
                  <a:pt x="428338" y="30586"/>
                  <a:pt x="431513" y="31380"/>
                </a:cubicBezTo>
                <a:cubicBezTo>
                  <a:pt x="447216" y="41847"/>
                  <a:pt x="429909" y="31215"/>
                  <a:pt x="460088" y="43286"/>
                </a:cubicBezTo>
                <a:cubicBezTo>
                  <a:pt x="476348" y="49789"/>
                  <a:pt x="470487" y="48067"/>
                  <a:pt x="491044" y="52811"/>
                </a:cubicBezTo>
                <a:cubicBezTo>
                  <a:pt x="498275" y="54480"/>
                  <a:pt x="516966" y="57438"/>
                  <a:pt x="522001" y="59955"/>
                </a:cubicBezTo>
                <a:cubicBezTo>
                  <a:pt x="525176" y="61542"/>
                  <a:pt x="528263" y="63319"/>
                  <a:pt x="531526" y="64717"/>
                </a:cubicBezTo>
                <a:cubicBezTo>
                  <a:pt x="533833" y="65706"/>
                  <a:pt x="536384" y="66059"/>
                  <a:pt x="538669" y="67098"/>
                </a:cubicBezTo>
                <a:cubicBezTo>
                  <a:pt x="545132" y="70036"/>
                  <a:pt x="550832" y="74901"/>
                  <a:pt x="557719" y="76623"/>
                </a:cubicBezTo>
                <a:cubicBezTo>
                  <a:pt x="560894" y="77417"/>
                  <a:pt x="564180" y="77856"/>
                  <a:pt x="567244" y="79005"/>
                </a:cubicBezTo>
                <a:cubicBezTo>
                  <a:pt x="570568" y="80251"/>
                  <a:pt x="573456" y="82493"/>
                  <a:pt x="576769" y="83767"/>
                </a:cubicBezTo>
                <a:cubicBezTo>
                  <a:pt x="586140" y="87371"/>
                  <a:pt x="595819" y="90117"/>
                  <a:pt x="605344" y="93292"/>
                </a:cubicBezTo>
                <a:cubicBezTo>
                  <a:pt x="607725" y="94086"/>
                  <a:pt x="610243" y="94550"/>
                  <a:pt x="612488" y="95673"/>
                </a:cubicBezTo>
                <a:lnTo>
                  <a:pt x="626776" y="102817"/>
                </a:lnTo>
                <a:cubicBezTo>
                  <a:pt x="624395" y="103611"/>
                  <a:pt x="619632" y="102688"/>
                  <a:pt x="619632" y="105198"/>
                </a:cubicBezTo>
                <a:cubicBezTo>
                  <a:pt x="619632" y="108566"/>
                  <a:pt x="624620" y="109755"/>
                  <a:pt x="626776" y="112342"/>
                </a:cubicBezTo>
                <a:cubicBezTo>
                  <a:pt x="632524" y="119239"/>
                  <a:pt x="630990" y="118819"/>
                  <a:pt x="633919" y="126630"/>
                </a:cubicBezTo>
                <a:cubicBezTo>
                  <a:pt x="635420" y="130632"/>
                  <a:pt x="637094" y="134567"/>
                  <a:pt x="638682" y="138536"/>
                </a:cubicBezTo>
                <a:cubicBezTo>
                  <a:pt x="639476" y="152030"/>
                  <a:pt x="640523" y="165511"/>
                  <a:pt x="641063" y="179017"/>
                </a:cubicBezTo>
                <a:cubicBezTo>
                  <a:pt x="646848" y="323626"/>
                  <a:pt x="629512" y="315688"/>
                  <a:pt x="626776" y="314748"/>
                </a:cubicBezTo>
                <a:cubicBezTo>
                  <a:pt x="585913" y="303074"/>
                  <a:pt x="641858" y="318240"/>
                  <a:pt x="576769" y="305223"/>
                </a:cubicBezTo>
                <a:cubicBezTo>
                  <a:pt x="559359" y="301741"/>
                  <a:pt x="568870" y="303414"/>
                  <a:pt x="548194" y="300461"/>
                </a:cubicBezTo>
                <a:cubicBezTo>
                  <a:pt x="394228" y="305427"/>
                  <a:pt x="511325" y="302188"/>
                  <a:pt x="245776" y="305223"/>
                </a:cubicBezTo>
                <a:lnTo>
                  <a:pt x="57657" y="307605"/>
                </a:lnTo>
                <a:lnTo>
                  <a:pt x="507" y="312367"/>
                </a:lnTo>
                <a:cubicBezTo>
                  <a:pt x="-4818" y="308817"/>
                  <a:pt x="33449" y="304827"/>
                  <a:pt x="40989" y="298080"/>
                </a:cubicBezTo>
                <a:cubicBezTo>
                  <a:pt x="48529" y="291333"/>
                  <a:pt x="37179" y="280457"/>
                  <a:pt x="45750" y="271886"/>
                </a:cubicBezTo>
                <a:cubicBezTo>
                  <a:pt x="47338" y="267917"/>
                  <a:pt x="37570" y="261745"/>
                  <a:pt x="38607" y="257598"/>
                </a:cubicBezTo>
                <a:cubicBezTo>
                  <a:pt x="40315" y="250768"/>
                  <a:pt x="42533" y="224795"/>
                  <a:pt x="43369" y="219498"/>
                </a:cubicBezTo>
                <a:cubicBezTo>
                  <a:pt x="52958" y="158768"/>
                  <a:pt x="39003" y="125836"/>
                  <a:pt x="43369" y="105198"/>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15F40F6-143D-E980-B77A-A3B148724484}"/>
              </a:ext>
            </a:extLst>
          </p:cNvPr>
          <p:cNvSpPr>
            <a:spLocks/>
          </p:cNvSpPr>
          <p:nvPr/>
        </p:nvSpPr>
        <p:spPr>
          <a:xfrm>
            <a:off x="4024264" y="5358957"/>
            <a:ext cx="1171610" cy="373980"/>
          </a:xfrm>
          <a:custGeom>
            <a:avLst/>
            <a:gdLst>
              <a:gd name="connsiteX0" fmla="*/ 21432 w 1171610"/>
              <a:gd name="connsiteY0" fmla="*/ 354806 h 381914"/>
              <a:gd name="connsiteX1" fmla="*/ 19050 w 1171610"/>
              <a:gd name="connsiteY1" fmla="*/ 321469 h 381914"/>
              <a:gd name="connsiteX2" fmla="*/ 16669 w 1171610"/>
              <a:gd name="connsiteY2" fmla="*/ 314325 h 381914"/>
              <a:gd name="connsiteX3" fmla="*/ 14288 w 1171610"/>
              <a:gd name="connsiteY3" fmla="*/ 276225 h 381914"/>
              <a:gd name="connsiteX4" fmla="*/ 4763 w 1171610"/>
              <a:gd name="connsiteY4" fmla="*/ 171450 h 381914"/>
              <a:gd name="connsiteX5" fmla="*/ 0 w 1171610"/>
              <a:gd name="connsiteY5" fmla="*/ 164306 h 381914"/>
              <a:gd name="connsiteX6" fmla="*/ 7144 w 1171610"/>
              <a:gd name="connsiteY6" fmla="*/ 154781 h 381914"/>
              <a:gd name="connsiteX7" fmla="*/ 35719 w 1171610"/>
              <a:gd name="connsiteY7" fmla="*/ 142875 h 381914"/>
              <a:gd name="connsiteX8" fmla="*/ 57150 w 1171610"/>
              <a:gd name="connsiteY8" fmla="*/ 138113 h 381914"/>
              <a:gd name="connsiteX9" fmla="*/ 71438 w 1171610"/>
              <a:gd name="connsiteY9" fmla="*/ 135731 h 381914"/>
              <a:gd name="connsiteX10" fmla="*/ 90488 w 1171610"/>
              <a:gd name="connsiteY10" fmla="*/ 130969 h 381914"/>
              <a:gd name="connsiteX11" fmla="*/ 102394 w 1171610"/>
              <a:gd name="connsiteY11" fmla="*/ 128588 h 381914"/>
              <a:gd name="connsiteX12" fmla="*/ 121444 w 1171610"/>
              <a:gd name="connsiteY12" fmla="*/ 123825 h 381914"/>
              <a:gd name="connsiteX13" fmla="*/ 152400 w 1171610"/>
              <a:gd name="connsiteY13" fmla="*/ 119063 h 381914"/>
              <a:gd name="connsiteX14" fmla="*/ 176213 w 1171610"/>
              <a:gd name="connsiteY14" fmla="*/ 116681 h 381914"/>
              <a:gd name="connsiteX15" fmla="*/ 185738 w 1171610"/>
              <a:gd name="connsiteY15" fmla="*/ 114300 h 381914"/>
              <a:gd name="connsiteX16" fmla="*/ 276225 w 1171610"/>
              <a:gd name="connsiteY16" fmla="*/ 119063 h 381914"/>
              <a:gd name="connsiteX17" fmla="*/ 290513 w 1171610"/>
              <a:gd name="connsiteY17" fmla="*/ 116681 h 381914"/>
              <a:gd name="connsiteX18" fmla="*/ 304800 w 1171610"/>
              <a:gd name="connsiteY18" fmla="*/ 104775 h 381914"/>
              <a:gd name="connsiteX19" fmla="*/ 316707 w 1171610"/>
              <a:gd name="connsiteY19" fmla="*/ 102394 h 381914"/>
              <a:gd name="connsiteX20" fmla="*/ 330994 w 1171610"/>
              <a:gd name="connsiteY20" fmla="*/ 97631 h 381914"/>
              <a:gd name="connsiteX21" fmla="*/ 338138 w 1171610"/>
              <a:gd name="connsiteY21" fmla="*/ 95250 h 381914"/>
              <a:gd name="connsiteX22" fmla="*/ 345282 w 1171610"/>
              <a:gd name="connsiteY22" fmla="*/ 90488 h 381914"/>
              <a:gd name="connsiteX23" fmla="*/ 357188 w 1171610"/>
              <a:gd name="connsiteY23" fmla="*/ 88106 h 381914"/>
              <a:gd name="connsiteX24" fmla="*/ 390525 w 1171610"/>
              <a:gd name="connsiteY24" fmla="*/ 76200 h 381914"/>
              <a:gd name="connsiteX25" fmla="*/ 397669 w 1171610"/>
              <a:gd name="connsiteY25" fmla="*/ 71438 h 381914"/>
              <a:gd name="connsiteX26" fmla="*/ 409575 w 1171610"/>
              <a:gd name="connsiteY26" fmla="*/ 69056 h 381914"/>
              <a:gd name="connsiteX27" fmla="*/ 419100 w 1171610"/>
              <a:gd name="connsiteY27" fmla="*/ 66675 h 381914"/>
              <a:gd name="connsiteX28" fmla="*/ 435769 w 1171610"/>
              <a:gd name="connsiteY28" fmla="*/ 61913 h 381914"/>
              <a:gd name="connsiteX29" fmla="*/ 450057 w 1171610"/>
              <a:gd name="connsiteY29" fmla="*/ 57150 h 381914"/>
              <a:gd name="connsiteX30" fmla="*/ 461963 w 1171610"/>
              <a:gd name="connsiteY30" fmla="*/ 54769 h 381914"/>
              <a:gd name="connsiteX31" fmla="*/ 469107 w 1171610"/>
              <a:gd name="connsiteY31" fmla="*/ 50006 h 381914"/>
              <a:gd name="connsiteX32" fmla="*/ 481013 w 1171610"/>
              <a:gd name="connsiteY32" fmla="*/ 47625 h 381914"/>
              <a:gd name="connsiteX33" fmla="*/ 490538 w 1171610"/>
              <a:gd name="connsiteY33" fmla="*/ 45244 h 381914"/>
              <a:gd name="connsiteX34" fmla="*/ 502444 w 1171610"/>
              <a:gd name="connsiteY34" fmla="*/ 38100 h 381914"/>
              <a:gd name="connsiteX35" fmla="*/ 511969 w 1171610"/>
              <a:gd name="connsiteY35" fmla="*/ 35719 h 381914"/>
              <a:gd name="connsiteX36" fmla="*/ 519113 w 1171610"/>
              <a:gd name="connsiteY36" fmla="*/ 33338 h 381914"/>
              <a:gd name="connsiteX37" fmla="*/ 528638 w 1171610"/>
              <a:gd name="connsiteY37" fmla="*/ 28575 h 381914"/>
              <a:gd name="connsiteX38" fmla="*/ 542925 w 1171610"/>
              <a:gd name="connsiteY38" fmla="*/ 23813 h 381914"/>
              <a:gd name="connsiteX39" fmla="*/ 552450 w 1171610"/>
              <a:gd name="connsiteY39" fmla="*/ 16669 h 381914"/>
              <a:gd name="connsiteX40" fmla="*/ 559594 w 1171610"/>
              <a:gd name="connsiteY40" fmla="*/ 14288 h 381914"/>
              <a:gd name="connsiteX41" fmla="*/ 576263 w 1171610"/>
              <a:gd name="connsiteY41" fmla="*/ 2381 h 381914"/>
              <a:gd name="connsiteX42" fmla="*/ 583407 w 1171610"/>
              <a:gd name="connsiteY42" fmla="*/ 0 h 381914"/>
              <a:gd name="connsiteX43" fmla="*/ 595313 w 1171610"/>
              <a:gd name="connsiteY43" fmla="*/ 4763 h 381914"/>
              <a:gd name="connsiteX44" fmla="*/ 611982 w 1171610"/>
              <a:gd name="connsiteY44" fmla="*/ 14288 h 381914"/>
              <a:gd name="connsiteX45" fmla="*/ 628650 w 1171610"/>
              <a:gd name="connsiteY45" fmla="*/ 16669 h 381914"/>
              <a:gd name="connsiteX46" fmla="*/ 645319 w 1171610"/>
              <a:gd name="connsiteY46" fmla="*/ 21431 h 381914"/>
              <a:gd name="connsiteX47" fmla="*/ 657225 w 1171610"/>
              <a:gd name="connsiteY47" fmla="*/ 23813 h 381914"/>
              <a:gd name="connsiteX48" fmla="*/ 666750 w 1171610"/>
              <a:gd name="connsiteY48" fmla="*/ 26194 h 381914"/>
              <a:gd name="connsiteX49" fmla="*/ 673894 w 1171610"/>
              <a:gd name="connsiteY49" fmla="*/ 30956 h 381914"/>
              <a:gd name="connsiteX50" fmla="*/ 697707 w 1171610"/>
              <a:gd name="connsiteY50" fmla="*/ 35719 h 381914"/>
              <a:gd name="connsiteX51" fmla="*/ 704850 w 1171610"/>
              <a:gd name="connsiteY51" fmla="*/ 40481 h 381914"/>
              <a:gd name="connsiteX52" fmla="*/ 731044 w 1171610"/>
              <a:gd name="connsiteY52" fmla="*/ 45244 h 381914"/>
              <a:gd name="connsiteX53" fmla="*/ 754857 w 1171610"/>
              <a:gd name="connsiteY53" fmla="*/ 54769 h 381914"/>
              <a:gd name="connsiteX54" fmla="*/ 771525 w 1171610"/>
              <a:gd name="connsiteY54" fmla="*/ 59531 h 381914"/>
              <a:gd name="connsiteX55" fmla="*/ 785813 w 1171610"/>
              <a:gd name="connsiteY55" fmla="*/ 64294 h 381914"/>
              <a:gd name="connsiteX56" fmla="*/ 795338 w 1171610"/>
              <a:gd name="connsiteY56" fmla="*/ 69056 h 381914"/>
              <a:gd name="connsiteX57" fmla="*/ 807244 w 1171610"/>
              <a:gd name="connsiteY57" fmla="*/ 73819 h 381914"/>
              <a:gd name="connsiteX58" fmla="*/ 821532 w 1171610"/>
              <a:gd name="connsiteY58" fmla="*/ 78581 h 381914"/>
              <a:gd name="connsiteX59" fmla="*/ 845344 w 1171610"/>
              <a:gd name="connsiteY59" fmla="*/ 88106 h 381914"/>
              <a:gd name="connsiteX60" fmla="*/ 857250 w 1171610"/>
              <a:gd name="connsiteY60" fmla="*/ 92869 h 381914"/>
              <a:gd name="connsiteX61" fmla="*/ 871538 w 1171610"/>
              <a:gd name="connsiteY61" fmla="*/ 97631 h 381914"/>
              <a:gd name="connsiteX62" fmla="*/ 892969 w 1171610"/>
              <a:gd name="connsiteY62" fmla="*/ 107156 h 381914"/>
              <a:gd name="connsiteX63" fmla="*/ 900113 w 1171610"/>
              <a:gd name="connsiteY63" fmla="*/ 114300 h 381914"/>
              <a:gd name="connsiteX64" fmla="*/ 907257 w 1171610"/>
              <a:gd name="connsiteY64" fmla="*/ 116681 h 381914"/>
              <a:gd name="connsiteX65" fmla="*/ 935832 w 1171610"/>
              <a:gd name="connsiteY65" fmla="*/ 119063 h 381914"/>
              <a:gd name="connsiteX66" fmla="*/ 1014413 w 1171610"/>
              <a:gd name="connsiteY66" fmla="*/ 121444 h 381914"/>
              <a:gd name="connsiteX67" fmla="*/ 1062038 w 1171610"/>
              <a:gd name="connsiteY67" fmla="*/ 123825 h 381914"/>
              <a:gd name="connsiteX68" fmla="*/ 1078707 w 1171610"/>
              <a:gd name="connsiteY68" fmla="*/ 126206 h 381914"/>
              <a:gd name="connsiteX69" fmla="*/ 1104900 w 1171610"/>
              <a:gd name="connsiteY69" fmla="*/ 128588 h 381914"/>
              <a:gd name="connsiteX70" fmla="*/ 1112044 w 1171610"/>
              <a:gd name="connsiteY70" fmla="*/ 130969 h 381914"/>
              <a:gd name="connsiteX71" fmla="*/ 1126332 w 1171610"/>
              <a:gd name="connsiteY71" fmla="*/ 133350 h 381914"/>
              <a:gd name="connsiteX72" fmla="*/ 1157288 w 1171610"/>
              <a:gd name="connsiteY72" fmla="*/ 138113 h 381914"/>
              <a:gd name="connsiteX73" fmla="*/ 1164432 w 1171610"/>
              <a:gd name="connsiteY73" fmla="*/ 142875 h 381914"/>
              <a:gd name="connsiteX74" fmla="*/ 1171575 w 1171610"/>
              <a:gd name="connsiteY74" fmla="*/ 152400 h 381914"/>
              <a:gd name="connsiteX75" fmla="*/ 1166813 w 1171610"/>
              <a:gd name="connsiteY75" fmla="*/ 159544 h 381914"/>
              <a:gd name="connsiteX76" fmla="*/ 1147763 w 1171610"/>
              <a:gd name="connsiteY76" fmla="*/ 169069 h 381914"/>
              <a:gd name="connsiteX77" fmla="*/ 1138238 w 1171610"/>
              <a:gd name="connsiteY77" fmla="*/ 176213 h 381914"/>
              <a:gd name="connsiteX78" fmla="*/ 1143000 w 1171610"/>
              <a:gd name="connsiteY78" fmla="*/ 214313 h 381914"/>
              <a:gd name="connsiteX79" fmla="*/ 1145382 w 1171610"/>
              <a:gd name="connsiteY79" fmla="*/ 230981 h 381914"/>
              <a:gd name="connsiteX80" fmla="*/ 1140619 w 1171610"/>
              <a:gd name="connsiteY80" fmla="*/ 321469 h 381914"/>
              <a:gd name="connsiteX81" fmla="*/ 1138238 w 1171610"/>
              <a:gd name="connsiteY81" fmla="*/ 357188 h 381914"/>
              <a:gd name="connsiteX82" fmla="*/ 1123950 w 1171610"/>
              <a:gd name="connsiteY82" fmla="*/ 359569 h 381914"/>
              <a:gd name="connsiteX83" fmla="*/ 1073944 w 1171610"/>
              <a:gd name="connsiteY83" fmla="*/ 361950 h 381914"/>
              <a:gd name="connsiteX84" fmla="*/ 1047750 w 1171610"/>
              <a:gd name="connsiteY84" fmla="*/ 366713 h 381914"/>
              <a:gd name="connsiteX85" fmla="*/ 964407 w 1171610"/>
              <a:gd name="connsiteY85" fmla="*/ 369094 h 381914"/>
              <a:gd name="connsiteX86" fmla="*/ 819150 w 1171610"/>
              <a:gd name="connsiteY86" fmla="*/ 371475 h 381914"/>
              <a:gd name="connsiteX87" fmla="*/ 476250 w 1171610"/>
              <a:gd name="connsiteY87" fmla="*/ 376238 h 381914"/>
              <a:gd name="connsiteX88" fmla="*/ 411957 w 1171610"/>
              <a:gd name="connsiteY88" fmla="*/ 373856 h 381914"/>
              <a:gd name="connsiteX89" fmla="*/ 378619 w 1171610"/>
              <a:gd name="connsiteY89" fmla="*/ 369094 h 381914"/>
              <a:gd name="connsiteX90" fmla="*/ 333375 w 1171610"/>
              <a:gd name="connsiteY90" fmla="*/ 366713 h 381914"/>
              <a:gd name="connsiteX91" fmla="*/ 276225 w 1171610"/>
              <a:gd name="connsiteY91" fmla="*/ 369094 h 381914"/>
              <a:gd name="connsiteX92" fmla="*/ 257175 w 1171610"/>
              <a:gd name="connsiteY92" fmla="*/ 371475 h 381914"/>
              <a:gd name="connsiteX93" fmla="*/ 223838 w 1171610"/>
              <a:gd name="connsiteY93" fmla="*/ 373856 h 381914"/>
              <a:gd name="connsiteX94" fmla="*/ 157163 w 1171610"/>
              <a:gd name="connsiteY94" fmla="*/ 371475 h 381914"/>
              <a:gd name="connsiteX95" fmla="*/ 128588 w 1171610"/>
              <a:gd name="connsiteY95" fmla="*/ 369094 h 381914"/>
              <a:gd name="connsiteX96" fmla="*/ 21432 w 1171610"/>
              <a:gd name="connsiteY96" fmla="*/ 354806 h 381914"/>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819150 w 1171610"/>
              <a:gd name="connsiteY86" fmla="*/ 371475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86115"/>
              <a:gd name="connsiteX1" fmla="*/ 19050 w 1171610"/>
              <a:gd name="connsiteY1" fmla="*/ 321469 h 386115"/>
              <a:gd name="connsiteX2" fmla="*/ 16669 w 1171610"/>
              <a:gd name="connsiteY2" fmla="*/ 314325 h 386115"/>
              <a:gd name="connsiteX3" fmla="*/ 14288 w 1171610"/>
              <a:gd name="connsiteY3" fmla="*/ 276225 h 386115"/>
              <a:gd name="connsiteX4" fmla="*/ 4763 w 1171610"/>
              <a:gd name="connsiteY4" fmla="*/ 171450 h 386115"/>
              <a:gd name="connsiteX5" fmla="*/ 0 w 1171610"/>
              <a:gd name="connsiteY5" fmla="*/ 164306 h 386115"/>
              <a:gd name="connsiteX6" fmla="*/ 7144 w 1171610"/>
              <a:gd name="connsiteY6" fmla="*/ 154781 h 386115"/>
              <a:gd name="connsiteX7" fmla="*/ 35719 w 1171610"/>
              <a:gd name="connsiteY7" fmla="*/ 142875 h 386115"/>
              <a:gd name="connsiteX8" fmla="*/ 57150 w 1171610"/>
              <a:gd name="connsiteY8" fmla="*/ 138113 h 386115"/>
              <a:gd name="connsiteX9" fmla="*/ 71438 w 1171610"/>
              <a:gd name="connsiteY9" fmla="*/ 135731 h 386115"/>
              <a:gd name="connsiteX10" fmla="*/ 90488 w 1171610"/>
              <a:gd name="connsiteY10" fmla="*/ 130969 h 386115"/>
              <a:gd name="connsiteX11" fmla="*/ 102394 w 1171610"/>
              <a:gd name="connsiteY11" fmla="*/ 128588 h 386115"/>
              <a:gd name="connsiteX12" fmla="*/ 121444 w 1171610"/>
              <a:gd name="connsiteY12" fmla="*/ 123825 h 386115"/>
              <a:gd name="connsiteX13" fmla="*/ 152400 w 1171610"/>
              <a:gd name="connsiteY13" fmla="*/ 119063 h 386115"/>
              <a:gd name="connsiteX14" fmla="*/ 176213 w 1171610"/>
              <a:gd name="connsiteY14" fmla="*/ 116681 h 386115"/>
              <a:gd name="connsiteX15" fmla="*/ 185738 w 1171610"/>
              <a:gd name="connsiteY15" fmla="*/ 114300 h 386115"/>
              <a:gd name="connsiteX16" fmla="*/ 276225 w 1171610"/>
              <a:gd name="connsiteY16" fmla="*/ 119063 h 386115"/>
              <a:gd name="connsiteX17" fmla="*/ 290513 w 1171610"/>
              <a:gd name="connsiteY17" fmla="*/ 116681 h 386115"/>
              <a:gd name="connsiteX18" fmla="*/ 304800 w 1171610"/>
              <a:gd name="connsiteY18" fmla="*/ 104775 h 386115"/>
              <a:gd name="connsiteX19" fmla="*/ 316707 w 1171610"/>
              <a:gd name="connsiteY19" fmla="*/ 102394 h 386115"/>
              <a:gd name="connsiteX20" fmla="*/ 330994 w 1171610"/>
              <a:gd name="connsiteY20" fmla="*/ 97631 h 386115"/>
              <a:gd name="connsiteX21" fmla="*/ 338138 w 1171610"/>
              <a:gd name="connsiteY21" fmla="*/ 95250 h 386115"/>
              <a:gd name="connsiteX22" fmla="*/ 345282 w 1171610"/>
              <a:gd name="connsiteY22" fmla="*/ 90488 h 386115"/>
              <a:gd name="connsiteX23" fmla="*/ 357188 w 1171610"/>
              <a:gd name="connsiteY23" fmla="*/ 88106 h 386115"/>
              <a:gd name="connsiteX24" fmla="*/ 390525 w 1171610"/>
              <a:gd name="connsiteY24" fmla="*/ 76200 h 386115"/>
              <a:gd name="connsiteX25" fmla="*/ 397669 w 1171610"/>
              <a:gd name="connsiteY25" fmla="*/ 71438 h 386115"/>
              <a:gd name="connsiteX26" fmla="*/ 409575 w 1171610"/>
              <a:gd name="connsiteY26" fmla="*/ 69056 h 386115"/>
              <a:gd name="connsiteX27" fmla="*/ 419100 w 1171610"/>
              <a:gd name="connsiteY27" fmla="*/ 66675 h 386115"/>
              <a:gd name="connsiteX28" fmla="*/ 435769 w 1171610"/>
              <a:gd name="connsiteY28" fmla="*/ 61913 h 386115"/>
              <a:gd name="connsiteX29" fmla="*/ 450057 w 1171610"/>
              <a:gd name="connsiteY29" fmla="*/ 57150 h 386115"/>
              <a:gd name="connsiteX30" fmla="*/ 461963 w 1171610"/>
              <a:gd name="connsiteY30" fmla="*/ 54769 h 386115"/>
              <a:gd name="connsiteX31" fmla="*/ 469107 w 1171610"/>
              <a:gd name="connsiteY31" fmla="*/ 50006 h 386115"/>
              <a:gd name="connsiteX32" fmla="*/ 481013 w 1171610"/>
              <a:gd name="connsiteY32" fmla="*/ 47625 h 386115"/>
              <a:gd name="connsiteX33" fmla="*/ 490538 w 1171610"/>
              <a:gd name="connsiteY33" fmla="*/ 45244 h 386115"/>
              <a:gd name="connsiteX34" fmla="*/ 502444 w 1171610"/>
              <a:gd name="connsiteY34" fmla="*/ 38100 h 386115"/>
              <a:gd name="connsiteX35" fmla="*/ 511969 w 1171610"/>
              <a:gd name="connsiteY35" fmla="*/ 35719 h 386115"/>
              <a:gd name="connsiteX36" fmla="*/ 519113 w 1171610"/>
              <a:gd name="connsiteY36" fmla="*/ 33338 h 386115"/>
              <a:gd name="connsiteX37" fmla="*/ 528638 w 1171610"/>
              <a:gd name="connsiteY37" fmla="*/ 28575 h 386115"/>
              <a:gd name="connsiteX38" fmla="*/ 542925 w 1171610"/>
              <a:gd name="connsiteY38" fmla="*/ 23813 h 386115"/>
              <a:gd name="connsiteX39" fmla="*/ 552450 w 1171610"/>
              <a:gd name="connsiteY39" fmla="*/ 16669 h 386115"/>
              <a:gd name="connsiteX40" fmla="*/ 559594 w 1171610"/>
              <a:gd name="connsiteY40" fmla="*/ 14288 h 386115"/>
              <a:gd name="connsiteX41" fmla="*/ 576263 w 1171610"/>
              <a:gd name="connsiteY41" fmla="*/ 2381 h 386115"/>
              <a:gd name="connsiteX42" fmla="*/ 583407 w 1171610"/>
              <a:gd name="connsiteY42" fmla="*/ 0 h 386115"/>
              <a:gd name="connsiteX43" fmla="*/ 595313 w 1171610"/>
              <a:gd name="connsiteY43" fmla="*/ 4763 h 386115"/>
              <a:gd name="connsiteX44" fmla="*/ 611982 w 1171610"/>
              <a:gd name="connsiteY44" fmla="*/ 14288 h 386115"/>
              <a:gd name="connsiteX45" fmla="*/ 628650 w 1171610"/>
              <a:gd name="connsiteY45" fmla="*/ 16669 h 386115"/>
              <a:gd name="connsiteX46" fmla="*/ 645319 w 1171610"/>
              <a:gd name="connsiteY46" fmla="*/ 21431 h 386115"/>
              <a:gd name="connsiteX47" fmla="*/ 657225 w 1171610"/>
              <a:gd name="connsiteY47" fmla="*/ 23813 h 386115"/>
              <a:gd name="connsiteX48" fmla="*/ 666750 w 1171610"/>
              <a:gd name="connsiteY48" fmla="*/ 26194 h 386115"/>
              <a:gd name="connsiteX49" fmla="*/ 673894 w 1171610"/>
              <a:gd name="connsiteY49" fmla="*/ 30956 h 386115"/>
              <a:gd name="connsiteX50" fmla="*/ 697707 w 1171610"/>
              <a:gd name="connsiteY50" fmla="*/ 35719 h 386115"/>
              <a:gd name="connsiteX51" fmla="*/ 704850 w 1171610"/>
              <a:gd name="connsiteY51" fmla="*/ 40481 h 386115"/>
              <a:gd name="connsiteX52" fmla="*/ 731044 w 1171610"/>
              <a:gd name="connsiteY52" fmla="*/ 45244 h 386115"/>
              <a:gd name="connsiteX53" fmla="*/ 754857 w 1171610"/>
              <a:gd name="connsiteY53" fmla="*/ 54769 h 386115"/>
              <a:gd name="connsiteX54" fmla="*/ 771525 w 1171610"/>
              <a:gd name="connsiteY54" fmla="*/ 59531 h 386115"/>
              <a:gd name="connsiteX55" fmla="*/ 785813 w 1171610"/>
              <a:gd name="connsiteY55" fmla="*/ 64294 h 386115"/>
              <a:gd name="connsiteX56" fmla="*/ 795338 w 1171610"/>
              <a:gd name="connsiteY56" fmla="*/ 69056 h 386115"/>
              <a:gd name="connsiteX57" fmla="*/ 807244 w 1171610"/>
              <a:gd name="connsiteY57" fmla="*/ 73819 h 386115"/>
              <a:gd name="connsiteX58" fmla="*/ 821532 w 1171610"/>
              <a:gd name="connsiteY58" fmla="*/ 78581 h 386115"/>
              <a:gd name="connsiteX59" fmla="*/ 845344 w 1171610"/>
              <a:gd name="connsiteY59" fmla="*/ 88106 h 386115"/>
              <a:gd name="connsiteX60" fmla="*/ 857250 w 1171610"/>
              <a:gd name="connsiteY60" fmla="*/ 92869 h 386115"/>
              <a:gd name="connsiteX61" fmla="*/ 871538 w 1171610"/>
              <a:gd name="connsiteY61" fmla="*/ 97631 h 386115"/>
              <a:gd name="connsiteX62" fmla="*/ 892969 w 1171610"/>
              <a:gd name="connsiteY62" fmla="*/ 107156 h 386115"/>
              <a:gd name="connsiteX63" fmla="*/ 900113 w 1171610"/>
              <a:gd name="connsiteY63" fmla="*/ 114300 h 386115"/>
              <a:gd name="connsiteX64" fmla="*/ 907257 w 1171610"/>
              <a:gd name="connsiteY64" fmla="*/ 116681 h 386115"/>
              <a:gd name="connsiteX65" fmla="*/ 935832 w 1171610"/>
              <a:gd name="connsiteY65" fmla="*/ 119063 h 386115"/>
              <a:gd name="connsiteX66" fmla="*/ 1014413 w 1171610"/>
              <a:gd name="connsiteY66" fmla="*/ 121444 h 386115"/>
              <a:gd name="connsiteX67" fmla="*/ 1062038 w 1171610"/>
              <a:gd name="connsiteY67" fmla="*/ 123825 h 386115"/>
              <a:gd name="connsiteX68" fmla="*/ 1078707 w 1171610"/>
              <a:gd name="connsiteY68" fmla="*/ 126206 h 386115"/>
              <a:gd name="connsiteX69" fmla="*/ 1104900 w 1171610"/>
              <a:gd name="connsiteY69" fmla="*/ 128588 h 386115"/>
              <a:gd name="connsiteX70" fmla="*/ 1112044 w 1171610"/>
              <a:gd name="connsiteY70" fmla="*/ 130969 h 386115"/>
              <a:gd name="connsiteX71" fmla="*/ 1126332 w 1171610"/>
              <a:gd name="connsiteY71" fmla="*/ 133350 h 386115"/>
              <a:gd name="connsiteX72" fmla="*/ 1157288 w 1171610"/>
              <a:gd name="connsiteY72" fmla="*/ 138113 h 386115"/>
              <a:gd name="connsiteX73" fmla="*/ 1164432 w 1171610"/>
              <a:gd name="connsiteY73" fmla="*/ 142875 h 386115"/>
              <a:gd name="connsiteX74" fmla="*/ 1171575 w 1171610"/>
              <a:gd name="connsiteY74" fmla="*/ 152400 h 386115"/>
              <a:gd name="connsiteX75" fmla="*/ 1166813 w 1171610"/>
              <a:gd name="connsiteY75" fmla="*/ 159544 h 386115"/>
              <a:gd name="connsiteX76" fmla="*/ 1147763 w 1171610"/>
              <a:gd name="connsiteY76" fmla="*/ 169069 h 386115"/>
              <a:gd name="connsiteX77" fmla="*/ 1138238 w 1171610"/>
              <a:gd name="connsiteY77" fmla="*/ 176213 h 386115"/>
              <a:gd name="connsiteX78" fmla="*/ 1143000 w 1171610"/>
              <a:gd name="connsiteY78" fmla="*/ 214313 h 386115"/>
              <a:gd name="connsiteX79" fmla="*/ 1145382 w 1171610"/>
              <a:gd name="connsiteY79" fmla="*/ 230981 h 386115"/>
              <a:gd name="connsiteX80" fmla="*/ 1140619 w 1171610"/>
              <a:gd name="connsiteY80" fmla="*/ 321469 h 386115"/>
              <a:gd name="connsiteX81" fmla="*/ 1138238 w 1171610"/>
              <a:gd name="connsiteY81" fmla="*/ 357188 h 386115"/>
              <a:gd name="connsiteX82" fmla="*/ 1123950 w 1171610"/>
              <a:gd name="connsiteY82" fmla="*/ 359569 h 386115"/>
              <a:gd name="connsiteX83" fmla="*/ 1073944 w 1171610"/>
              <a:gd name="connsiteY83" fmla="*/ 361950 h 386115"/>
              <a:gd name="connsiteX84" fmla="*/ 1047750 w 1171610"/>
              <a:gd name="connsiteY84" fmla="*/ 366713 h 386115"/>
              <a:gd name="connsiteX85" fmla="*/ 964407 w 1171610"/>
              <a:gd name="connsiteY85" fmla="*/ 369094 h 386115"/>
              <a:gd name="connsiteX86" fmla="*/ 1171610 w 1171610"/>
              <a:gd name="connsiteY86" fmla="*/ 379401 h 386115"/>
              <a:gd name="connsiteX87" fmla="*/ 471488 w 1171610"/>
              <a:gd name="connsiteY87" fmla="*/ 366713 h 386115"/>
              <a:gd name="connsiteX88" fmla="*/ 411957 w 1171610"/>
              <a:gd name="connsiteY88" fmla="*/ 373856 h 386115"/>
              <a:gd name="connsiteX89" fmla="*/ 378619 w 1171610"/>
              <a:gd name="connsiteY89" fmla="*/ 369094 h 386115"/>
              <a:gd name="connsiteX90" fmla="*/ 333375 w 1171610"/>
              <a:gd name="connsiteY90" fmla="*/ 366713 h 386115"/>
              <a:gd name="connsiteX91" fmla="*/ 276225 w 1171610"/>
              <a:gd name="connsiteY91" fmla="*/ 369094 h 386115"/>
              <a:gd name="connsiteX92" fmla="*/ 257175 w 1171610"/>
              <a:gd name="connsiteY92" fmla="*/ 371475 h 386115"/>
              <a:gd name="connsiteX93" fmla="*/ 223838 w 1171610"/>
              <a:gd name="connsiteY93" fmla="*/ 373856 h 386115"/>
              <a:gd name="connsiteX94" fmla="*/ 157163 w 1171610"/>
              <a:gd name="connsiteY94" fmla="*/ 371475 h 386115"/>
              <a:gd name="connsiteX95" fmla="*/ 128588 w 1171610"/>
              <a:gd name="connsiteY95" fmla="*/ 369094 h 386115"/>
              <a:gd name="connsiteX96" fmla="*/ 21432 w 1171610"/>
              <a:gd name="connsiteY96" fmla="*/ 354806 h 386115"/>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1171610 w 1171610"/>
              <a:gd name="connsiteY86" fmla="*/ 379401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073944 w 1171610"/>
              <a:gd name="connsiteY83" fmla="*/ 361950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59657 w 1171610"/>
              <a:gd name="connsiteY84" fmla="*/ 371476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78619 w 1171610"/>
              <a:gd name="connsiteY89" fmla="*/ 369094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3838 w 1171610"/>
              <a:gd name="connsiteY93" fmla="*/ 373856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66688 w 1171610"/>
              <a:gd name="connsiteY94" fmla="*/ 357189 h 373939"/>
              <a:gd name="connsiteX95" fmla="*/ 128588 w 1171610"/>
              <a:gd name="connsiteY95" fmla="*/ 369094 h 373939"/>
              <a:gd name="connsiteX96" fmla="*/ 21432 w 1171610"/>
              <a:gd name="connsiteY96" fmla="*/ 354806 h 373939"/>
              <a:gd name="connsiteX0" fmla="*/ 21432 w 1171610"/>
              <a:gd name="connsiteY0" fmla="*/ 354806 h 373970"/>
              <a:gd name="connsiteX1" fmla="*/ 19050 w 1171610"/>
              <a:gd name="connsiteY1" fmla="*/ 321469 h 373970"/>
              <a:gd name="connsiteX2" fmla="*/ 16669 w 1171610"/>
              <a:gd name="connsiteY2" fmla="*/ 314325 h 373970"/>
              <a:gd name="connsiteX3" fmla="*/ 14288 w 1171610"/>
              <a:gd name="connsiteY3" fmla="*/ 276225 h 373970"/>
              <a:gd name="connsiteX4" fmla="*/ 4763 w 1171610"/>
              <a:gd name="connsiteY4" fmla="*/ 171450 h 373970"/>
              <a:gd name="connsiteX5" fmla="*/ 0 w 1171610"/>
              <a:gd name="connsiteY5" fmla="*/ 164306 h 373970"/>
              <a:gd name="connsiteX6" fmla="*/ 7144 w 1171610"/>
              <a:gd name="connsiteY6" fmla="*/ 154781 h 373970"/>
              <a:gd name="connsiteX7" fmla="*/ 35719 w 1171610"/>
              <a:gd name="connsiteY7" fmla="*/ 142875 h 373970"/>
              <a:gd name="connsiteX8" fmla="*/ 57150 w 1171610"/>
              <a:gd name="connsiteY8" fmla="*/ 138113 h 373970"/>
              <a:gd name="connsiteX9" fmla="*/ 71438 w 1171610"/>
              <a:gd name="connsiteY9" fmla="*/ 135731 h 373970"/>
              <a:gd name="connsiteX10" fmla="*/ 90488 w 1171610"/>
              <a:gd name="connsiteY10" fmla="*/ 130969 h 373970"/>
              <a:gd name="connsiteX11" fmla="*/ 102394 w 1171610"/>
              <a:gd name="connsiteY11" fmla="*/ 128588 h 373970"/>
              <a:gd name="connsiteX12" fmla="*/ 121444 w 1171610"/>
              <a:gd name="connsiteY12" fmla="*/ 123825 h 373970"/>
              <a:gd name="connsiteX13" fmla="*/ 152400 w 1171610"/>
              <a:gd name="connsiteY13" fmla="*/ 119063 h 373970"/>
              <a:gd name="connsiteX14" fmla="*/ 176213 w 1171610"/>
              <a:gd name="connsiteY14" fmla="*/ 116681 h 373970"/>
              <a:gd name="connsiteX15" fmla="*/ 185738 w 1171610"/>
              <a:gd name="connsiteY15" fmla="*/ 114300 h 373970"/>
              <a:gd name="connsiteX16" fmla="*/ 276225 w 1171610"/>
              <a:gd name="connsiteY16" fmla="*/ 119063 h 373970"/>
              <a:gd name="connsiteX17" fmla="*/ 290513 w 1171610"/>
              <a:gd name="connsiteY17" fmla="*/ 116681 h 373970"/>
              <a:gd name="connsiteX18" fmla="*/ 304800 w 1171610"/>
              <a:gd name="connsiteY18" fmla="*/ 104775 h 373970"/>
              <a:gd name="connsiteX19" fmla="*/ 316707 w 1171610"/>
              <a:gd name="connsiteY19" fmla="*/ 102394 h 373970"/>
              <a:gd name="connsiteX20" fmla="*/ 330994 w 1171610"/>
              <a:gd name="connsiteY20" fmla="*/ 97631 h 373970"/>
              <a:gd name="connsiteX21" fmla="*/ 338138 w 1171610"/>
              <a:gd name="connsiteY21" fmla="*/ 95250 h 373970"/>
              <a:gd name="connsiteX22" fmla="*/ 345282 w 1171610"/>
              <a:gd name="connsiteY22" fmla="*/ 90488 h 373970"/>
              <a:gd name="connsiteX23" fmla="*/ 357188 w 1171610"/>
              <a:gd name="connsiteY23" fmla="*/ 88106 h 373970"/>
              <a:gd name="connsiteX24" fmla="*/ 390525 w 1171610"/>
              <a:gd name="connsiteY24" fmla="*/ 76200 h 373970"/>
              <a:gd name="connsiteX25" fmla="*/ 397669 w 1171610"/>
              <a:gd name="connsiteY25" fmla="*/ 71438 h 373970"/>
              <a:gd name="connsiteX26" fmla="*/ 409575 w 1171610"/>
              <a:gd name="connsiteY26" fmla="*/ 69056 h 373970"/>
              <a:gd name="connsiteX27" fmla="*/ 419100 w 1171610"/>
              <a:gd name="connsiteY27" fmla="*/ 66675 h 373970"/>
              <a:gd name="connsiteX28" fmla="*/ 435769 w 1171610"/>
              <a:gd name="connsiteY28" fmla="*/ 61913 h 373970"/>
              <a:gd name="connsiteX29" fmla="*/ 450057 w 1171610"/>
              <a:gd name="connsiteY29" fmla="*/ 57150 h 373970"/>
              <a:gd name="connsiteX30" fmla="*/ 461963 w 1171610"/>
              <a:gd name="connsiteY30" fmla="*/ 54769 h 373970"/>
              <a:gd name="connsiteX31" fmla="*/ 469107 w 1171610"/>
              <a:gd name="connsiteY31" fmla="*/ 50006 h 373970"/>
              <a:gd name="connsiteX32" fmla="*/ 481013 w 1171610"/>
              <a:gd name="connsiteY32" fmla="*/ 47625 h 373970"/>
              <a:gd name="connsiteX33" fmla="*/ 490538 w 1171610"/>
              <a:gd name="connsiteY33" fmla="*/ 45244 h 373970"/>
              <a:gd name="connsiteX34" fmla="*/ 502444 w 1171610"/>
              <a:gd name="connsiteY34" fmla="*/ 38100 h 373970"/>
              <a:gd name="connsiteX35" fmla="*/ 511969 w 1171610"/>
              <a:gd name="connsiteY35" fmla="*/ 35719 h 373970"/>
              <a:gd name="connsiteX36" fmla="*/ 519113 w 1171610"/>
              <a:gd name="connsiteY36" fmla="*/ 33338 h 373970"/>
              <a:gd name="connsiteX37" fmla="*/ 528638 w 1171610"/>
              <a:gd name="connsiteY37" fmla="*/ 28575 h 373970"/>
              <a:gd name="connsiteX38" fmla="*/ 542925 w 1171610"/>
              <a:gd name="connsiteY38" fmla="*/ 23813 h 373970"/>
              <a:gd name="connsiteX39" fmla="*/ 552450 w 1171610"/>
              <a:gd name="connsiteY39" fmla="*/ 16669 h 373970"/>
              <a:gd name="connsiteX40" fmla="*/ 559594 w 1171610"/>
              <a:gd name="connsiteY40" fmla="*/ 14288 h 373970"/>
              <a:gd name="connsiteX41" fmla="*/ 576263 w 1171610"/>
              <a:gd name="connsiteY41" fmla="*/ 2381 h 373970"/>
              <a:gd name="connsiteX42" fmla="*/ 583407 w 1171610"/>
              <a:gd name="connsiteY42" fmla="*/ 0 h 373970"/>
              <a:gd name="connsiteX43" fmla="*/ 595313 w 1171610"/>
              <a:gd name="connsiteY43" fmla="*/ 4763 h 373970"/>
              <a:gd name="connsiteX44" fmla="*/ 611982 w 1171610"/>
              <a:gd name="connsiteY44" fmla="*/ 14288 h 373970"/>
              <a:gd name="connsiteX45" fmla="*/ 628650 w 1171610"/>
              <a:gd name="connsiteY45" fmla="*/ 16669 h 373970"/>
              <a:gd name="connsiteX46" fmla="*/ 645319 w 1171610"/>
              <a:gd name="connsiteY46" fmla="*/ 21431 h 373970"/>
              <a:gd name="connsiteX47" fmla="*/ 657225 w 1171610"/>
              <a:gd name="connsiteY47" fmla="*/ 23813 h 373970"/>
              <a:gd name="connsiteX48" fmla="*/ 666750 w 1171610"/>
              <a:gd name="connsiteY48" fmla="*/ 26194 h 373970"/>
              <a:gd name="connsiteX49" fmla="*/ 673894 w 1171610"/>
              <a:gd name="connsiteY49" fmla="*/ 30956 h 373970"/>
              <a:gd name="connsiteX50" fmla="*/ 697707 w 1171610"/>
              <a:gd name="connsiteY50" fmla="*/ 35719 h 373970"/>
              <a:gd name="connsiteX51" fmla="*/ 704850 w 1171610"/>
              <a:gd name="connsiteY51" fmla="*/ 40481 h 373970"/>
              <a:gd name="connsiteX52" fmla="*/ 731044 w 1171610"/>
              <a:gd name="connsiteY52" fmla="*/ 45244 h 373970"/>
              <a:gd name="connsiteX53" fmla="*/ 754857 w 1171610"/>
              <a:gd name="connsiteY53" fmla="*/ 54769 h 373970"/>
              <a:gd name="connsiteX54" fmla="*/ 771525 w 1171610"/>
              <a:gd name="connsiteY54" fmla="*/ 59531 h 373970"/>
              <a:gd name="connsiteX55" fmla="*/ 785813 w 1171610"/>
              <a:gd name="connsiteY55" fmla="*/ 64294 h 373970"/>
              <a:gd name="connsiteX56" fmla="*/ 795338 w 1171610"/>
              <a:gd name="connsiteY56" fmla="*/ 69056 h 373970"/>
              <a:gd name="connsiteX57" fmla="*/ 807244 w 1171610"/>
              <a:gd name="connsiteY57" fmla="*/ 73819 h 373970"/>
              <a:gd name="connsiteX58" fmla="*/ 821532 w 1171610"/>
              <a:gd name="connsiteY58" fmla="*/ 78581 h 373970"/>
              <a:gd name="connsiteX59" fmla="*/ 845344 w 1171610"/>
              <a:gd name="connsiteY59" fmla="*/ 88106 h 373970"/>
              <a:gd name="connsiteX60" fmla="*/ 857250 w 1171610"/>
              <a:gd name="connsiteY60" fmla="*/ 92869 h 373970"/>
              <a:gd name="connsiteX61" fmla="*/ 871538 w 1171610"/>
              <a:gd name="connsiteY61" fmla="*/ 97631 h 373970"/>
              <a:gd name="connsiteX62" fmla="*/ 892969 w 1171610"/>
              <a:gd name="connsiteY62" fmla="*/ 107156 h 373970"/>
              <a:gd name="connsiteX63" fmla="*/ 900113 w 1171610"/>
              <a:gd name="connsiteY63" fmla="*/ 114300 h 373970"/>
              <a:gd name="connsiteX64" fmla="*/ 907257 w 1171610"/>
              <a:gd name="connsiteY64" fmla="*/ 116681 h 373970"/>
              <a:gd name="connsiteX65" fmla="*/ 935832 w 1171610"/>
              <a:gd name="connsiteY65" fmla="*/ 119063 h 373970"/>
              <a:gd name="connsiteX66" fmla="*/ 1014413 w 1171610"/>
              <a:gd name="connsiteY66" fmla="*/ 121444 h 373970"/>
              <a:gd name="connsiteX67" fmla="*/ 1062038 w 1171610"/>
              <a:gd name="connsiteY67" fmla="*/ 123825 h 373970"/>
              <a:gd name="connsiteX68" fmla="*/ 1078707 w 1171610"/>
              <a:gd name="connsiteY68" fmla="*/ 126206 h 373970"/>
              <a:gd name="connsiteX69" fmla="*/ 1104900 w 1171610"/>
              <a:gd name="connsiteY69" fmla="*/ 128588 h 373970"/>
              <a:gd name="connsiteX70" fmla="*/ 1112044 w 1171610"/>
              <a:gd name="connsiteY70" fmla="*/ 130969 h 373970"/>
              <a:gd name="connsiteX71" fmla="*/ 1126332 w 1171610"/>
              <a:gd name="connsiteY71" fmla="*/ 133350 h 373970"/>
              <a:gd name="connsiteX72" fmla="*/ 1157288 w 1171610"/>
              <a:gd name="connsiteY72" fmla="*/ 138113 h 373970"/>
              <a:gd name="connsiteX73" fmla="*/ 1164432 w 1171610"/>
              <a:gd name="connsiteY73" fmla="*/ 142875 h 373970"/>
              <a:gd name="connsiteX74" fmla="*/ 1171575 w 1171610"/>
              <a:gd name="connsiteY74" fmla="*/ 152400 h 373970"/>
              <a:gd name="connsiteX75" fmla="*/ 1166813 w 1171610"/>
              <a:gd name="connsiteY75" fmla="*/ 159544 h 373970"/>
              <a:gd name="connsiteX76" fmla="*/ 1147763 w 1171610"/>
              <a:gd name="connsiteY76" fmla="*/ 169069 h 373970"/>
              <a:gd name="connsiteX77" fmla="*/ 1138238 w 1171610"/>
              <a:gd name="connsiteY77" fmla="*/ 176213 h 373970"/>
              <a:gd name="connsiteX78" fmla="*/ 1143000 w 1171610"/>
              <a:gd name="connsiteY78" fmla="*/ 214313 h 373970"/>
              <a:gd name="connsiteX79" fmla="*/ 1145382 w 1171610"/>
              <a:gd name="connsiteY79" fmla="*/ 230981 h 373970"/>
              <a:gd name="connsiteX80" fmla="*/ 1140619 w 1171610"/>
              <a:gd name="connsiteY80" fmla="*/ 321469 h 373970"/>
              <a:gd name="connsiteX81" fmla="*/ 1138238 w 1171610"/>
              <a:gd name="connsiteY81" fmla="*/ 357188 h 373970"/>
              <a:gd name="connsiteX82" fmla="*/ 1123950 w 1171610"/>
              <a:gd name="connsiteY82" fmla="*/ 359569 h 373970"/>
              <a:gd name="connsiteX83" fmla="*/ 1131094 w 1171610"/>
              <a:gd name="connsiteY83" fmla="*/ 371476 h 373970"/>
              <a:gd name="connsiteX84" fmla="*/ 1059657 w 1171610"/>
              <a:gd name="connsiteY84" fmla="*/ 371476 h 373970"/>
              <a:gd name="connsiteX85" fmla="*/ 964407 w 1171610"/>
              <a:gd name="connsiteY85" fmla="*/ 369094 h 373970"/>
              <a:gd name="connsiteX86" fmla="*/ 1143000 w 1171610"/>
              <a:gd name="connsiteY86" fmla="*/ 373857 h 373970"/>
              <a:gd name="connsiteX87" fmla="*/ 471488 w 1171610"/>
              <a:gd name="connsiteY87" fmla="*/ 366713 h 373970"/>
              <a:gd name="connsiteX88" fmla="*/ 411957 w 1171610"/>
              <a:gd name="connsiteY88" fmla="*/ 361951 h 373970"/>
              <a:gd name="connsiteX89" fmla="*/ 385763 w 1171610"/>
              <a:gd name="connsiteY89" fmla="*/ 364332 h 373970"/>
              <a:gd name="connsiteX90" fmla="*/ 1171610 w 1171610"/>
              <a:gd name="connsiteY90" fmla="*/ 373857 h 373970"/>
              <a:gd name="connsiteX91" fmla="*/ 276225 w 1171610"/>
              <a:gd name="connsiteY91" fmla="*/ 369094 h 373970"/>
              <a:gd name="connsiteX92" fmla="*/ 269082 w 1171610"/>
              <a:gd name="connsiteY92" fmla="*/ 361951 h 373970"/>
              <a:gd name="connsiteX93" fmla="*/ 221457 w 1171610"/>
              <a:gd name="connsiteY93" fmla="*/ 359570 h 373970"/>
              <a:gd name="connsiteX94" fmla="*/ 166688 w 1171610"/>
              <a:gd name="connsiteY94" fmla="*/ 357189 h 373970"/>
              <a:gd name="connsiteX95" fmla="*/ 128588 w 1171610"/>
              <a:gd name="connsiteY95" fmla="*/ 369094 h 373970"/>
              <a:gd name="connsiteX96" fmla="*/ 21432 w 1171610"/>
              <a:gd name="connsiteY96" fmla="*/ 354806 h 373970"/>
              <a:gd name="connsiteX0" fmla="*/ 21432 w 1171610"/>
              <a:gd name="connsiteY0" fmla="*/ 354806 h 373960"/>
              <a:gd name="connsiteX1" fmla="*/ 19050 w 1171610"/>
              <a:gd name="connsiteY1" fmla="*/ 321469 h 373960"/>
              <a:gd name="connsiteX2" fmla="*/ 16669 w 1171610"/>
              <a:gd name="connsiteY2" fmla="*/ 314325 h 373960"/>
              <a:gd name="connsiteX3" fmla="*/ 14288 w 1171610"/>
              <a:gd name="connsiteY3" fmla="*/ 276225 h 373960"/>
              <a:gd name="connsiteX4" fmla="*/ 4763 w 1171610"/>
              <a:gd name="connsiteY4" fmla="*/ 171450 h 373960"/>
              <a:gd name="connsiteX5" fmla="*/ 0 w 1171610"/>
              <a:gd name="connsiteY5" fmla="*/ 164306 h 373960"/>
              <a:gd name="connsiteX6" fmla="*/ 7144 w 1171610"/>
              <a:gd name="connsiteY6" fmla="*/ 154781 h 373960"/>
              <a:gd name="connsiteX7" fmla="*/ 35719 w 1171610"/>
              <a:gd name="connsiteY7" fmla="*/ 142875 h 373960"/>
              <a:gd name="connsiteX8" fmla="*/ 57150 w 1171610"/>
              <a:gd name="connsiteY8" fmla="*/ 138113 h 373960"/>
              <a:gd name="connsiteX9" fmla="*/ 71438 w 1171610"/>
              <a:gd name="connsiteY9" fmla="*/ 135731 h 373960"/>
              <a:gd name="connsiteX10" fmla="*/ 90488 w 1171610"/>
              <a:gd name="connsiteY10" fmla="*/ 130969 h 373960"/>
              <a:gd name="connsiteX11" fmla="*/ 102394 w 1171610"/>
              <a:gd name="connsiteY11" fmla="*/ 128588 h 373960"/>
              <a:gd name="connsiteX12" fmla="*/ 121444 w 1171610"/>
              <a:gd name="connsiteY12" fmla="*/ 123825 h 373960"/>
              <a:gd name="connsiteX13" fmla="*/ 152400 w 1171610"/>
              <a:gd name="connsiteY13" fmla="*/ 119063 h 373960"/>
              <a:gd name="connsiteX14" fmla="*/ 176213 w 1171610"/>
              <a:gd name="connsiteY14" fmla="*/ 116681 h 373960"/>
              <a:gd name="connsiteX15" fmla="*/ 185738 w 1171610"/>
              <a:gd name="connsiteY15" fmla="*/ 114300 h 373960"/>
              <a:gd name="connsiteX16" fmla="*/ 276225 w 1171610"/>
              <a:gd name="connsiteY16" fmla="*/ 119063 h 373960"/>
              <a:gd name="connsiteX17" fmla="*/ 290513 w 1171610"/>
              <a:gd name="connsiteY17" fmla="*/ 116681 h 373960"/>
              <a:gd name="connsiteX18" fmla="*/ 304800 w 1171610"/>
              <a:gd name="connsiteY18" fmla="*/ 104775 h 373960"/>
              <a:gd name="connsiteX19" fmla="*/ 316707 w 1171610"/>
              <a:gd name="connsiteY19" fmla="*/ 102394 h 373960"/>
              <a:gd name="connsiteX20" fmla="*/ 330994 w 1171610"/>
              <a:gd name="connsiteY20" fmla="*/ 97631 h 373960"/>
              <a:gd name="connsiteX21" fmla="*/ 338138 w 1171610"/>
              <a:gd name="connsiteY21" fmla="*/ 95250 h 373960"/>
              <a:gd name="connsiteX22" fmla="*/ 345282 w 1171610"/>
              <a:gd name="connsiteY22" fmla="*/ 90488 h 373960"/>
              <a:gd name="connsiteX23" fmla="*/ 357188 w 1171610"/>
              <a:gd name="connsiteY23" fmla="*/ 88106 h 373960"/>
              <a:gd name="connsiteX24" fmla="*/ 390525 w 1171610"/>
              <a:gd name="connsiteY24" fmla="*/ 76200 h 373960"/>
              <a:gd name="connsiteX25" fmla="*/ 397669 w 1171610"/>
              <a:gd name="connsiteY25" fmla="*/ 71438 h 373960"/>
              <a:gd name="connsiteX26" fmla="*/ 409575 w 1171610"/>
              <a:gd name="connsiteY26" fmla="*/ 69056 h 373960"/>
              <a:gd name="connsiteX27" fmla="*/ 419100 w 1171610"/>
              <a:gd name="connsiteY27" fmla="*/ 66675 h 373960"/>
              <a:gd name="connsiteX28" fmla="*/ 435769 w 1171610"/>
              <a:gd name="connsiteY28" fmla="*/ 61913 h 373960"/>
              <a:gd name="connsiteX29" fmla="*/ 450057 w 1171610"/>
              <a:gd name="connsiteY29" fmla="*/ 57150 h 373960"/>
              <a:gd name="connsiteX30" fmla="*/ 461963 w 1171610"/>
              <a:gd name="connsiteY30" fmla="*/ 54769 h 373960"/>
              <a:gd name="connsiteX31" fmla="*/ 469107 w 1171610"/>
              <a:gd name="connsiteY31" fmla="*/ 50006 h 373960"/>
              <a:gd name="connsiteX32" fmla="*/ 481013 w 1171610"/>
              <a:gd name="connsiteY32" fmla="*/ 47625 h 373960"/>
              <a:gd name="connsiteX33" fmla="*/ 490538 w 1171610"/>
              <a:gd name="connsiteY33" fmla="*/ 45244 h 373960"/>
              <a:gd name="connsiteX34" fmla="*/ 502444 w 1171610"/>
              <a:gd name="connsiteY34" fmla="*/ 38100 h 373960"/>
              <a:gd name="connsiteX35" fmla="*/ 511969 w 1171610"/>
              <a:gd name="connsiteY35" fmla="*/ 35719 h 373960"/>
              <a:gd name="connsiteX36" fmla="*/ 519113 w 1171610"/>
              <a:gd name="connsiteY36" fmla="*/ 33338 h 373960"/>
              <a:gd name="connsiteX37" fmla="*/ 528638 w 1171610"/>
              <a:gd name="connsiteY37" fmla="*/ 28575 h 373960"/>
              <a:gd name="connsiteX38" fmla="*/ 542925 w 1171610"/>
              <a:gd name="connsiteY38" fmla="*/ 23813 h 373960"/>
              <a:gd name="connsiteX39" fmla="*/ 552450 w 1171610"/>
              <a:gd name="connsiteY39" fmla="*/ 16669 h 373960"/>
              <a:gd name="connsiteX40" fmla="*/ 559594 w 1171610"/>
              <a:gd name="connsiteY40" fmla="*/ 14288 h 373960"/>
              <a:gd name="connsiteX41" fmla="*/ 576263 w 1171610"/>
              <a:gd name="connsiteY41" fmla="*/ 2381 h 373960"/>
              <a:gd name="connsiteX42" fmla="*/ 583407 w 1171610"/>
              <a:gd name="connsiteY42" fmla="*/ 0 h 373960"/>
              <a:gd name="connsiteX43" fmla="*/ 595313 w 1171610"/>
              <a:gd name="connsiteY43" fmla="*/ 4763 h 373960"/>
              <a:gd name="connsiteX44" fmla="*/ 611982 w 1171610"/>
              <a:gd name="connsiteY44" fmla="*/ 14288 h 373960"/>
              <a:gd name="connsiteX45" fmla="*/ 628650 w 1171610"/>
              <a:gd name="connsiteY45" fmla="*/ 16669 h 373960"/>
              <a:gd name="connsiteX46" fmla="*/ 645319 w 1171610"/>
              <a:gd name="connsiteY46" fmla="*/ 21431 h 373960"/>
              <a:gd name="connsiteX47" fmla="*/ 657225 w 1171610"/>
              <a:gd name="connsiteY47" fmla="*/ 23813 h 373960"/>
              <a:gd name="connsiteX48" fmla="*/ 666750 w 1171610"/>
              <a:gd name="connsiteY48" fmla="*/ 26194 h 373960"/>
              <a:gd name="connsiteX49" fmla="*/ 673894 w 1171610"/>
              <a:gd name="connsiteY49" fmla="*/ 30956 h 373960"/>
              <a:gd name="connsiteX50" fmla="*/ 697707 w 1171610"/>
              <a:gd name="connsiteY50" fmla="*/ 35719 h 373960"/>
              <a:gd name="connsiteX51" fmla="*/ 704850 w 1171610"/>
              <a:gd name="connsiteY51" fmla="*/ 40481 h 373960"/>
              <a:gd name="connsiteX52" fmla="*/ 731044 w 1171610"/>
              <a:gd name="connsiteY52" fmla="*/ 45244 h 373960"/>
              <a:gd name="connsiteX53" fmla="*/ 754857 w 1171610"/>
              <a:gd name="connsiteY53" fmla="*/ 54769 h 373960"/>
              <a:gd name="connsiteX54" fmla="*/ 771525 w 1171610"/>
              <a:gd name="connsiteY54" fmla="*/ 59531 h 373960"/>
              <a:gd name="connsiteX55" fmla="*/ 785813 w 1171610"/>
              <a:gd name="connsiteY55" fmla="*/ 64294 h 373960"/>
              <a:gd name="connsiteX56" fmla="*/ 795338 w 1171610"/>
              <a:gd name="connsiteY56" fmla="*/ 69056 h 373960"/>
              <a:gd name="connsiteX57" fmla="*/ 807244 w 1171610"/>
              <a:gd name="connsiteY57" fmla="*/ 73819 h 373960"/>
              <a:gd name="connsiteX58" fmla="*/ 821532 w 1171610"/>
              <a:gd name="connsiteY58" fmla="*/ 78581 h 373960"/>
              <a:gd name="connsiteX59" fmla="*/ 845344 w 1171610"/>
              <a:gd name="connsiteY59" fmla="*/ 88106 h 373960"/>
              <a:gd name="connsiteX60" fmla="*/ 857250 w 1171610"/>
              <a:gd name="connsiteY60" fmla="*/ 92869 h 373960"/>
              <a:gd name="connsiteX61" fmla="*/ 871538 w 1171610"/>
              <a:gd name="connsiteY61" fmla="*/ 97631 h 373960"/>
              <a:gd name="connsiteX62" fmla="*/ 892969 w 1171610"/>
              <a:gd name="connsiteY62" fmla="*/ 107156 h 373960"/>
              <a:gd name="connsiteX63" fmla="*/ 900113 w 1171610"/>
              <a:gd name="connsiteY63" fmla="*/ 114300 h 373960"/>
              <a:gd name="connsiteX64" fmla="*/ 907257 w 1171610"/>
              <a:gd name="connsiteY64" fmla="*/ 116681 h 373960"/>
              <a:gd name="connsiteX65" fmla="*/ 935832 w 1171610"/>
              <a:gd name="connsiteY65" fmla="*/ 119063 h 373960"/>
              <a:gd name="connsiteX66" fmla="*/ 1014413 w 1171610"/>
              <a:gd name="connsiteY66" fmla="*/ 121444 h 373960"/>
              <a:gd name="connsiteX67" fmla="*/ 1062038 w 1171610"/>
              <a:gd name="connsiteY67" fmla="*/ 123825 h 373960"/>
              <a:gd name="connsiteX68" fmla="*/ 1078707 w 1171610"/>
              <a:gd name="connsiteY68" fmla="*/ 126206 h 373960"/>
              <a:gd name="connsiteX69" fmla="*/ 1104900 w 1171610"/>
              <a:gd name="connsiteY69" fmla="*/ 128588 h 373960"/>
              <a:gd name="connsiteX70" fmla="*/ 1112044 w 1171610"/>
              <a:gd name="connsiteY70" fmla="*/ 130969 h 373960"/>
              <a:gd name="connsiteX71" fmla="*/ 1126332 w 1171610"/>
              <a:gd name="connsiteY71" fmla="*/ 133350 h 373960"/>
              <a:gd name="connsiteX72" fmla="*/ 1157288 w 1171610"/>
              <a:gd name="connsiteY72" fmla="*/ 138113 h 373960"/>
              <a:gd name="connsiteX73" fmla="*/ 1164432 w 1171610"/>
              <a:gd name="connsiteY73" fmla="*/ 142875 h 373960"/>
              <a:gd name="connsiteX74" fmla="*/ 1171575 w 1171610"/>
              <a:gd name="connsiteY74" fmla="*/ 152400 h 373960"/>
              <a:gd name="connsiteX75" fmla="*/ 1166813 w 1171610"/>
              <a:gd name="connsiteY75" fmla="*/ 159544 h 373960"/>
              <a:gd name="connsiteX76" fmla="*/ 1147763 w 1171610"/>
              <a:gd name="connsiteY76" fmla="*/ 169069 h 373960"/>
              <a:gd name="connsiteX77" fmla="*/ 1138238 w 1171610"/>
              <a:gd name="connsiteY77" fmla="*/ 176213 h 373960"/>
              <a:gd name="connsiteX78" fmla="*/ 1143000 w 1171610"/>
              <a:gd name="connsiteY78" fmla="*/ 214313 h 373960"/>
              <a:gd name="connsiteX79" fmla="*/ 1145382 w 1171610"/>
              <a:gd name="connsiteY79" fmla="*/ 230981 h 373960"/>
              <a:gd name="connsiteX80" fmla="*/ 1140619 w 1171610"/>
              <a:gd name="connsiteY80" fmla="*/ 321469 h 373960"/>
              <a:gd name="connsiteX81" fmla="*/ 1138238 w 1171610"/>
              <a:gd name="connsiteY81" fmla="*/ 357188 h 373960"/>
              <a:gd name="connsiteX82" fmla="*/ 1123950 w 1171610"/>
              <a:gd name="connsiteY82" fmla="*/ 359569 h 373960"/>
              <a:gd name="connsiteX83" fmla="*/ 1131094 w 1171610"/>
              <a:gd name="connsiteY83" fmla="*/ 371476 h 373960"/>
              <a:gd name="connsiteX84" fmla="*/ 1059657 w 1171610"/>
              <a:gd name="connsiteY84" fmla="*/ 371476 h 373960"/>
              <a:gd name="connsiteX85" fmla="*/ 964407 w 1171610"/>
              <a:gd name="connsiteY85" fmla="*/ 369094 h 373960"/>
              <a:gd name="connsiteX86" fmla="*/ 1143000 w 1171610"/>
              <a:gd name="connsiteY86" fmla="*/ 373857 h 373960"/>
              <a:gd name="connsiteX87" fmla="*/ 471488 w 1171610"/>
              <a:gd name="connsiteY87" fmla="*/ 366713 h 373960"/>
              <a:gd name="connsiteX88" fmla="*/ 411957 w 1171610"/>
              <a:gd name="connsiteY88" fmla="*/ 361951 h 373960"/>
              <a:gd name="connsiteX89" fmla="*/ 385763 w 1171610"/>
              <a:gd name="connsiteY89" fmla="*/ 364332 h 373960"/>
              <a:gd name="connsiteX90" fmla="*/ 1171610 w 1171610"/>
              <a:gd name="connsiteY90" fmla="*/ 373857 h 373960"/>
              <a:gd name="connsiteX91" fmla="*/ 276225 w 1171610"/>
              <a:gd name="connsiteY91" fmla="*/ 369094 h 373960"/>
              <a:gd name="connsiteX92" fmla="*/ 292894 w 1171610"/>
              <a:gd name="connsiteY92" fmla="*/ 364331 h 373960"/>
              <a:gd name="connsiteX93" fmla="*/ 221457 w 1171610"/>
              <a:gd name="connsiteY93" fmla="*/ 359570 h 373960"/>
              <a:gd name="connsiteX94" fmla="*/ 166688 w 1171610"/>
              <a:gd name="connsiteY94" fmla="*/ 357189 h 373960"/>
              <a:gd name="connsiteX95" fmla="*/ 128588 w 1171610"/>
              <a:gd name="connsiteY95" fmla="*/ 369094 h 373960"/>
              <a:gd name="connsiteX96" fmla="*/ 21432 w 1171610"/>
              <a:gd name="connsiteY96" fmla="*/ 354806 h 373960"/>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166688 w 1171610"/>
              <a:gd name="connsiteY94" fmla="*/ 357189 h 373981"/>
              <a:gd name="connsiteX95" fmla="*/ 128588 w 1171610"/>
              <a:gd name="connsiteY95" fmla="*/ 369094 h 373981"/>
              <a:gd name="connsiteX96" fmla="*/ 21432 w 1171610"/>
              <a:gd name="connsiteY96" fmla="*/ 354806 h 373981"/>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207169 w 1171610"/>
              <a:gd name="connsiteY94" fmla="*/ 366713 h 373981"/>
              <a:gd name="connsiteX95" fmla="*/ 128588 w 1171610"/>
              <a:gd name="connsiteY95" fmla="*/ 369094 h 373981"/>
              <a:gd name="connsiteX96" fmla="*/ 21432 w 1171610"/>
              <a:gd name="connsiteY96" fmla="*/ 354806 h 37398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1152525 w 1171610"/>
              <a:gd name="connsiteY90" fmla="*/ 369094 h 373857"/>
              <a:gd name="connsiteX91" fmla="*/ 276225 w 1171610"/>
              <a:gd name="connsiteY91" fmla="*/ 369094 h 373857"/>
              <a:gd name="connsiteX92" fmla="*/ 247650 w 1171610"/>
              <a:gd name="connsiteY92" fmla="*/ 359569 h 373857"/>
              <a:gd name="connsiteX93" fmla="*/ 221457 w 1171610"/>
              <a:gd name="connsiteY93" fmla="*/ 359570 h 373857"/>
              <a:gd name="connsiteX94" fmla="*/ 207169 w 1171610"/>
              <a:gd name="connsiteY94" fmla="*/ 366713 h 373857"/>
              <a:gd name="connsiteX95" fmla="*/ 128588 w 1171610"/>
              <a:gd name="connsiteY95" fmla="*/ 369094 h 373857"/>
              <a:gd name="connsiteX96" fmla="*/ 21432 w 1171610"/>
              <a:gd name="connsiteY96" fmla="*/ 354806 h 373857"/>
              <a:gd name="connsiteX0" fmla="*/ 21432 w 1171610"/>
              <a:gd name="connsiteY0" fmla="*/ 354806 h 373980"/>
              <a:gd name="connsiteX1" fmla="*/ 19050 w 1171610"/>
              <a:gd name="connsiteY1" fmla="*/ 321469 h 373980"/>
              <a:gd name="connsiteX2" fmla="*/ 16669 w 1171610"/>
              <a:gd name="connsiteY2" fmla="*/ 314325 h 373980"/>
              <a:gd name="connsiteX3" fmla="*/ 14288 w 1171610"/>
              <a:gd name="connsiteY3" fmla="*/ 276225 h 373980"/>
              <a:gd name="connsiteX4" fmla="*/ 4763 w 1171610"/>
              <a:gd name="connsiteY4" fmla="*/ 171450 h 373980"/>
              <a:gd name="connsiteX5" fmla="*/ 0 w 1171610"/>
              <a:gd name="connsiteY5" fmla="*/ 164306 h 373980"/>
              <a:gd name="connsiteX6" fmla="*/ 7144 w 1171610"/>
              <a:gd name="connsiteY6" fmla="*/ 154781 h 373980"/>
              <a:gd name="connsiteX7" fmla="*/ 35719 w 1171610"/>
              <a:gd name="connsiteY7" fmla="*/ 142875 h 373980"/>
              <a:gd name="connsiteX8" fmla="*/ 57150 w 1171610"/>
              <a:gd name="connsiteY8" fmla="*/ 138113 h 373980"/>
              <a:gd name="connsiteX9" fmla="*/ 71438 w 1171610"/>
              <a:gd name="connsiteY9" fmla="*/ 135731 h 373980"/>
              <a:gd name="connsiteX10" fmla="*/ 90488 w 1171610"/>
              <a:gd name="connsiteY10" fmla="*/ 130969 h 373980"/>
              <a:gd name="connsiteX11" fmla="*/ 102394 w 1171610"/>
              <a:gd name="connsiteY11" fmla="*/ 128588 h 373980"/>
              <a:gd name="connsiteX12" fmla="*/ 121444 w 1171610"/>
              <a:gd name="connsiteY12" fmla="*/ 123825 h 373980"/>
              <a:gd name="connsiteX13" fmla="*/ 152400 w 1171610"/>
              <a:gd name="connsiteY13" fmla="*/ 119063 h 373980"/>
              <a:gd name="connsiteX14" fmla="*/ 176213 w 1171610"/>
              <a:gd name="connsiteY14" fmla="*/ 116681 h 373980"/>
              <a:gd name="connsiteX15" fmla="*/ 185738 w 1171610"/>
              <a:gd name="connsiteY15" fmla="*/ 114300 h 373980"/>
              <a:gd name="connsiteX16" fmla="*/ 276225 w 1171610"/>
              <a:gd name="connsiteY16" fmla="*/ 119063 h 373980"/>
              <a:gd name="connsiteX17" fmla="*/ 290513 w 1171610"/>
              <a:gd name="connsiteY17" fmla="*/ 116681 h 373980"/>
              <a:gd name="connsiteX18" fmla="*/ 304800 w 1171610"/>
              <a:gd name="connsiteY18" fmla="*/ 104775 h 373980"/>
              <a:gd name="connsiteX19" fmla="*/ 316707 w 1171610"/>
              <a:gd name="connsiteY19" fmla="*/ 102394 h 373980"/>
              <a:gd name="connsiteX20" fmla="*/ 330994 w 1171610"/>
              <a:gd name="connsiteY20" fmla="*/ 97631 h 373980"/>
              <a:gd name="connsiteX21" fmla="*/ 338138 w 1171610"/>
              <a:gd name="connsiteY21" fmla="*/ 95250 h 373980"/>
              <a:gd name="connsiteX22" fmla="*/ 345282 w 1171610"/>
              <a:gd name="connsiteY22" fmla="*/ 90488 h 373980"/>
              <a:gd name="connsiteX23" fmla="*/ 357188 w 1171610"/>
              <a:gd name="connsiteY23" fmla="*/ 88106 h 373980"/>
              <a:gd name="connsiteX24" fmla="*/ 390525 w 1171610"/>
              <a:gd name="connsiteY24" fmla="*/ 76200 h 373980"/>
              <a:gd name="connsiteX25" fmla="*/ 397669 w 1171610"/>
              <a:gd name="connsiteY25" fmla="*/ 71438 h 373980"/>
              <a:gd name="connsiteX26" fmla="*/ 409575 w 1171610"/>
              <a:gd name="connsiteY26" fmla="*/ 69056 h 373980"/>
              <a:gd name="connsiteX27" fmla="*/ 419100 w 1171610"/>
              <a:gd name="connsiteY27" fmla="*/ 66675 h 373980"/>
              <a:gd name="connsiteX28" fmla="*/ 435769 w 1171610"/>
              <a:gd name="connsiteY28" fmla="*/ 61913 h 373980"/>
              <a:gd name="connsiteX29" fmla="*/ 450057 w 1171610"/>
              <a:gd name="connsiteY29" fmla="*/ 57150 h 373980"/>
              <a:gd name="connsiteX30" fmla="*/ 461963 w 1171610"/>
              <a:gd name="connsiteY30" fmla="*/ 54769 h 373980"/>
              <a:gd name="connsiteX31" fmla="*/ 469107 w 1171610"/>
              <a:gd name="connsiteY31" fmla="*/ 50006 h 373980"/>
              <a:gd name="connsiteX32" fmla="*/ 481013 w 1171610"/>
              <a:gd name="connsiteY32" fmla="*/ 47625 h 373980"/>
              <a:gd name="connsiteX33" fmla="*/ 490538 w 1171610"/>
              <a:gd name="connsiteY33" fmla="*/ 45244 h 373980"/>
              <a:gd name="connsiteX34" fmla="*/ 502444 w 1171610"/>
              <a:gd name="connsiteY34" fmla="*/ 38100 h 373980"/>
              <a:gd name="connsiteX35" fmla="*/ 511969 w 1171610"/>
              <a:gd name="connsiteY35" fmla="*/ 35719 h 373980"/>
              <a:gd name="connsiteX36" fmla="*/ 519113 w 1171610"/>
              <a:gd name="connsiteY36" fmla="*/ 33338 h 373980"/>
              <a:gd name="connsiteX37" fmla="*/ 528638 w 1171610"/>
              <a:gd name="connsiteY37" fmla="*/ 28575 h 373980"/>
              <a:gd name="connsiteX38" fmla="*/ 542925 w 1171610"/>
              <a:gd name="connsiteY38" fmla="*/ 23813 h 373980"/>
              <a:gd name="connsiteX39" fmla="*/ 552450 w 1171610"/>
              <a:gd name="connsiteY39" fmla="*/ 16669 h 373980"/>
              <a:gd name="connsiteX40" fmla="*/ 559594 w 1171610"/>
              <a:gd name="connsiteY40" fmla="*/ 14288 h 373980"/>
              <a:gd name="connsiteX41" fmla="*/ 576263 w 1171610"/>
              <a:gd name="connsiteY41" fmla="*/ 2381 h 373980"/>
              <a:gd name="connsiteX42" fmla="*/ 583407 w 1171610"/>
              <a:gd name="connsiteY42" fmla="*/ 0 h 373980"/>
              <a:gd name="connsiteX43" fmla="*/ 595313 w 1171610"/>
              <a:gd name="connsiteY43" fmla="*/ 4763 h 373980"/>
              <a:gd name="connsiteX44" fmla="*/ 611982 w 1171610"/>
              <a:gd name="connsiteY44" fmla="*/ 14288 h 373980"/>
              <a:gd name="connsiteX45" fmla="*/ 628650 w 1171610"/>
              <a:gd name="connsiteY45" fmla="*/ 16669 h 373980"/>
              <a:gd name="connsiteX46" fmla="*/ 645319 w 1171610"/>
              <a:gd name="connsiteY46" fmla="*/ 21431 h 373980"/>
              <a:gd name="connsiteX47" fmla="*/ 657225 w 1171610"/>
              <a:gd name="connsiteY47" fmla="*/ 23813 h 373980"/>
              <a:gd name="connsiteX48" fmla="*/ 666750 w 1171610"/>
              <a:gd name="connsiteY48" fmla="*/ 26194 h 373980"/>
              <a:gd name="connsiteX49" fmla="*/ 673894 w 1171610"/>
              <a:gd name="connsiteY49" fmla="*/ 30956 h 373980"/>
              <a:gd name="connsiteX50" fmla="*/ 697707 w 1171610"/>
              <a:gd name="connsiteY50" fmla="*/ 35719 h 373980"/>
              <a:gd name="connsiteX51" fmla="*/ 704850 w 1171610"/>
              <a:gd name="connsiteY51" fmla="*/ 40481 h 373980"/>
              <a:gd name="connsiteX52" fmla="*/ 731044 w 1171610"/>
              <a:gd name="connsiteY52" fmla="*/ 45244 h 373980"/>
              <a:gd name="connsiteX53" fmla="*/ 754857 w 1171610"/>
              <a:gd name="connsiteY53" fmla="*/ 54769 h 373980"/>
              <a:gd name="connsiteX54" fmla="*/ 771525 w 1171610"/>
              <a:gd name="connsiteY54" fmla="*/ 59531 h 373980"/>
              <a:gd name="connsiteX55" fmla="*/ 785813 w 1171610"/>
              <a:gd name="connsiteY55" fmla="*/ 64294 h 373980"/>
              <a:gd name="connsiteX56" fmla="*/ 795338 w 1171610"/>
              <a:gd name="connsiteY56" fmla="*/ 69056 h 373980"/>
              <a:gd name="connsiteX57" fmla="*/ 807244 w 1171610"/>
              <a:gd name="connsiteY57" fmla="*/ 73819 h 373980"/>
              <a:gd name="connsiteX58" fmla="*/ 821532 w 1171610"/>
              <a:gd name="connsiteY58" fmla="*/ 78581 h 373980"/>
              <a:gd name="connsiteX59" fmla="*/ 845344 w 1171610"/>
              <a:gd name="connsiteY59" fmla="*/ 88106 h 373980"/>
              <a:gd name="connsiteX60" fmla="*/ 857250 w 1171610"/>
              <a:gd name="connsiteY60" fmla="*/ 92869 h 373980"/>
              <a:gd name="connsiteX61" fmla="*/ 871538 w 1171610"/>
              <a:gd name="connsiteY61" fmla="*/ 97631 h 373980"/>
              <a:gd name="connsiteX62" fmla="*/ 892969 w 1171610"/>
              <a:gd name="connsiteY62" fmla="*/ 107156 h 373980"/>
              <a:gd name="connsiteX63" fmla="*/ 900113 w 1171610"/>
              <a:gd name="connsiteY63" fmla="*/ 114300 h 373980"/>
              <a:gd name="connsiteX64" fmla="*/ 907257 w 1171610"/>
              <a:gd name="connsiteY64" fmla="*/ 116681 h 373980"/>
              <a:gd name="connsiteX65" fmla="*/ 935832 w 1171610"/>
              <a:gd name="connsiteY65" fmla="*/ 119063 h 373980"/>
              <a:gd name="connsiteX66" fmla="*/ 1014413 w 1171610"/>
              <a:gd name="connsiteY66" fmla="*/ 121444 h 373980"/>
              <a:gd name="connsiteX67" fmla="*/ 1062038 w 1171610"/>
              <a:gd name="connsiteY67" fmla="*/ 123825 h 373980"/>
              <a:gd name="connsiteX68" fmla="*/ 1078707 w 1171610"/>
              <a:gd name="connsiteY68" fmla="*/ 126206 h 373980"/>
              <a:gd name="connsiteX69" fmla="*/ 1104900 w 1171610"/>
              <a:gd name="connsiteY69" fmla="*/ 128588 h 373980"/>
              <a:gd name="connsiteX70" fmla="*/ 1112044 w 1171610"/>
              <a:gd name="connsiteY70" fmla="*/ 130969 h 373980"/>
              <a:gd name="connsiteX71" fmla="*/ 1126332 w 1171610"/>
              <a:gd name="connsiteY71" fmla="*/ 133350 h 373980"/>
              <a:gd name="connsiteX72" fmla="*/ 1157288 w 1171610"/>
              <a:gd name="connsiteY72" fmla="*/ 138113 h 373980"/>
              <a:gd name="connsiteX73" fmla="*/ 1164432 w 1171610"/>
              <a:gd name="connsiteY73" fmla="*/ 142875 h 373980"/>
              <a:gd name="connsiteX74" fmla="*/ 1171575 w 1171610"/>
              <a:gd name="connsiteY74" fmla="*/ 152400 h 373980"/>
              <a:gd name="connsiteX75" fmla="*/ 1166813 w 1171610"/>
              <a:gd name="connsiteY75" fmla="*/ 159544 h 373980"/>
              <a:gd name="connsiteX76" fmla="*/ 1147763 w 1171610"/>
              <a:gd name="connsiteY76" fmla="*/ 169069 h 373980"/>
              <a:gd name="connsiteX77" fmla="*/ 1138238 w 1171610"/>
              <a:gd name="connsiteY77" fmla="*/ 176213 h 373980"/>
              <a:gd name="connsiteX78" fmla="*/ 1143000 w 1171610"/>
              <a:gd name="connsiteY78" fmla="*/ 214313 h 373980"/>
              <a:gd name="connsiteX79" fmla="*/ 1145382 w 1171610"/>
              <a:gd name="connsiteY79" fmla="*/ 230981 h 373980"/>
              <a:gd name="connsiteX80" fmla="*/ 1140619 w 1171610"/>
              <a:gd name="connsiteY80" fmla="*/ 321469 h 373980"/>
              <a:gd name="connsiteX81" fmla="*/ 1138238 w 1171610"/>
              <a:gd name="connsiteY81" fmla="*/ 357188 h 373980"/>
              <a:gd name="connsiteX82" fmla="*/ 1123950 w 1171610"/>
              <a:gd name="connsiteY82" fmla="*/ 359569 h 373980"/>
              <a:gd name="connsiteX83" fmla="*/ 1131094 w 1171610"/>
              <a:gd name="connsiteY83" fmla="*/ 371476 h 373980"/>
              <a:gd name="connsiteX84" fmla="*/ 1059657 w 1171610"/>
              <a:gd name="connsiteY84" fmla="*/ 371476 h 373980"/>
              <a:gd name="connsiteX85" fmla="*/ 964407 w 1171610"/>
              <a:gd name="connsiteY85" fmla="*/ 369094 h 373980"/>
              <a:gd name="connsiteX86" fmla="*/ 1143000 w 1171610"/>
              <a:gd name="connsiteY86" fmla="*/ 373857 h 373980"/>
              <a:gd name="connsiteX87" fmla="*/ 471488 w 1171610"/>
              <a:gd name="connsiteY87" fmla="*/ 366713 h 373980"/>
              <a:gd name="connsiteX88" fmla="*/ 411957 w 1171610"/>
              <a:gd name="connsiteY88" fmla="*/ 361951 h 373980"/>
              <a:gd name="connsiteX89" fmla="*/ 385763 w 1171610"/>
              <a:gd name="connsiteY89" fmla="*/ 364332 h 373980"/>
              <a:gd name="connsiteX90" fmla="*/ 1145382 w 1171610"/>
              <a:gd name="connsiteY90" fmla="*/ 373856 h 373980"/>
              <a:gd name="connsiteX91" fmla="*/ 276225 w 1171610"/>
              <a:gd name="connsiteY91" fmla="*/ 369094 h 373980"/>
              <a:gd name="connsiteX92" fmla="*/ 247650 w 1171610"/>
              <a:gd name="connsiteY92" fmla="*/ 359569 h 373980"/>
              <a:gd name="connsiteX93" fmla="*/ 221457 w 1171610"/>
              <a:gd name="connsiteY93" fmla="*/ 359570 h 373980"/>
              <a:gd name="connsiteX94" fmla="*/ 207169 w 1171610"/>
              <a:gd name="connsiteY94" fmla="*/ 366713 h 373980"/>
              <a:gd name="connsiteX95" fmla="*/ 128588 w 1171610"/>
              <a:gd name="connsiteY95" fmla="*/ 369094 h 373980"/>
              <a:gd name="connsiteX96" fmla="*/ 21432 w 1171610"/>
              <a:gd name="connsiteY96" fmla="*/ 354806 h 3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1610" h="373980">
                <a:moveTo>
                  <a:pt x="21432" y="354806"/>
                </a:moveTo>
                <a:cubicBezTo>
                  <a:pt x="3176" y="346869"/>
                  <a:pt x="20352" y="332533"/>
                  <a:pt x="19050" y="321469"/>
                </a:cubicBezTo>
                <a:cubicBezTo>
                  <a:pt x="18757" y="318976"/>
                  <a:pt x="16932" y="316821"/>
                  <a:pt x="16669" y="314325"/>
                </a:cubicBezTo>
                <a:cubicBezTo>
                  <a:pt x="15337" y="301670"/>
                  <a:pt x="15082" y="288925"/>
                  <a:pt x="14288" y="276225"/>
                </a:cubicBezTo>
                <a:cubicBezTo>
                  <a:pt x="10360" y="115167"/>
                  <a:pt x="35077" y="207826"/>
                  <a:pt x="4763" y="171450"/>
                </a:cubicBezTo>
                <a:cubicBezTo>
                  <a:pt x="2931" y="169251"/>
                  <a:pt x="1588" y="166687"/>
                  <a:pt x="0" y="164306"/>
                </a:cubicBezTo>
                <a:cubicBezTo>
                  <a:pt x="2381" y="161131"/>
                  <a:pt x="4338" y="157587"/>
                  <a:pt x="7144" y="154781"/>
                </a:cubicBezTo>
                <a:cubicBezTo>
                  <a:pt x="13573" y="148353"/>
                  <a:pt x="29941" y="144319"/>
                  <a:pt x="35719" y="142875"/>
                </a:cubicBezTo>
                <a:cubicBezTo>
                  <a:pt x="45915" y="140326"/>
                  <a:pt x="46061" y="140129"/>
                  <a:pt x="57150" y="138113"/>
                </a:cubicBezTo>
                <a:cubicBezTo>
                  <a:pt x="61901" y="137249"/>
                  <a:pt x="66687" y="136595"/>
                  <a:pt x="71438" y="135731"/>
                </a:cubicBezTo>
                <a:cubicBezTo>
                  <a:pt x="103633" y="129877"/>
                  <a:pt x="68448" y="136478"/>
                  <a:pt x="90488" y="130969"/>
                </a:cubicBezTo>
                <a:cubicBezTo>
                  <a:pt x="94414" y="129987"/>
                  <a:pt x="98450" y="129498"/>
                  <a:pt x="102394" y="128588"/>
                </a:cubicBezTo>
                <a:cubicBezTo>
                  <a:pt x="108772" y="127116"/>
                  <a:pt x="114988" y="124901"/>
                  <a:pt x="121444" y="123825"/>
                </a:cubicBezTo>
                <a:cubicBezTo>
                  <a:pt x="131780" y="122103"/>
                  <a:pt x="141981" y="120289"/>
                  <a:pt x="152400" y="119063"/>
                </a:cubicBezTo>
                <a:cubicBezTo>
                  <a:pt x="160323" y="118131"/>
                  <a:pt x="168275" y="117475"/>
                  <a:pt x="176213" y="116681"/>
                </a:cubicBezTo>
                <a:cubicBezTo>
                  <a:pt x="179388" y="115887"/>
                  <a:pt x="182465" y="114300"/>
                  <a:pt x="185738" y="114300"/>
                </a:cubicBezTo>
                <a:cubicBezTo>
                  <a:pt x="242824" y="114300"/>
                  <a:pt x="239106" y="114422"/>
                  <a:pt x="276225" y="119063"/>
                </a:cubicBezTo>
                <a:cubicBezTo>
                  <a:pt x="280988" y="118269"/>
                  <a:pt x="285932" y="118208"/>
                  <a:pt x="290513" y="116681"/>
                </a:cubicBezTo>
                <a:cubicBezTo>
                  <a:pt x="303950" y="112202"/>
                  <a:pt x="291526" y="111412"/>
                  <a:pt x="304800" y="104775"/>
                </a:cubicBezTo>
                <a:cubicBezTo>
                  <a:pt x="308420" y="102965"/>
                  <a:pt x="312802" y="103459"/>
                  <a:pt x="316707" y="102394"/>
                </a:cubicBezTo>
                <a:cubicBezTo>
                  <a:pt x="321550" y="101073"/>
                  <a:pt x="326232" y="99219"/>
                  <a:pt x="330994" y="97631"/>
                </a:cubicBezTo>
                <a:cubicBezTo>
                  <a:pt x="333375" y="96837"/>
                  <a:pt x="336049" y="96642"/>
                  <a:pt x="338138" y="95250"/>
                </a:cubicBezTo>
                <a:cubicBezTo>
                  <a:pt x="340519" y="93663"/>
                  <a:pt x="342602" y="91493"/>
                  <a:pt x="345282" y="90488"/>
                </a:cubicBezTo>
                <a:cubicBezTo>
                  <a:pt x="349072" y="89067"/>
                  <a:pt x="353219" y="88900"/>
                  <a:pt x="357188" y="88106"/>
                </a:cubicBezTo>
                <a:cubicBezTo>
                  <a:pt x="393744" y="69829"/>
                  <a:pt x="346131" y="92343"/>
                  <a:pt x="390525" y="76200"/>
                </a:cubicBezTo>
                <a:cubicBezTo>
                  <a:pt x="393215" y="75222"/>
                  <a:pt x="394989" y="72443"/>
                  <a:pt x="397669" y="71438"/>
                </a:cubicBezTo>
                <a:cubicBezTo>
                  <a:pt x="401459" y="70017"/>
                  <a:pt x="405624" y="69934"/>
                  <a:pt x="409575" y="69056"/>
                </a:cubicBezTo>
                <a:cubicBezTo>
                  <a:pt x="412770" y="68346"/>
                  <a:pt x="415943" y="67536"/>
                  <a:pt x="419100" y="66675"/>
                </a:cubicBezTo>
                <a:cubicBezTo>
                  <a:pt x="424675" y="65155"/>
                  <a:pt x="430246" y="63612"/>
                  <a:pt x="435769" y="61913"/>
                </a:cubicBezTo>
                <a:cubicBezTo>
                  <a:pt x="440567" y="60437"/>
                  <a:pt x="445214" y="58471"/>
                  <a:pt x="450057" y="57150"/>
                </a:cubicBezTo>
                <a:cubicBezTo>
                  <a:pt x="453962" y="56085"/>
                  <a:pt x="457994" y="55563"/>
                  <a:pt x="461963" y="54769"/>
                </a:cubicBezTo>
                <a:cubicBezTo>
                  <a:pt x="464344" y="53181"/>
                  <a:pt x="466427" y="51011"/>
                  <a:pt x="469107" y="50006"/>
                </a:cubicBezTo>
                <a:cubicBezTo>
                  <a:pt x="472897" y="48585"/>
                  <a:pt x="477062" y="48503"/>
                  <a:pt x="481013" y="47625"/>
                </a:cubicBezTo>
                <a:cubicBezTo>
                  <a:pt x="484208" y="46915"/>
                  <a:pt x="487363" y="46038"/>
                  <a:pt x="490538" y="45244"/>
                </a:cubicBezTo>
                <a:cubicBezTo>
                  <a:pt x="494507" y="42863"/>
                  <a:pt x="498215" y="39980"/>
                  <a:pt x="502444" y="38100"/>
                </a:cubicBezTo>
                <a:cubicBezTo>
                  <a:pt x="505435" y="36771"/>
                  <a:pt x="508822" y="36618"/>
                  <a:pt x="511969" y="35719"/>
                </a:cubicBezTo>
                <a:cubicBezTo>
                  <a:pt x="514383" y="35029"/>
                  <a:pt x="516806" y="34327"/>
                  <a:pt x="519113" y="33338"/>
                </a:cubicBezTo>
                <a:cubicBezTo>
                  <a:pt x="522376" y="31940"/>
                  <a:pt x="525342" y="29893"/>
                  <a:pt x="528638" y="28575"/>
                </a:cubicBezTo>
                <a:cubicBezTo>
                  <a:pt x="533299" y="26711"/>
                  <a:pt x="542925" y="23813"/>
                  <a:pt x="542925" y="23813"/>
                </a:cubicBezTo>
                <a:cubicBezTo>
                  <a:pt x="546100" y="21432"/>
                  <a:pt x="549004" y="18638"/>
                  <a:pt x="552450" y="16669"/>
                </a:cubicBezTo>
                <a:cubicBezTo>
                  <a:pt x="554629" y="15424"/>
                  <a:pt x="557415" y="15533"/>
                  <a:pt x="559594" y="14288"/>
                </a:cubicBezTo>
                <a:cubicBezTo>
                  <a:pt x="567141" y="9975"/>
                  <a:pt x="568894" y="6065"/>
                  <a:pt x="576263" y="2381"/>
                </a:cubicBezTo>
                <a:cubicBezTo>
                  <a:pt x="578508" y="1258"/>
                  <a:pt x="581026" y="794"/>
                  <a:pt x="583407" y="0"/>
                </a:cubicBezTo>
                <a:cubicBezTo>
                  <a:pt x="587376" y="1588"/>
                  <a:pt x="591490" y="2851"/>
                  <a:pt x="595313" y="4763"/>
                </a:cubicBezTo>
                <a:cubicBezTo>
                  <a:pt x="601037" y="7625"/>
                  <a:pt x="605955" y="12136"/>
                  <a:pt x="611982" y="14288"/>
                </a:cubicBezTo>
                <a:cubicBezTo>
                  <a:pt x="617267" y="16176"/>
                  <a:pt x="623128" y="15665"/>
                  <a:pt x="628650" y="16669"/>
                </a:cubicBezTo>
                <a:cubicBezTo>
                  <a:pt x="644967" y="19636"/>
                  <a:pt x="631728" y="18033"/>
                  <a:pt x="645319" y="21431"/>
                </a:cubicBezTo>
                <a:cubicBezTo>
                  <a:pt x="649245" y="22413"/>
                  <a:pt x="653274" y="22935"/>
                  <a:pt x="657225" y="23813"/>
                </a:cubicBezTo>
                <a:cubicBezTo>
                  <a:pt x="660420" y="24523"/>
                  <a:pt x="663575" y="25400"/>
                  <a:pt x="666750" y="26194"/>
                </a:cubicBezTo>
                <a:cubicBezTo>
                  <a:pt x="669131" y="27781"/>
                  <a:pt x="671159" y="30114"/>
                  <a:pt x="673894" y="30956"/>
                </a:cubicBezTo>
                <a:cubicBezTo>
                  <a:pt x="681631" y="33337"/>
                  <a:pt x="697707" y="35719"/>
                  <a:pt x="697707" y="35719"/>
                </a:cubicBezTo>
                <a:cubicBezTo>
                  <a:pt x="700088" y="37306"/>
                  <a:pt x="702291" y="39201"/>
                  <a:pt x="704850" y="40481"/>
                </a:cubicBezTo>
                <a:cubicBezTo>
                  <a:pt x="712194" y="44153"/>
                  <a:pt x="724469" y="44422"/>
                  <a:pt x="731044" y="45244"/>
                </a:cubicBezTo>
                <a:cubicBezTo>
                  <a:pt x="763556" y="56080"/>
                  <a:pt x="730337" y="44259"/>
                  <a:pt x="754857" y="54769"/>
                </a:cubicBezTo>
                <a:cubicBezTo>
                  <a:pt x="761081" y="57437"/>
                  <a:pt x="764812" y="57517"/>
                  <a:pt x="771525" y="59531"/>
                </a:cubicBezTo>
                <a:cubicBezTo>
                  <a:pt x="776334" y="60974"/>
                  <a:pt x="781152" y="62430"/>
                  <a:pt x="785813" y="64294"/>
                </a:cubicBezTo>
                <a:cubicBezTo>
                  <a:pt x="789109" y="65612"/>
                  <a:pt x="792094" y="67614"/>
                  <a:pt x="795338" y="69056"/>
                </a:cubicBezTo>
                <a:cubicBezTo>
                  <a:pt x="799244" y="70792"/>
                  <a:pt x="803227" y="72358"/>
                  <a:pt x="807244" y="73819"/>
                </a:cubicBezTo>
                <a:cubicBezTo>
                  <a:pt x="811962" y="75535"/>
                  <a:pt x="816831" y="76818"/>
                  <a:pt x="821532" y="78581"/>
                </a:cubicBezTo>
                <a:cubicBezTo>
                  <a:pt x="829537" y="81583"/>
                  <a:pt x="837407" y="84931"/>
                  <a:pt x="845344" y="88106"/>
                </a:cubicBezTo>
                <a:cubicBezTo>
                  <a:pt x="849313" y="89694"/>
                  <a:pt x="853195" y="91517"/>
                  <a:pt x="857250" y="92869"/>
                </a:cubicBezTo>
                <a:cubicBezTo>
                  <a:pt x="862013" y="94456"/>
                  <a:pt x="867048" y="95386"/>
                  <a:pt x="871538" y="97631"/>
                </a:cubicBezTo>
                <a:cubicBezTo>
                  <a:pt x="884886" y="104306"/>
                  <a:pt x="877767" y="101076"/>
                  <a:pt x="892969" y="107156"/>
                </a:cubicBezTo>
                <a:cubicBezTo>
                  <a:pt x="895350" y="109537"/>
                  <a:pt x="897311" y="112432"/>
                  <a:pt x="900113" y="114300"/>
                </a:cubicBezTo>
                <a:cubicBezTo>
                  <a:pt x="902202" y="115692"/>
                  <a:pt x="904769" y="116349"/>
                  <a:pt x="907257" y="116681"/>
                </a:cubicBezTo>
                <a:cubicBezTo>
                  <a:pt x="916731" y="117944"/>
                  <a:pt x="926283" y="118639"/>
                  <a:pt x="935832" y="119063"/>
                </a:cubicBezTo>
                <a:cubicBezTo>
                  <a:pt x="962012" y="120227"/>
                  <a:pt x="988226" y="120456"/>
                  <a:pt x="1014413" y="121444"/>
                </a:cubicBezTo>
                <a:cubicBezTo>
                  <a:pt x="1030297" y="122043"/>
                  <a:pt x="1046163" y="123031"/>
                  <a:pt x="1062038" y="123825"/>
                </a:cubicBezTo>
                <a:cubicBezTo>
                  <a:pt x="1067594" y="124619"/>
                  <a:pt x="1073129" y="125586"/>
                  <a:pt x="1078707" y="126206"/>
                </a:cubicBezTo>
                <a:cubicBezTo>
                  <a:pt x="1087420" y="127174"/>
                  <a:pt x="1096221" y="127348"/>
                  <a:pt x="1104900" y="128588"/>
                </a:cubicBezTo>
                <a:cubicBezTo>
                  <a:pt x="1107385" y="128943"/>
                  <a:pt x="1109594" y="130425"/>
                  <a:pt x="1112044" y="130969"/>
                </a:cubicBezTo>
                <a:cubicBezTo>
                  <a:pt x="1116757" y="132016"/>
                  <a:pt x="1121560" y="132616"/>
                  <a:pt x="1126332" y="133350"/>
                </a:cubicBezTo>
                <a:cubicBezTo>
                  <a:pt x="1166065" y="139462"/>
                  <a:pt x="1121733" y="132185"/>
                  <a:pt x="1157288" y="138113"/>
                </a:cubicBezTo>
                <a:cubicBezTo>
                  <a:pt x="1159669" y="139700"/>
                  <a:pt x="1162408" y="140851"/>
                  <a:pt x="1164432" y="142875"/>
                </a:cubicBezTo>
                <a:cubicBezTo>
                  <a:pt x="1167238" y="145681"/>
                  <a:pt x="1171014" y="148471"/>
                  <a:pt x="1171575" y="152400"/>
                </a:cubicBezTo>
                <a:cubicBezTo>
                  <a:pt x="1171980" y="155233"/>
                  <a:pt x="1168837" y="157520"/>
                  <a:pt x="1166813" y="159544"/>
                </a:cubicBezTo>
                <a:cubicBezTo>
                  <a:pt x="1160728" y="165629"/>
                  <a:pt x="1155432" y="164808"/>
                  <a:pt x="1147763" y="169069"/>
                </a:cubicBezTo>
                <a:cubicBezTo>
                  <a:pt x="1144294" y="170997"/>
                  <a:pt x="1141413" y="173832"/>
                  <a:pt x="1138238" y="176213"/>
                </a:cubicBezTo>
                <a:cubicBezTo>
                  <a:pt x="1142973" y="199892"/>
                  <a:pt x="1138877" y="177209"/>
                  <a:pt x="1143000" y="214313"/>
                </a:cubicBezTo>
                <a:cubicBezTo>
                  <a:pt x="1143620" y="219891"/>
                  <a:pt x="1144588" y="225425"/>
                  <a:pt x="1145382" y="230981"/>
                </a:cubicBezTo>
                <a:cubicBezTo>
                  <a:pt x="1141164" y="344839"/>
                  <a:pt x="1145559" y="257237"/>
                  <a:pt x="1140619" y="321469"/>
                </a:cubicBezTo>
                <a:cubicBezTo>
                  <a:pt x="1139704" y="333367"/>
                  <a:pt x="1143021" y="346256"/>
                  <a:pt x="1138238" y="357188"/>
                </a:cubicBezTo>
                <a:cubicBezTo>
                  <a:pt x="1136303" y="361612"/>
                  <a:pt x="1125141" y="357188"/>
                  <a:pt x="1123950" y="359569"/>
                </a:cubicBezTo>
                <a:cubicBezTo>
                  <a:pt x="1122759" y="361950"/>
                  <a:pt x="1147763" y="370682"/>
                  <a:pt x="1131094" y="371476"/>
                </a:cubicBezTo>
                <a:cubicBezTo>
                  <a:pt x="1126404" y="372414"/>
                  <a:pt x="1087438" y="371873"/>
                  <a:pt x="1059657" y="371476"/>
                </a:cubicBezTo>
                <a:cubicBezTo>
                  <a:pt x="1031876" y="371079"/>
                  <a:pt x="992193" y="368515"/>
                  <a:pt x="964407" y="369094"/>
                </a:cubicBezTo>
                <a:lnTo>
                  <a:pt x="1143000" y="373857"/>
                </a:lnTo>
                <a:lnTo>
                  <a:pt x="471488" y="366713"/>
                </a:lnTo>
                <a:cubicBezTo>
                  <a:pt x="349648" y="364729"/>
                  <a:pt x="433388" y="362745"/>
                  <a:pt x="411957" y="361951"/>
                </a:cubicBezTo>
                <a:cubicBezTo>
                  <a:pt x="401251" y="360167"/>
                  <a:pt x="263526" y="362348"/>
                  <a:pt x="385763" y="364332"/>
                </a:cubicBezTo>
                <a:lnTo>
                  <a:pt x="1145382" y="373856"/>
                </a:lnTo>
                <a:cubicBezTo>
                  <a:pt x="1126332" y="374650"/>
                  <a:pt x="425847" y="371475"/>
                  <a:pt x="276225" y="369094"/>
                </a:cubicBezTo>
                <a:cubicBezTo>
                  <a:pt x="126603" y="366713"/>
                  <a:pt x="256778" y="361156"/>
                  <a:pt x="247650" y="359569"/>
                </a:cubicBezTo>
                <a:cubicBezTo>
                  <a:pt x="238522" y="357982"/>
                  <a:pt x="232569" y="358776"/>
                  <a:pt x="221457" y="359570"/>
                </a:cubicBezTo>
                <a:lnTo>
                  <a:pt x="207169" y="366713"/>
                </a:lnTo>
                <a:cubicBezTo>
                  <a:pt x="197623" y="366236"/>
                  <a:pt x="138144" y="369302"/>
                  <a:pt x="128588" y="369094"/>
                </a:cubicBezTo>
                <a:cubicBezTo>
                  <a:pt x="101607" y="368508"/>
                  <a:pt x="39688" y="362743"/>
                  <a:pt x="21432" y="3548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D856754-2CE7-07D0-8B92-3225CE97606F}"/>
              </a:ext>
            </a:extLst>
          </p:cNvPr>
          <p:cNvSpPr>
            <a:spLocks/>
          </p:cNvSpPr>
          <p:nvPr/>
        </p:nvSpPr>
        <p:spPr>
          <a:xfrm>
            <a:off x="1430174" y="6176963"/>
            <a:ext cx="750099" cy="320517"/>
          </a:xfrm>
          <a:custGeom>
            <a:avLst/>
            <a:gdLst>
              <a:gd name="connsiteX0" fmla="*/ 5 w 750099"/>
              <a:gd name="connsiteY0" fmla="*/ 47625 h 320517"/>
              <a:gd name="connsiteX1" fmla="*/ 21436 w 750099"/>
              <a:gd name="connsiteY1" fmla="*/ 45243 h 320517"/>
              <a:gd name="connsiteX2" fmla="*/ 83349 w 750099"/>
              <a:gd name="connsiteY2" fmla="*/ 40481 h 320517"/>
              <a:gd name="connsiteX3" fmla="*/ 114305 w 750099"/>
              <a:gd name="connsiteY3" fmla="*/ 35718 h 320517"/>
              <a:gd name="connsiteX4" fmla="*/ 135736 w 750099"/>
              <a:gd name="connsiteY4" fmla="*/ 33337 h 320517"/>
              <a:gd name="connsiteX5" fmla="*/ 159549 w 750099"/>
              <a:gd name="connsiteY5" fmla="*/ 28575 h 320517"/>
              <a:gd name="connsiteX6" fmla="*/ 183361 w 750099"/>
              <a:gd name="connsiteY6" fmla="*/ 26193 h 320517"/>
              <a:gd name="connsiteX7" fmla="*/ 197649 w 750099"/>
              <a:gd name="connsiteY7" fmla="*/ 23812 h 320517"/>
              <a:gd name="connsiteX8" fmla="*/ 221461 w 750099"/>
              <a:gd name="connsiteY8" fmla="*/ 21431 h 320517"/>
              <a:gd name="connsiteX9" fmla="*/ 235749 w 750099"/>
              <a:gd name="connsiteY9" fmla="*/ 19050 h 320517"/>
              <a:gd name="connsiteX10" fmla="*/ 247655 w 750099"/>
              <a:gd name="connsiteY10" fmla="*/ 16668 h 320517"/>
              <a:gd name="connsiteX11" fmla="*/ 271467 w 750099"/>
              <a:gd name="connsiteY11" fmla="*/ 14287 h 320517"/>
              <a:gd name="connsiteX12" fmla="*/ 316711 w 750099"/>
              <a:gd name="connsiteY12" fmla="*/ 7143 h 320517"/>
              <a:gd name="connsiteX13" fmla="*/ 359574 w 750099"/>
              <a:gd name="connsiteY13" fmla="*/ 0 h 320517"/>
              <a:gd name="connsiteX14" fmla="*/ 402436 w 750099"/>
              <a:gd name="connsiteY14" fmla="*/ 4762 h 320517"/>
              <a:gd name="connsiteX15" fmla="*/ 426249 w 750099"/>
              <a:gd name="connsiteY15" fmla="*/ 9525 h 320517"/>
              <a:gd name="connsiteX16" fmla="*/ 454824 w 750099"/>
              <a:gd name="connsiteY16" fmla="*/ 11906 h 320517"/>
              <a:gd name="connsiteX17" fmla="*/ 469111 w 750099"/>
              <a:gd name="connsiteY17" fmla="*/ 14287 h 320517"/>
              <a:gd name="connsiteX18" fmla="*/ 476255 w 750099"/>
              <a:gd name="connsiteY18" fmla="*/ 16668 h 320517"/>
              <a:gd name="connsiteX19" fmla="*/ 495305 w 750099"/>
              <a:gd name="connsiteY19" fmla="*/ 19050 h 320517"/>
              <a:gd name="connsiteX20" fmla="*/ 509592 w 750099"/>
              <a:gd name="connsiteY20" fmla="*/ 21431 h 320517"/>
              <a:gd name="connsiteX21" fmla="*/ 521499 w 750099"/>
              <a:gd name="connsiteY21" fmla="*/ 23812 h 320517"/>
              <a:gd name="connsiteX22" fmla="*/ 542930 w 750099"/>
              <a:gd name="connsiteY22" fmla="*/ 26193 h 320517"/>
              <a:gd name="connsiteX23" fmla="*/ 557217 w 750099"/>
              <a:gd name="connsiteY23" fmla="*/ 28575 h 320517"/>
              <a:gd name="connsiteX24" fmla="*/ 569124 w 750099"/>
              <a:gd name="connsiteY24" fmla="*/ 30956 h 320517"/>
              <a:gd name="connsiteX25" fmla="*/ 628655 w 750099"/>
              <a:gd name="connsiteY25" fmla="*/ 38100 h 320517"/>
              <a:gd name="connsiteX26" fmla="*/ 673899 w 750099"/>
              <a:gd name="connsiteY26" fmla="*/ 42862 h 320517"/>
              <a:gd name="connsiteX27" fmla="*/ 709617 w 750099"/>
              <a:gd name="connsiteY27" fmla="*/ 47625 h 320517"/>
              <a:gd name="connsiteX28" fmla="*/ 731049 w 750099"/>
              <a:gd name="connsiteY28" fmla="*/ 52387 h 320517"/>
              <a:gd name="connsiteX29" fmla="*/ 750099 w 750099"/>
              <a:gd name="connsiteY29" fmla="*/ 57150 h 320517"/>
              <a:gd name="connsiteX30" fmla="*/ 733430 w 750099"/>
              <a:gd name="connsiteY30" fmla="*/ 61912 h 320517"/>
              <a:gd name="connsiteX31" fmla="*/ 723905 w 750099"/>
              <a:gd name="connsiteY31" fmla="*/ 66675 h 320517"/>
              <a:gd name="connsiteX32" fmla="*/ 711999 w 750099"/>
              <a:gd name="connsiteY32" fmla="*/ 69056 h 320517"/>
              <a:gd name="connsiteX33" fmla="*/ 714380 w 750099"/>
              <a:gd name="connsiteY33" fmla="*/ 88106 h 320517"/>
              <a:gd name="connsiteX34" fmla="*/ 719142 w 750099"/>
              <a:gd name="connsiteY34" fmla="*/ 109537 h 320517"/>
              <a:gd name="connsiteX35" fmla="*/ 721524 w 750099"/>
              <a:gd name="connsiteY35" fmla="*/ 145256 h 320517"/>
              <a:gd name="connsiteX36" fmla="*/ 716761 w 750099"/>
              <a:gd name="connsiteY36" fmla="*/ 192881 h 320517"/>
              <a:gd name="connsiteX37" fmla="*/ 714380 w 750099"/>
              <a:gd name="connsiteY37" fmla="*/ 228600 h 320517"/>
              <a:gd name="connsiteX38" fmla="*/ 711999 w 750099"/>
              <a:gd name="connsiteY38" fmla="*/ 319087 h 320517"/>
              <a:gd name="connsiteX39" fmla="*/ 697711 w 750099"/>
              <a:gd name="connsiteY39" fmla="*/ 314325 h 320517"/>
              <a:gd name="connsiteX40" fmla="*/ 661992 w 750099"/>
              <a:gd name="connsiteY40" fmla="*/ 311943 h 320517"/>
              <a:gd name="connsiteX41" fmla="*/ 607224 w 750099"/>
              <a:gd name="connsiteY41" fmla="*/ 309562 h 320517"/>
              <a:gd name="connsiteX42" fmla="*/ 492924 w 750099"/>
              <a:gd name="connsiteY42" fmla="*/ 311943 h 320517"/>
              <a:gd name="connsiteX43" fmla="*/ 407199 w 750099"/>
              <a:gd name="connsiteY43" fmla="*/ 314325 h 320517"/>
              <a:gd name="connsiteX44" fmla="*/ 261942 w 750099"/>
              <a:gd name="connsiteY44" fmla="*/ 311943 h 320517"/>
              <a:gd name="connsiteX45" fmla="*/ 35724 w 750099"/>
              <a:gd name="connsiteY45" fmla="*/ 309562 h 320517"/>
              <a:gd name="connsiteX46" fmla="*/ 19055 w 750099"/>
              <a:gd name="connsiteY46" fmla="*/ 307181 h 320517"/>
              <a:gd name="connsiteX47" fmla="*/ 16674 w 750099"/>
              <a:gd name="connsiteY47" fmla="*/ 240506 h 320517"/>
              <a:gd name="connsiteX48" fmla="*/ 14292 w 750099"/>
              <a:gd name="connsiteY48" fmla="*/ 204787 h 320517"/>
              <a:gd name="connsiteX49" fmla="*/ 16674 w 750099"/>
              <a:gd name="connsiteY49" fmla="*/ 138112 h 320517"/>
              <a:gd name="connsiteX50" fmla="*/ 19055 w 750099"/>
              <a:gd name="connsiteY50" fmla="*/ 109537 h 320517"/>
              <a:gd name="connsiteX51" fmla="*/ 5 w 750099"/>
              <a:gd name="connsiteY51" fmla="*/ 47625 h 32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0099" h="320517">
                <a:moveTo>
                  <a:pt x="5" y="47625"/>
                </a:moveTo>
                <a:cubicBezTo>
                  <a:pt x="402" y="36909"/>
                  <a:pt x="14271" y="45816"/>
                  <a:pt x="21436" y="45243"/>
                </a:cubicBezTo>
                <a:cubicBezTo>
                  <a:pt x="61650" y="42025"/>
                  <a:pt x="50540" y="44340"/>
                  <a:pt x="83349" y="40481"/>
                </a:cubicBezTo>
                <a:cubicBezTo>
                  <a:pt x="119316" y="36250"/>
                  <a:pt x="81990" y="40027"/>
                  <a:pt x="114305" y="35718"/>
                </a:cubicBezTo>
                <a:cubicBezTo>
                  <a:pt x="121430" y="34768"/>
                  <a:pt x="128592" y="34131"/>
                  <a:pt x="135736" y="33337"/>
                </a:cubicBezTo>
                <a:cubicBezTo>
                  <a:pt x="145990" y="30774"/>
                  <a:pt x="147868" y="30035"/>
                  <a:pt x="159549" y="28575"/>
                </a:cubicBezTo>
                <a:cubicBezTo>
                  <a:pt x="167464" y="27585"/>
                  <a:pt x="175446" y="27183"/>
                  <a:pt x="183361" y="26193"/>
                </a:cubicBezTo>
                <a:cubicBezTo>
                  <a:pt x="188152" y="25594"/>
                  <a:pt x="192858" y="24411"/>
                  <a:pt x="197649" y="23812"/>
                </a:cubicBezTo>
                <a:cubicBezTo>
                  <a:pt x="205564" y="22823"/>
                  <a:pt x="213546" y="22420"/>
                  <a:pt x="221461" y="21431"/>
                </a:cubicBezTo>
                <a:cubicBezTo>
                  <a:pt x="226252" y="20832"/>
                  <a:pt x="230999" y="19914"/>
                  <a:pt x="235749" y="19050"/>
                </a:cubicBezTo>
                <a:cubicBezTo>
                  <a:pt x="239731" y="18326"/>
                  <a:pt x="243643" y="17203"/>
                  <a:pt x="247655" y="16668"/>
                </a:cubicBezTo>
                <a:cubicBezTo>
                  <a:pt x="255562" y="15614"/>
                  <a:pt x="263545" y="15219"/>
                  <a:pt x="271467" y="14287"/>
                </a:cubicBezTo>
                <a:cubicBezTo>
                  <a:pt x="290224" y="12081"/>
                  <a:pt x="295454" y="10179"/>
                  <a:pt x="316711" y="7143"/>
                </a:cubicBezTo>
                <a:cubicBezTo>
                  <a:pt x="353289" y="1918"/>
                  <a:pt x="339159" y="5103"/>
                  <a:pt x="359574" y="0"/>
                </a:cubicBezTo>
                <a:cubicBezTo>
                  <a:pt x="368745" y="917"/>
                  <a:pt x="392325" y="3077"/>
                  <a:pt x="402436" y="4762"/>
                </a:cubicBezTo>
                <a:cubicBezTo>
                  <a:pt x="426081" y="8702"/>
                  <a:pt x="394811" y="6032"/>
                  <a:pt x="426249" y="9525"/>
                </a:cubicBezTo>
                <a:cubicBezTo>
                  <a:pt x="435749" y="10581"/>
                  <a:pt x="445299" y="11112"/>
                  <a:pt x="454824" y="11906"/>
                </a:cubicBezTo>
                <a:cubicBezTo>
                  <a:pt x="459586" y="12700"/>
                  <a:pt x="464398" y="13240"/>
                  <a:pt x="469111" y="14287"/>
                </a:cubicBezTo>
                <a:cubicBezTo>
                  <a:pt x="471561" y="14831"/>
                  <a:pt x="473785" y="16219"/>
                  <a:pt x="476255" y="16668"/>
                </a:cubicBezTo>
                <a:cubicBezTo>
                  <a:pt x="482551" y="17813"/>
                  <a:pt x="488970" y="18145"/>
                  <a:pt x="495305" y="19050"/>
                </a:cubicBezTo>
                <a:cubicBezTo>
                  <a:pt x="500084" y="19733"/>
                  <a:pt x="504842" y="20567"/>
                  <a:pt x="509592" y="21431"/>
                </a:cubicBezTo>
                <a:cubicBezTo>
                  <a:pt x="513574" y="22155"/>
                  <a:pt x="517492" y="23240"/>
                  <a:pt x="521499" y="23812"/>
                </a:cubicBezTo>
                <a:cubicBezTo>
                  <a:pt x="528614" y="24828"/>
                  <a:pt x="535805" y="25243"/>
                  <a:pt x="542930" y="26193"/>
                </a:cubicBezTo>
                <a:cubicBezTo>
                  <a:pt x="547716" y="26831"/>
                  <a:pt x="552467" y="27711"/>
                  <a:pt x="557217" y="28575"/>
                </a:cubicBezTo>
                <a:cubicBezTo>
                  <a:pt x="561199" y="29299"/>
                  <a:pt x="565117" y="30384"/>
                  <a:pt x="569124" y="30956"/>
                </a:cubicBezTo>
                <a:cubicBezTo>
                  <a:pt x="598015" y="35083"/>
                  <a:pt x="603681" y="35162"/>
                  <a:pt x="628655" y="38100"/>
                </a:cubicBezTo>
                <a:cubicBezTo>
                  <a:pt x="664002" y="42259"/>
                  <a:pt x="630923" y="38956"/>
                  <a:pt x="673899" y="42862"/>
                </a:cubicBezTo>
                <a:cubicBezTo>
                  <a:pt x="698333" y="47748"/>
                  <a:pt x="672502" y="42985"/>
                  <a:pt x="709617" y="47625"/>
                </a:cubicBezTo>
                <a:cubicBezTo>
                  <a:pt x="735833" y="50902"/>
                  <a:pt x="714411" y="48228"/>
                  <a:pt x="731049" y="52387"/>
                </a:cubicBezTo>
                <a:lnTo>
                  <a:pt x="750099" y="57150"/>
                </a:lnTo>
                <a:cubicBezTo>
                  <a:pt x="745268" y="58358"/>
                  <a:pt x="738211" y="59863"/>
                  <a:pt x="733430" y="61912"/>
                </a:cubicBezTo>
                <a:cubicBezTo>
                  <a:pt x="730167" y="63310"/>
                  <a:pt x="727273" y="65552"/>
                  <a:pt x="723905" y="66675"/>
                </a:cubicBezTo>
                <a:cubicBezTo>
                  <a:pt x="720065" y="67955"/>
                  <a:pt x="715968" y="68262"/>
                  <a:pt x="711999" y="69056"/>
                </a:cubicBezTo>
                <a:cubicBezTo>
                  <a:pt x="712793" y="75406"/>
                  <a:pt x="713407" y="81781"/>
                  <a:pt x="714380" y="88106"/>
                </a:cubicBezTo>
                <a:cubicBezTo>
                  <a:pt x="715589" y="95965"/>
                  <a:pt x="717246" y="101953"/>
                  <a:pt x="719142" y="109537"/>
                </a:cubicBezTo>
                <a:cubicBezTo>
                  <a:pt x="719936" y="121443"/>
                  <a:pt x="721524" y="133323"/>
                  <a:pt x="721524" y="145256"/>
                </a:cubicBezTo>
                <a:cubicBezTo>
                  <a:pt x="721524" y="162118"/>
                  <a:pt x="719080" y="176646"/>
                  <a:pt x="716761" y="192881"/>
                </a:cubicBezTo>
                <a:cubicBezTo>
                  <a:pt x="715967" y="204787"/>
                  <a:pt x="714830" y="216676"/>
                  <a:pt x="714380" y="228600"/>
                </a:cubicBezTo>
                <a:cubicBezTo>
                  <a:pt x="713242" y="258751"/>
                  <a:pt x="717758" y="289469"/>
                  <a:pt x="711999" y="319087"/>
                </a:cubicBezTo>
                <a:cubicBezTo>
                  <a:pt x="711041" y="324015"/>
                  <a:pt x="702720" y="314659"/>
                  <a:pt x="697711" y="314325"/>
                </a:cubicBezTo>
                <a:lnTo>
                  <a:pt x="661992" y="311943"/>
                </a:lnTo>
                <a:lnTo>
                  <a:pt x="607224" y="309562"/>
                </a:lnTo>
                <a:lnTo>
                  <a:pt x="492924" y="311943"/>
                </a:lnTo>
                <a:cubicBezTo>
                  <a:pt x="464346" y="312623"/>
                  <a:pt x="435785" y="314325"/>
                  <a:pt x="407199" y="314325"/>
                </a:cubicBezTo>
                <a:cubicBezTo>
                  <a:pt x="358773" y="314325"/>
                  <a:pt x="310364" y="312564"/>
                  <a:pt x="261942" y="311943"/>
                </a:cubicBezTo>
                <a:lnTo>
                  <a:pt x="35724" y="309562"/>
                </a:lnTo>
                <a:cubicBezTo>
                  <a:pt x="30168" y="308768"/>
                  <a:pt x="20548" y="312592"/>
                  <a:pt x="19055" y="307181"/>
                </a:cubicBezTo>
                <a:cubicBezTo>
                  <a:pt x="13141" y="285743"/>
                  <a:pt x="17707" y="262721"/>
                  <a:pt x="16674" y="240506"/>
                </a:cubicBezTo>
                <a:cubicBezTo>
                  <a:pt x="16120" y="228586"/>
                  <a:pt x="15086" y="216693"/>
                  <a:pt x="14292" y="204787"/>
                </a:cubicBezTo>
                <a:cubicBezTo>
                  <a:pt x="15086" y="182562"/>
                  <a:pt x="15563" y="160323"/>
                  <a:pt x="16674" y="138112"/>
                </a:cubicBezTo>
                <a:cubicBezTo>
                  <a:pt x="17151" y="128566"/>
                  <a:pt x="18737" y="119090"/>
                  <a:pt x="19055" y="109537"/>
                </a:cubicBezTo>
                <a:cubicBezTo>
                  <a:pt x="19531" y="95258"/>
                  <a:pt x="-392" y="58341"/>
                  <a:pt x="5" y="47625"/>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A31E1CC-3040-1709-15F7-3DE0BB541186}"/>
              </a:ext>
            </a:extLst>
          </p:cNvPr>
          <p:cNvSpPr>
            <a:spLocks/>
          </p:cNvSpPr>
          <p:nvPr/>
        </p:nvSpPr>
        <p:spPr>
          <a:xfrm>
            <a:off x="8998302" y="6224586"/>
            <a:ext cx="1244283" cy="373856"/>
          </a:xfrm>
          <a:custGeom>
            <a:avLst/>
            <a:gdLst>
              <a:gd name="connsiteX0" fmla="*/ 674 w 1243909"/>
              <a:gd name="connsiteY0" fmla="*/ 130969 h 373856"/>
              <a:gd name="connsiteX1" fmla="*/ 12581 w 1243909"/>
              <a:gd name="connsiteY1" fmla="*/ 128587 h 373856"/>
              <a:gd name="connsiteX2" fmla="*/ 24487 w 1243909"/>
              <a:gd name="connsiteY2" fmla="*/ 123825 h 373856"/>
              <a:gd name="connsiteX3" fmla="*/ 45918 w 1243909"/>
              <a:gd name="connsiteY3" fmla="*/ 121444 h 373856"/>
              <a:gd name="connsiteX4" fmla="*/ 69731 w 1243909"/>
              <a:gd name="connsiteY4" fmla="*/ 116681 h 373856"/>
              <a:gd name="connsiteX5" fmla="*/ 107831 w 1243909"/>
              <a:gd name="connsiteY5" fmla="*/ 109537 h 373856"/>
              <a:gd name="connsiteX6" fmla="*/ 122118 w 1243909"/>
              <a:gd name="connsiteY6" fmla="*/ 107156 h 373856"/>
              <a:gd name="connsiteX7" fmla="*/ 131643 w 1243909"/>
              <a:gd name="connsiteY7" fmla="*/ 104775 h 373856"/>
              <a:gd name="connsiteX8" fmla="*/ 153074 w 1243909"/>
              <a:gd name="connsiteY8" fmla="*/ 100012 h 373856"/>
              <a:gd name="connsiteX9" fmla="*/ 160218 w 1243909"/>
              <a:gd name="connsiteY9" fmla="*/ 97631 h 373856"/>
              <a:gd name="connsiteX10" fmla="*/ 176887 w 1243909"/>
              <a:gd name="connsiteY10" fmla="*/ 95250 h 373856"/>
              <a:gd name="connsiteX11" fmla="*/ 205462 w 1243909"/>
              <a:gd name="connsiteY11" fmla="*/ 85725 h 373856"/>
              <a:gd name="connsiteX12" fmla="*/ 269756 w 1243909"/>
              <a:gd name="connsiteY12" fmla="*/ 76200 h 373856"/>
              <a:gd name="connsiteX13" fmla="*/ 303093 w 1243909"/>
              <a:gd name="connsiteY13" fmla="*/ 73819 h 373856"/>
              <a:gd name="connsiteX14" fmla="*/ 331668 w 1243909"/>
              <a:gd name="connsiteY14" fmla="*/ 69056 h 373856"/>
              <a:gd name="connsiteX15" fmla="*/ 350718 w 1243909"/>
              <a:gd name="connsiteY15" fmla="*/ 64294 h 373856"/>
              <a:gd name="connsiteX16" fmla="*/ 372149 w 1243909"/>
              <a:gd name="connsiteY16" fmla="*/ 61912 h 373856"/>
              <a:gd name="connsiteX17" fmla="*/ 407868 w 1243909"/>
              <a:gd name="connsiteY17" fmla="*/ 57150 h 373856"/>
              <a:gd name="connsiteX18" fmla="*/ 424537 w 1243909"/>
              <a:gd name="connsiteY18" fmla="*/ 52387 h 373856"/>
              <a:gd name="connsiteX19" fmla="*/ 457874 w 1243909"/>
              <a:gd name="connsiteY19" fmla="*/ 42862 h 373856"/>
              <a:gd name="connsiteX20" fmla="*/ 486449 w 1243909"/>
              <a:gd name="connsiteY20" fmla="*/ 38100 h 373856"/>
              <a:gd name="connsiteX21" fmla="*/ 505499 w 1243909"/>
              <a:gd name="connsiteY21" fmla="*/ 33337 h 373856"/>
              <a:gd name="connsiteX22" fmla="*/ 519787 w 1243909"/>
              <a:gd name="connsiteY22" fmla="*/ 30956 h 373856"/>
              <a:gd name="connsiteX23" fmla="*/ 545981 w 1243909"/>
              <a:gd name="connsiteY23" fmla="*/ 26194 h 373856"/>
              <a:gd name="connsiteX24" fmla="*/ 574556 w 1243909"/>
              <a:gd name="connsiteY24" fmla="*/ 19050 h 373856"/>
              <a:gd name="connsiteX25" fmla="*/ 591224 w 1243909"/>
              <a:gd name="connsiteY25" fmla="*/ 14287 h 373856"/>
              <a:gd name="connsiteX26" fmla="*/ 638849 w 1243909"/>
              <a:gd name="connsiteY26" fmla="*/ 0 h 373856"/>
              <a:gd name="connsiteX27" fmla="*/ 679331 w 1243909"/>
              <a:gd name="connsiteY27" fmla="*/ 9525 h 373856"/>
              <a:gd name="connsiteX28" fmla="*/ 717431 w 1243909"/>
              <a:gd name="connsiteY28" fmla="*/ 16669 h 373856"/>
              <a:gd name="connsiteX29" fmla="*/ 734099 w 1243909"/>
              <a:gd name="connsiteY29" fmla="*/ 21431 h 373856"/>
              <a:gd name="connsiteX30" fmla="*/ 753149 w 1243909"/>
              <a:gd name="connsiteY30" fmla="*/ 28575 h 373856"/>
              <a:gd name="connsiteX31" fmla="*/ 774581 w 1243909"/>
              <a:gd name="connsiteY31" fmla="*/ 33337 h 373856"/>
              <a:gd name="connsiteX32" fmla="*/ 793631 w 1243909"/>
              <a:gd name="connsiteY32" fmla="*/ 38100 h 373856"/>
              <a:gd name="connsiteX33" fmla="*/ 807918 w 1243909"/>
              <a:gd name="connsiteY33" fmla="*/ 42862 h 373856"/>
              <a:gd name="connsiteX34" fmla="*/ 862687 w 1243909"/>
              <a:gd name="connsiteY34" fmla="*/ 50006 h 373856"/>
              <a:gd name="connsiteX35" fmla="*/ 886499 w 1243909"/>
              <a:gd name="connsiteY35" fmla="*/ 54769 h 373856"/>
              <a:gd name="connsiteX36" fmla="*/ 929362 w 1243909"/>
              <a:gd name="connsiteY36" fmla="*/ 64294 h 373856"/>
              <a:gd name="connsiteX37" fmla="*/ 953174 w 1243909"/>
              <a:gd name="connsiteY37" fmla="*/ 69056 h 373856"/>
              <a:gd name="connsiteX38" fmla="*/ 969843 w 1243909"/>
              <a:gd name="connsiteY38" fmla="*/ 73819 h 373856"/>
              <a:gd name="connsiteX39" fmla="*/ 984131 w 1243909"/>
              <a:gd name="connsiteY39" fmla="*/ 76200 h 373856"/>
              <a:gd name="connsiteX40" fmla="*/ 1000799 w 1243909"/>
              <a:gd name="connsiteY40" fmla="*/ 80962 h 373856"/>
              <a:gd name="connsiteX41" fmla="*/ 1017468 w 1243909"/>
              <a:gd name="connsiteY41" fmla="*/ 83344 h 373856"/>
              <a:gd name="connsiteX42" fmla="*/ 1055568 w 1243909"/>
              <a:gd name="connsiteY42" fmla="*/ 95250 h 373856"/>
              <a:gd name="connsiteX43" fmla="*/ 1072237 w 1243909"/>
              <a:gd name="connsiteY43" fmla="*/ 97631 h 373856"/>
              <a:gd name="connsiteX44" fmla="*/ 1100812 w 1243909"/>
              <a:gd name="connsiteY44" fmla="*/ 107156 h 373856"/>
              <a:gd name="connsiteX45" fmla="*/ 1107956 w 1243909"/>
              <a:gd name="connsiteY45" fmla="*/ 109537 h 373856"/>
              <a:gd name="connsiteX46" fmla="*/ 1157962 w 1243909"/>
              <a:gd name="connsiteY46" fmla="*/ 116681 h 373856"/>
              <a:gd name="connsiteX47" fmla="*/ 1174631 w 1243909"/>
              <a:gd name="connsiteY47" fmla="*/ 121444 h 373856"/>
              <a:gd name="connsiteX48" fmla="*/ 1188918 w 1243909"/>
              <a:gd name="connsiteY48" fmla="*/ 123825 h 373856"/>
              <a:gd name="connsiteX49" fmla="*/ 1205587 w 1243909"/>
              <a:gd name="connsiteY49" fmla="*/ 128587 h 373856"/>
              <a:gd name="connsiteX50" fmla="*/ 1222256 w 1243909"/>
              <a:gd name="connsiteY50" fmla="*/ 130969 h 373856"/>
              <a:gd name="connsiteX51" fmla="*/ 1229399 w 1243909"/>
              <a:gd name="connsiteY51" fmla="*/ 133350 h 373856"/>
              <a:gd name="connsiteX52" fmla="*/ 1243687 w 1243909"/>
              <a:gd name="connsiteY52" fmla="*/ 135731 h 373856"/>
              <a:gd name="connsiteX53" fmla="*/ 1231781 w 1243909"/>
              <a:gd name="connsiteY53" fmla="*/ 138112 h 373856"/>
              <a:gd name="connsiteX54" fmla="*/ 1200824 w 1243909"/>
              <a:gd name="connsiteY54" fmla="*/ 140494 h 373856"/>
              <a:gd name="connsiteX55" fmla="*/ 1198443 w 1243909"/>
              <a:gd name="connsiteY55" fmla="*/ 252412 h 373856"/>
              <a:gd name="connsiteX56" fmla="*/ 1196062 w 1243909"/>
              <a:gd name="connsiteY56" fmla="*/ 264319 h 373856"/>
              <a:gd name="connsiteX57" fmla="*/ 1184156 w 1243909"/>
              <a:gd name="connsiteY57" fmla="*/ 369094 h 373856"/>
              <a:gd name="connsiteX58" fmla="*/ 1024612 w 1243909"/>
              <a:gd name="connsiteY58" fmla="*/ 366712 h 373856"/>
              <a:gd name="connsiteX59" fmla="*/ 991274 w 1243909"/>
              <a:gd name="connsiteY59" fmla="*/ 369094 h 373856"/>
              <a:gd name="connsiteX60" fmla="*/ 967462 w 1243909"/>
              <a:gd name="connsiteY60" fmla="*/ 371475 h 373856"/>
              <a:gd name="connsiteX61" fmla="*/ 934124 w 1243909"/>
              <a:gd name="connsiteY61" fmla="*/ 373856 h 373856"/>
              <a:gd name="connsiteX62" fmla="*/ 846018 w 1243909"/>
              <a:gd name="connsiteY62" fmla="*/ 371475 h 373856"/>
              <a:gd name="connsiteX63" fmla="*/ 805537 w 1243909"/>
              <a:gd name="connsiteY63" fmla="*/ 369094 h 373856"/>
              <a:gd name="connsiteX64" fmla="*/ 626943 w 1243909"/>
              <a:gd name="connsiteY64" fmla="*/ 366712 h 373856"/>
              <a:gd name="connsiteX65" fmla="*/ 310237 w 1243909"/>
              <a:gd name="connsiteY65" fmla="*/ 366712 h 373856"/>
              <a:gd name="connsiteX66" fmla="*/ 38774 w 1243909"/>
              <a:gd name="connsiteY66" fmla="*/ 364331 h 373856"/>
              <a:gd name="connsiteX67" fmla="*/ 36393 w 1243909"/>
              <a:gd name="connsiteY67" fmla="*/ 292894 h 373856"/>
              <a:gd name="connsiteX68" fmla="*/ 34012 w 1243909"/>
              <a:gd name="connsiteY68" fmla="*/ 245269 h 373856"/>
              <a:gd name="connsiteX69" fmla="*/ 674 w 1243909"/>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84530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8818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6437 w 1244283"/>
              <a:gd name="connsiteY57" fmla="*/ 371476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44283" h="373856">
                <a:moveTo>
                  <a:pt x="1048" y="130969"/>
                </a:moveTo>
                <a:cubicBezTo>
                  <a:pt x="-3714" y="121841"/>
                  <a:pt x="9078" y="129750"/>
                  <a:pt x="12955" y="128587"/>
                </a:cubicBezTo>
                <a:cubicBezTo>
                  <a:pt x="17049" y="127359"/>
                  <a:pt x="20682" y="124721"/>
                  <a:pt x="24861" y="123825"/>
                </a:cubicBezTo>
                <a:cubicBezTo>
                  <a:pt x="31889" y="122319"/>
                  <a:pt x="39192" y="122565"/>
                  <a:pt x="46292" y="121444"/>
                </a:cubicBezTo>
                <a:cubicBezTo>
                  <a:pt x="54288" y="120181"/>
                  <a:pt x="62120" y="118012"/>
                  <a:pt x="70105" y="116681"/>
                </a:cubicBezTo>
                <a:cubicBezTo>
                  <a:pt x="102592" y="111267"/>
                  <a:pt x="62530" y="118101"/>
                  <a:pt x="108205" y="109537"/>
                </a:cubicBezTo>
                <a:cubicBezTo>
                  <a:pt x="112950" y="108647"/>
                  <a:pt x="117758" y="108103"/>
                  <a:pt x="122492" y="107156"/>
                </a:cubicBezTo>
                <a:cubicBezTo>
                  <a:pt x="125701" y="106514"/>
                  <a:pt x="128822" y="105485"/>
                  <a:pt x="132017" y="104775"/>
                </a:cubicBezTo>
                <a:cubicBezTo>
                  <a:pt x="143082" y="102316"/>
                  <a:pt x="143272" y="102920"/>
                  <a:pt x="153448" y="100012"/>
                </a:cubicBezTo>
                <a:cubicBezTo>
                  <a:pt x="155862" y="99322"/>
                  <a:pt x="158131" y="98123"/>
                  <a:pt x="160592" y="97631"/>
                </a:cubicBezTo>
                <a:cubicBezTo>
                  <a:pt x="166096" y="96530"/>
                  <a:pt x="171705" y="96044"/>
                  <a:pt x="177261" y="95250"/>
                </a:cubicBezTo>
                <a:cubicBezTo>
                  <a:pt x="186786" y="92075"/>
                  <a:pt x="195991" y="87694"/>
                  <a:pt x="205836" y="85725"/>
                </a:cubicBezTo>
                <a:cubicBezTo>
                  <a:pt x="227029" y="81487"/>
                  <a:pt x="248575" y="77739"/>
                  <a:pt x="270130" y="76200"/>
                </a:cubicBezTo>
                <a:lnTo>
                  <a:pt x="303467" y="73819"/>
                </a:lnTo>
                <a:cubicBezTo>
                  <a:pt x="312992" y="72231"/>
                  <a:pt x="322674" y="71398"/>
                  <a:pt x="332042" y="69056"/>
                </a:cubicBezTo>
                <a:cubicBezTo>
                  <a:pt x="338392" y="67469"/>
                  <a:pt x="344646" y="65432"/>
                  <a:pt x="351092" y="64294"/>
                </a:cubicBezTo>
                <a:cubicBezTo>
                  <a:pt x="358170" y="63045"/>
                  <a:pt x="365385" y="62752"/>
                  <a:pt x="372523" y="61912"/>
                </a:cubicBezTo>
                <a:cubicBezTo>
                  <a:pt x="389979" y="59858"/>
                  <a:pt x="391521" y="59538"/>
                  <a:pt x="408242" y="57150"/>
                </a:cubicBezTo>
                <a:cubicBezTo>
                  <a:pt x="413798" y="55562"/>
                  <a:pt x="419388" y="54086"/>
                  <a:pt x="424911" y="52387"/>
                </a:cubicBezTo>
                <a:cubicBezTo>
                  <a:pt x="441761" y="47202"/>
                  <a:pt x="439083" y="46695"/>
                  <a:pt x="458248" y="42862"/>
                </a:cubicBezTo>
                <a:cubicBezTo>
                  <a:pt x="467717" y="40968"/>
                  <a:pt x="477455" y="40442"/>
                  <a:pt x="486823" y="38100"/>
                </a:cubicBezTo>
                <a:cubicBezTo>
                  <a:pt x="493173" y="36512"/>
                  <a:pt x="499473" y="34708"/>
                  <a:pt x="505873" y="33337"/>
                </a:cubicBezTo>
                <a:cubicBezTo>
                  <a:pt x="510594" y="32325"/>
                  <a:pt x="515411" y="31820"/>
                  <a:pt x="520161" y="30956"/>
                </a:cubicBezTo>
                <a:cubicBezTo>
                  <a:pt x="556771" y="24300"/>
                  <a:pt x="504251" y="33210"/>
                  <a:pt x="546355" y="26194"/>
                </a:cubicBezTo>
                <a:cubicBezTo>
                  <a:pt x="577727" y="15735"/>
                  <a:pt x="543664" y="26266"/>
                  <a:pt x="574930" y="19050"/>
                </a:cubicBezTo>
                <a:cubicBezTo>
                  <a:pt x="580560" y="17751"/>
                  <a:pt x="586007" y="15746"/>
                  <a:pt x="591598" y="14287"/>
                </a:cubicBezTo>
                <a:cubicBezTo>
                  <a:pt x="635033" y="2956"/>
                  <a:pt x="617476" y="10872"/>
                  <a:pt x="639223" y="0"/>
                </a:cubicBezTo>
                <a:cubicBezTo>
                  <a:pt x="671038" y="9089"/>
                  <a:pt x="639912" y="682"/>
                  <a:pt x="679705" y="9525"/>
                </a:cubicBezTo>
                <a:cubicBezTo>
                  <a:pt x="712177" y="16741"/>
                  <a:pt x="685207" y="12593"/>
                  <a:pt x="717805" y="16669"/>
                </a:cubicBezTo>
                <a:cubicBezTo>
                  <a:pt x="723361" y="18256"/>
                  <a:pt x="728991" y="19604"/>
                  <a:pt x="734473" y="21431"/>
                </a:cubicBezTo>
                <a:cubicBezTo>
                  <a:pt x="740907" y="23576"/>
                  <a:pt x="747017" y="26661"/>
                  <a:pt x="753523" y="28575"/>
                </a:cubicBezTo>
                <a:cubicBezTo>
                  <a:pt x="760544" y="30640"/>
                  <a:pt x="767831" y="31661"/>
                  <a:pt x="774955" y="33337"/>
                </a:cubicBezTo>
                <a:cubicBezTo>
                  <a:pt x="781326" y="34836"/>
                  <a:pt x="787711" y="36302"/>
                  <a:pt x="794005" y="38100"/>
                </a:cubicBezTo>
                <a:cubicBezTo>
                  <a:pt x="798832" y="39479"/>
                  <a:pt x="803406" y="41712"/>
                  <a:pt x="808292" y="42862"/>
                </a:cubicBezTo>
                <a:cubicBezTo>
                  <a:pt x="831367" y="48292"/>
                  <a:pt x="839129" y="48012"/>
                  <a:pt x="863061" y="50006"/>
                </a:cubicBezTo>
                <a:lnTo>
                  <a:pt x="886873" y="54769"/>
                </a:lnTo>
                <a:cubicBezTo>
                  <a:pt x="901184" y="57836"/>
                  <a:pt x="915384" y="61424"/>
                  <a:pt x="929736" y="64294"/>
                </a:cubicBezTo>
                <a:cubicBezTo>
                  <a:pt x="937673" y="65881"/>
                  <a:pt x="945669" y="67202"/>
                  <a:pt x="953548" y="69056"/>
                </a:cubicBezTo>
                <a:cubicBezTo>
                  <a:pt x="959173" y="70380"/>
                  <a:pt x="964586" y="72520"/>
                  <a:pt x="970217" y="73819"/>
                </a:cubicBezTo>
                <a:cubicBezTo>
                  <a:pt x="974922" y="74905"/>
                  <a:pt x="979800" y="75114"/>
                  <a:pt x="984505" y="76200"/>
                </a:cubicBezTo>
                <a:cubicBezTo>
                  <a:pt x="990135" y="77499"/>
                  <a:pt x="995523" y="79751"/>
                  <a:pt x="1001173" y="80962"/>
                </a:cubicBezTo>
                <a:cubicBezTo>
                  <a:pt x="1006661" y="82138"/>
                  <a:pt x="1012354" y="82168"/>
                  <a:pt x="1017842" y="83344"/>
                </a:cubicBezTo>
                <a:cubicBezTo>
                  <a:pt x="1042158" y="88555"/>
                  <a:pt x="1028499" y="88389"/>
                  <a:pt x="1055942" y="95250"/>
                </a:cubicBezTo>
                <a:cubicBezTo>
                  <a:pt x="1061387" y="96611"/>
                  <a:pt x="1067055" y="96837"/>
                  <a:pt x="1072611" y="97631"/>
                </a:cubicBezTo>
                <a:lnTo>
                  <a:pt x="1101186" y="107156"/>
                </a:lnTo>
                <a:cubicBezTo>
                  <a:pt x="1103567" y="107950"/>
                  <a:pt x="1105835" y="109260"/>
                  <a:pt x="1108330" y="109537"/>
                </a:cubicBezTo>
                <a:cubicBezTo>
                  <a:pt x="1124778" y="111365"/>
                  <a:pt x="1142208" y="112649"/>
                  <a:pt x="1158336" y="116681"/>
                </a:cubicBezTo>
                <a:cubicBezTo>
                  <a:pt x="1163942" y="118083"/>
                  <a:pt x="1169374" y="120145"/>
                  <a:pt x="1175005" y="121444"/>
                </a:cubicBezTo>
                <a:cubicBezTo>
                  <a:pt x="1179709" y="122530"/>
                  <a:pt x="1184579" y="122778"/>
                  <a:pt x="1189292" y="123825"/>
                </a:cubicBezTo>
                <a:cubicBezTo>
                  <a:pt x="1212260" y="128929"/>
                  <a:pt x="1177417" y="123397"/>
                  <a:pt x="1205961" y="128587"/>
                </a:cubicBezTo>
                <a:cubicBezTo>
                  <a:pt x="1211483" y="129591"/>
                  <a:pt x="1217074" y="130175"/>
                  <a:pt x="1222630" y="130969"/>
                </a:cubicBezTo>
                <a:cubicBezTo>
                  <a:pt x="1225011" y="131763"/>
                  <a:pt x="1227323" y="132806"/>
                  <a:pt x="1229773" y="133350"/>
                </a:cubicBezTo>
                <a:cubicBezTo>
                  <a:pt x="1234486" y="134397"/>
                  <a:pt x="1241901" y="131413"/>
                  <a:pt x="1244061" y="135731"/>
                </a:cubicBezTo>
                <a:cubicBezTo>
                  <a:pt x="1245872" y="139351"/>
                  <a:pt x="1236177" y="137665"/>
                  <a:pt x="1232155" y="138112"/>
                </a:cubicBezTo>
                <a:cubicBezTo>
                  <a:pt x="1221869" y="139255"/>
                  <a:pt x="1211517" y="139700"/>
                  <a:pt x="1201198" y="140494"/>
                </a:cubicBezTo>
                <a:cubicBezTo>
                  <a:pt x="1200404" y="177800"/>
                  <a:pt x="1200251" y="215125"/>
                  <a:pt x="1198817" y="252412"/>
                </a:cubicBezTo>
                <a:cubicBezTo>
                  <a:pt x="1198661" y="256457"/>
                  <a:pt x="1196833" y="244475"/>
                  <a:pt x="1196436" y="264319"/>
                </a:cubicBezTo>
                <a:cubicBezTo>
                  <a:pt x="1196039" y="284163"/>
                  <a:pt x="1200406" y="336551"/>
                  <a:pt x="1196437" y="371476"/>
                </a:cubicBezTo>
                <a:cubicBezTo>
                  <a:pt x="1098874" y="364506"/>
                  <a:pt x="1140129" y="363760"/>
                  <a:pt x="1024986" y="366712"/>
                </a:cubicBezTo>
                <a:lnTo>
                  <a:pt x="991648" y="369094"/>
                </a:lnTo>
                <a:cubicBezTo>
                  <a:pt x="983699" y="369757"/>
                  <a:pt x="975785" y="370813"/>
                  <a:pt x="967836" y="371475"/>
                </a:cubicBezTo>
                <a:cubicBezTo>
                  <a:pt x="956734" y="372400"/>
                  <a:pt x="945611" y="373062"/>
                  <a:pt x="934498" y="373856"/>
                </a:cubicBezTo>
                <a:lnTo>
                  <a:pt x="846392" y="371475"/>
                </a:lnTo>
                <a:cubicBezTo>
                  <a:pt x="832884" y="370975"/>
                  <a:pt x="819425" y="369388"/>
                  <a:pt x="805911" y="369094"/>
                </a:cubicBezTo>
                <a:lnTo>
                  <a:pt x="627317" y="366712"/>
                </a:lnTo>
                <a:cubicBezTo>
                  <a:pt x="481169" y="359405"/>
                  <a:pt x="646024" y="366712"/>
                  <a:pt x="310611" y="366712"/>
                </a:cubicBezTo>
                <a:lnTo>
                  <a:pt x="39148" y="364331"/>
                </a:lnTo>
                <a:cubicBezTo>
                  <a:pt x="38354" y="340519"/>
                  <a:pt x="37719" y="316701"/>
                  <a:pt x="36767" y="292894"/>
                </a:cubicBezTo>
                <a:cubicBezTo>
                  <a:pt x="36132" y="277012"/>
                  <a:pt x="41804" y="199248"/>
                  <a:pt x="41530" y="183356"/>
                </a:cubicBezTo>
                <a:cubicBezTo>
                  <a:pt x="36248" y="153198"/>
                  <a:pt x="5810" y="140097"/>
                  <a:pt x="1048" y="13096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04901AD-D02B-E449-3B49-1FB4D7E85AD6}"/>
              </a:ext>
            </a:extLst>
          </p:cNvPr>
          <p:cNvSpPr>
            <a:spLocks/>
          </p:cNvSpPr>
          <p:nvPr/>
        </p:nvSpPr>
        <p:spPr>
          <a:xfrm>
            <a:off x="7873453" y="785370"/>
            <a:ext cx="302827" cy="321813"/>
          </a:xfrm>
          <a:custGeom>
            <a:avLst/>
            <a:gdLst>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24165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9878 w 313158"/>
              <a:gd name="connsiteY24" fmla="*/ 78581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02827"/>
              <a:gd name="connsiteY0" fmla="*/ 316706 h 321813"/>
              <a:gd name="connsiteX1" fmla="*/ 295628 w 302827"/>
              <a:gd name="connsiteY1" fmla="*/ 252413 h 321813"/>
              <a:gd name="connsiteX2" fmla="*/ 300390 w 302827"/>
              <a:gd name="connsiteY2" fmla="*/ 145256 h 321813"/>
              <a:gd name="connsiteX3" fmla="*/ 298009 w 302827"/>
              <a:gd name="connsiteY3" fmla="*/ 69056 h 321813"/>
              <a:gd name="connsiteX4" fmla="*/ 295628 w 302827"/>
              <a:gd name="connsiteY4" fmla="*/ 54769 h 321813"/>
              <a:gd name="connsiteX5" fmla="*/ 262290 w 302827"/>
              <a:gd name="connsiteY5" fmla="*/ 45244 h 321813"/>
              <a:gd name="connsiteX6" fmla="*/ 252765 w 302827"/>
              <a:gd name="connsiteY6" fmla="*/ 40481 h 321813"/>
              <a:gd name="connsiteX7" fmla="*/ 243240 w 302827"/>
              <a:gd name="connsiteY7" fmla="*/ 38100 h 321813"/>
              <a:gd name="connsiteX8" fmla="*/ 236097 w 302827"/>
              <a:gd name="connsiteY8" fmla="*/ 33338 h 321813"/>
              <a:gd name="connsiteX9" fmla="*/ 221809 w 302827"/>
              <a:gd name="connsiteY9" fmla="*/ 28575 h 321813"/>
              <a:gd name="connsiteX10" fmla="*/ 214665 w 302827"/>
              <a:gd name="connsiteY10" fmla="*/ 26194 h 321813"/>
              <a:gd name="connsiteX11" fmla="*/ 207522 w 302827"/>
              <a:gd name="connsiteY11" fmla="*/ 23813 h 321813"/>
              <a:gd name="connsiteX12" fmla="*/ 190853 w 302827"/>
              <a:gd name="connsiteY12" fmla="*/ 16669 h 321813"/>
              <a:gd name="connsiteX13" fmla="*/ 181328 w 302827"/>
              <a:gd name="connsiteY13" fmla="*/ 11906 h 321813"/>
              <a:gd name="connsiteX14" fmla="*/ 162278 w 302827"/>
              <a:gd name="connsiteY14" fmla="*/ 4763 h 321813"/>
              <a:gd name="connsiteX15" fmla="*/ 155134 w 302827"/>
              <a:gd name="connsiteY15" fmla="*/ 0 h 321813"/>
              <a:gd name="connsiteX16" fmla="*/ 131322 w 302827"/>
              <a:gd name="connsiteY16" fmla="*/ 4763 h 321813"/>
              <a:gd name="connsiteX17" fmla="*/ 109890 w 302827"/>
              <a:gd name="connsiteY17" fmla="*/ 11906 h 321813"/>
              <a:gd name="connsiteX18" fmla="*/ 86078 w 302827"/>
              <a:gd name="connsiteY18" fmla="*/ 19050 h 321813"/>
              <a:gd name="connsiteX19" fmla="*/ 67028 w 302827"/>
              <a:gd name="connsiteY19" fmla="*/ 23813 h 321813"/>
              <a:gd name="connsiteX20" fmla="*/ 45597 w 302827"/>
              <a:gd name="connsiteY20" fmla="*/ 33338 h 321813"/>
              <a:gd name="connsiteX21" fmla="*/ 38453 w 302827"/>
              <a:gd name="connsiteY21" fmla="*/ 38100 h 321813"/>
              <a:gd name="connsiteX22" fmla="*/ 28928 w 302827"/>
              <a:gd name="connsiteY22" fmla="*/ 42863 h 321813"/>
              <a:gd name="connsiteX23" fmla="*/ 17022 w 302827"/>
              <a:gd name="connsiteY23" fmla="*/ 57150 h 321813"/>
              <a:gd name="connsiteX24" fmla="*/ 9878 w 302827"/>
              <a:gd name="connsiteY24" fmla="*/ 78581 h 321813"/>
              <a:gd name="connsiteX25" fmla="*/ 7496 w 302827"/>
              <a:gd name="connsiteY25" fmla="*/ 100012 h 321813"/>
              <a:gd name="connsiteX26" fmla="*/ 9878 w 302827"/>
              <a:gd name="connsiteY26" fmla="*/ 250031 h 321813"/>
              <a:gd name="connsiteX27" fmla="*/ 5115 w 302827"/>
              <a:gd name="connsiteY27" fmla="*/ 283369 h 321813"/>
              <a:gd name="connsiteX28" fmla="*/ 2734 w 302827"/>
              <a:gd name="connsiteY28" fmla="*/ 319088 h 321813"/>
              <a:gd name="connsiteX29" fmla="*/ 28928 w 302827"/>
              <a:gd name="connsiteY29" fmla="*/ 316706 h 321813"/>
              <a:gd name="connsiteX30" fmla="*/ 97984 w 302827"/>
              <a:gd name="connsiteY30" fmla="*/ 314325 h 321813"/>
              <a:gd name="connsiteX31" fmla="*/ 133703 w 302827"/>
              <a:gd name="connsiteY31" fmla="*/ 316706 h 321813"/>
              <a:gd name="connsiteX32" fmla="*/ 302772 w 302827"/>
              <a:gd name="connsiteY32" fmla="*/ 316706 h 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27" h="321813">
                <a:moveTo>
                  <a:pt x="302772" y="316706"/>
                </a:moveTo>
                <a:cubicBezTo>
                  <a:pt x="303566" y="313134"/>
                  <a:pt x="295628" y="302633"/>
                  <a:pt x="295628" y="252413"/>
                </a:cubicBezTo>
                <a:cubicBezTo>
                  <a:pt x="295628" y="237329"/>
                  <a:pt x="299431" y="164431"/>
                  <a:pt x="300390" y="145256"/>
                </a:cubicBezTo>
                <a:cubicBezTo>
                  <a:pt x="299596" y="119856"/>
                  <a:pt x="299345" y="94433"/>
                  <a:pt x="298009" y="69056"/>
                </a:cubicBezTo>
                <a:cubicBezTo>
                  <a:pt x="297755" y="64235"/>
                  <a:pt x="299217" y="57999"/>
                  <a:pt x="295628" y="54769"/>
                </a:cubicBezTo>
                <a:cubicBezTo>
                  <a:pt x="290813" y="50435"/>
                  <a:pt x="270586" y="46903"/>
                  <a:pt x="262290" y="45244"/>
                </a:cubicBezTo>
                <a:cubicBezTo>
                  <a:pt x="259115" y="43656"/>
                  <a:pt x="256089" y="41727"/>
                  <a:pt x="252765" y="40481"/>
                </a:cubicBezTo>
                <a:cubicBezTo>
                  <a:pt x="249701" y="39332"/>
                  <a:pt x="246248" y="39389"/>
                  <a:pt x="243240" y="38100"/>
                </a:cubicBezTo>
                <a:cubicBezTo>
                  <a:pt x="240610" y="36973"/>
                  <a:pt x="238712" y="34500"/>
                  <a:pt x="236097" y="33338"/>
                </a:cubicBezTo>
                <a:cubicBezTo>
                  <a:pt x="231509" y="31299"/>
                  <a:pt x="226572" y="30163"/>
                  <a:pt x="221809" y="28575"/>
                </a:cubicBezTo>
                <a:lnTo>
                  <a:pt x="214665" y="26194"/>
                </a:lnTo>
                <a:lnTo>
                  <a:pt x="207522" y="23813"/>
                </a:lnTo>
                <a:cubicBezTo>
                  <a:pt x="193043" y="14160"/>
                  <a:pt x="208428" y="23260"/>
                  <a:pt x="190853" y="16669"/>
                </a:cubicBezTo>
                <a:cubicBezTo>
                  <a:pt x="187529" y="15423"/>
                  <a:pt x="184591" y="13304"/>
                  <a:pt x="181328" y="11906"/>
                </a:cubicBezTo>
                <a:cubicBezTo>
                  <a:pt x="166896" y="5721"/>
                  <a:pt x="182019" y="14634"/>
                  <a:pt x="162278" y="4763"/>
                </a:cubicBezTo>
                <a:cubicBezTo>
                  <a:pt x="159718" y="3483"/>
                  <a:pt x="157515" y="1588"/>
                  <a:pt x="155134" y="0"/>
                </a:cubicBezTo>
                <a:cubicBezTo>
                  <a:pt x="150187" y="824"/>
                  <a:pt x="137011" y="2630"/>
                  <a:pt x="131322" y="4763"/>
                </a:cubicBezTo>
                <a:cubicBezTo>
                  <a:pt x="108795" y="13211"/>
                  <a:pt x="135976" y="6690"/>
                  <a:pt x="109890" y="11906"/>
                </a:cubicBezTo>
                <a:cubicBezTo>
                  <a:pt x="91133" y="19410"/>
                  <a:pt x="105104" y="14659"/>
                  <a:pt x="86078" y="19050"/>
                </a:cubicBezTo>
                <a:cubicBezTo>
                  <a:pt x="79700" y="20522"/>
                  <a:pt x="67028" y="23813"/>
                  <a:pt x="67028" y="23813"/>
                </a:cubicBezTo>
                <a:cubicBezTo>
                  <a:pt x="31672" y="45025"/>
                  <a:pt x="74210" y="21075"/>
                  <a:pt x="45597" y="33338"/>
                </a:cubicBezTo>
                <a:cubicBezTo>
                  <a:pt x="42967" y="34465"/>
                  <a:pt x="40938" y="36680"/>
                  <a:pt x="38453" y="38100"/>
                </a:cubicBezTo>
                <a:cubicBezTo>
                  <a:pt x="35371" y="39861"/>
                  <a:pt x="32103" y="41275"/>
                  <a:pt x="28928" y="42863"/>
                </a:cubicBezTo>
                <a:cubicBezTo>
                  <a:pt x="27340" y="47625"/>
                  <a:pt x="20197" y="51197"/>
                  <a:pt x="17022" y="57150"/>
                </a:cubicBezTo>
                <a:cubicBezTo>
                  <a:pt x="13847" y="63103"/>
                  <a:pt x="11466" y="71437"/>
                  <a:pt x="9878" y="78581"/>
                </a:cubicBezTo>
                <a:cubicBezTo>
                  <a:pt x="8290" y="85725"/>
                  <a:pt x="8290" y="96837"/>
                  <a:pt x="7496" y="100012"/>
                </a:cubicBezTo>
                <a:cubicBezTo>
                  <a:pt x="6888" y="132874"/>
                  <a:pt x="10275" y="219472"/>
                  <a:pt x="9878" y="250031"/>
                </a:cubicBezTo>
                <a:cubicBezTo>
                  <a:pt x="9481" y="280590"/>
                  <a:pt x="9797" y="227188"/>
                  <a:pt x="5115" y="283369"/>
                </a:cubicBezTo>
                <a:cubicBezTo>
                  <a:pt x="4124" y="295261"/>
                  <a:pt x="-4202" y="309378"/>
                  <a:pt x="2734" y="319088"/>
                </a:cubicBezTo>
                <a:cubicBezTo>
                  <a:pt x="7830" y="326222"/>
                  <a:pt x="20172" y="317144"/>
                  <a:pt x="28928" y="316706"/>
                </a:cubicBezTo>
                <a:cubicBezTo>
                  <a:pt x="51932" y="315556"/>
                  <a:pt x="74965" y="315119"/>
                  <a:pt x="97984" y="314325"/>
                </a:cubicBezTo>
                <a:cubicBezTo>
                  <a:pt x="109890" y="315119"/>
                  <a:pt x="121775" y="316375"/>
                  <a:pt x="133703" y="316706"/>
                </a:cubicBezTo>
                <a:cubicBezTo>
                  <a:pt x="224961" y="319241"/>
                  <a:pt x="301978" y="320278"/>
                  <a:pt x="302772" y="3167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EB0220F-A9A9-3BD9-81B5-395F33798750}"/>
              </a:ext>
            </a:extLst>
          </p:cNvPr>
          <p:cNvSpPr>
            <a:spLocks/>
          </p:cNvSpPr>
          <p:nvPr/>
        </p:nvSpPr>
        <p:spPr>
          <a:xfrm>
            <a:off x="9293861" y="785370"/>
            <a:ext cx="653163" cy="331093"/>
          </a:xfrm>
          <a:custGeom>
            <a:avLst/>
            <a:gdLst>
              <a:gd name="connsiteX0" fmla="*/ 38929 w 671464"/>
              <a:gd name="connsiteY0" fmla="*/ 97730 h 331093"/>
              <a:gd name="connsiteX1" fmla="*/ 38929 w 671464"/>
              <a:gd name="connsiteY1" fmla="*/ 66774 h 331093"/>
              <a:gd name="connsiteX2" fmla="*/ 41310 w 671464"/>
              <a:gd name="connsiteY2" fmla="*/ 54868 h 331093"/>
              <a:gd name="connsiteX3" fmla="*/ 53216 w 671464"/>
              <a:gd name="connsiteY3" fmla="*/ 47724 h 331093"/>
              <a:gd name="connsiteX4" fmla="*/ 134179 w 671464"/>
              <a:gd name="connsiteY4" fmla="*/ 54868 h 331093"/>
              <a:gd name="connsiteX5" fmla="*/ 136560 w 671464"/>
              <a:gd name="connsiteY5" fmla="*/ 64393 h 331093"/>
              <a:gd name="connsiteX6" fmla="*/ 148466 w 671464"/>
              <a:gd name="connsiteY6" fmla="*/ 62011 h 331093"/>
              <a:gd name="connsiteX7" fmla="*/ 162754 w 671464"/>
              <a:gd name="connsiteY7" fmla="*/ 59630 h 331093"/>
              <a:gd name="connsiteX8" fmla="*/ 186566 w 671464"/>
              <a:gd name="connsiteY8" fmla="*/ 47724 h 331093"/>
              <a:gd name="connsiteX9" fmla="*/ 196091 w 671464"/>
              <a:gd name="connsiteY9" fmla="*/ 42961 h 331093"/>
              <a:gd name="connsiteX10" fmla="*/ 205616 w 671464"/>
              <a:gd name="connsiteY10" fmla="*/ 40580 h 331093"/>
              <a:gd name="connsiteX11" fmla="*/ 227048 w 671464"/>
              <a:gd name="connsiteY11" fmla="*/ 31055 h 331093"/>
              <a:gd name="connsiteX12" fmla="*/ 236573 w 671464"/>
              <a:gd name="connsiteY12" fmla="*/ 28674 h 331093"/>
              <a:gd name="connsiteX13" fmla="*/ 260385 w 671464"/>
              <a:gd name="connsiteY13" fmla="*/ 19149 h 331093"/>
              <a:gd name="connsiteX14" fmla="*/ 272291 w 671464"/>
              <a:gd name="connsiteY14" fmla="*/ 16768 h 331093"/>
              <a:gd name="connsiteX15" fmla="*/ 293723 w 671464"/>
              <a:gd name="connsiteY15" fmla="*/ 9624 h 331093"/>
              <a:gd name="connsiteX16" fmla="*/ 300866 w 671464"/>
              <a:gd name="connsiteY16" fmla="*/ 7243 h 331093"/>
              <a:gd name="connsiteX17" fmla="*/ 317535 w 671464"/>
              <a:gd name="connsiteY17" fmla="*/ 99 h 331093"/>
              <a:gd name="connsiteX18" fmla="*/ 343729 w 671464"/>
              <a:gd name="connsiteY18" fmla="*/ 7243 h 331093"/>
              <a:gd name="connsiteX19" fmla="*/ 355635 w 671464"/>
              <a:gd name="connsiteY19" fmla="*/ 9624 h 331093"/>
              <a:gd name="connsiteX20" fmla="*/ 372304 w 671464"/>
              <a:gd name="connsiteY20" fmla="*/ 14386 h 331093"/>
              <a:gd name="connsiteX21" fmla="*/ 381829 w 671464"/>
              <a:gd name="connsiteY21" fmla="*/ 19149 h 331093"/>
              <a:gd name="connsiteX22" fmla="*/ 398498 w 671464"/>
              <a:gd name="connsiteY22" fmla="*/ 23911 h 331093"/>
              <a:gd name="connsiteX23" fmla="*/ 422310 w 671464"/>
              <a:gd name="connsiteY23" fmla="*/ 33436 h 331093"/>
              <a:gd name="connsiteX24" fmla="*/ 436598 w 671464"/>
              <a:gd name="connsiteY24" fmla="*/ 38199 h 331093"/>
              <a:gd name="connsiteX25" fmla="*/ 446123 w 671464"/>
              <a:gd name="connsiteY25" fmla="*/ 42961 h 331093"/>
              <a:gd name="connsiteX26" fmla="*/ 472316 w 671464"/>
              <a:gd name="connsiteY26" fmla="*/ 52486 h 331093"/>
              <a:gd name="connsiteX27" fmla="*/ 484223 w 671464"/>
              <a:gd name="connsiteY27" fmla="*/ 57249 h 331093"/>
              <a:gd name="connsiteX28" fmla="*/ 498510 w 671464"/>
              <a:gd name="connsiteY28" fmla="*/ 59630 h 331093"/>
              <a:gd name="connsiteX29" fmla="*/ 510416 w 671464"/>
              <a:gd name="connsiteY29" fmla="*/ 64393 h 331093"/>
              <a:gd name="connsiteX30" fmla="*/ 519941 w 671464"/>
              <a:gd name="connsiteY30" fmla="*/ 66774 h 331093"/>
              <a:gd name="connsiteX31" fmla="*/ 531848 w 671464"/>
              <a:gd name="connsiteY31" fmla="*/ 73918 h 331093"/>
              <a:gd name="connsiteX32" fmla="*/ 543754 w 671464"/>
              <a:gd name="connsiteY32" fmla="*/ 76299 h 331093"/>
              <a:gd name="connsiteX33" fmla="*/ 558041 w 671464"/>
              <a:gd name="connsiteY33" fmla="*/ 81061 h 331093"/>
              <a:gd name="connsiteX34" fmla="*/ 567566 w 671464"/>
              <a:gd name="connsiteY34" fmla="*/ 85824 h 331093"/>
              <a:gd name="connsiteX35" fmla="*/ 577091 w 671464"/>
              <a:gd name="connsiteY35" fmla="*/ 88205 h 331093"/>
              <a:gd name="connsiteX36" fmla="*/ 588998 w 671464"/>
              <a:gd name="connsiteY36" fmla="*/ 92968 h 331093"/>
              <a:gd name="connsiteX37" fmla="*/ 598523 w 671464"/>
              <a:gd name="connsiteY37" fmla="*/ 95349 h 331093"/>
              <a:gd name="connsiteX38" fmla="*/ 608048 w 671464"/>
              <a:gd name="connsiteY38" fmla="*/ 100111 h 331093"/>
              <a:gd name="connsiteX39" fmla="*/ 622335 w 671464"/>
              <a:gd name="connsiteY39" fmla="*/ 102493 h 331093"/>
              <a:gd name="connsiteX40" fmla="*/ 653291 w 671464"/>
              <a:gd name="connsiteY40" fmla="*/ 114399 h 331093"/>
              <a:gd name="connsiteX41" fmla="*/ 658054 w 671464"/>
              <a:gd name="connsiteY41" fmla="*/ 181074 h 331093"/>
              <a:gd name="connsiteX42" fmla="*/ 660435 w 671464"/>
              <a:gd name="connsiteY42" fmla="*/ 190599 h 331093"/>
              <a:gd name="connsiteX43" fmla="*/ 641385 w 671464"/>
              <a:gd name="connsiteY43" fmla="*/ 319186 h 331093"/>
              <a:gd name="connsiteX44" fmla="*/ 531848 w 671464"/>
              <a:gd name="connsiteY44" fmla="*/ 323949 h 331093"/>
              <a:gd name="connsiteX45" fmla="*/ 508035 w 671464"/>
              <a:gd name="connsiteY45" fmla="*/ 326330 h 331093"/>
              <a:gd name="connsiteX46" fmla="*/ 393735 w 671464"/>
              <a:gd name="connsiteY46" fmla="*/ 328711 h 331093"/>
              <a:gd name="connsiteX47" fmla="*/ 296104 w 671464"/>
              <a:gd name="connsiteY47" fmla="*/ 326330 h 331093"/>
              <a:gd name="connsiteX48" fmla="*/ 255623 w 671464"/>
              <a:gd name="connsiteY48" fmla="*/ 323949 h 331093"/>
              <a:gd name="connsiteX49" fmla="*/ 146085 w 671464"/>
              <a:gd name="connsiteY49" fmla="*/ 326330 h 331093"/>
              <a:gd name="connsiteX50" fmla="*/ 119891 w 671464"/>
              <a:gd name="connsiteY50" fmla="*/ 328711 h 331093"/>
              <a:gd name="connsiteX51" fmla="*/ 96079 w 671464"/>
              <a:gd name="connsiteY51" fmla="*/ 331093 h 331093"/>
              <a:gd name="connsiteX52" fmla="*/ 10354 w 671464"/>
              <a:gd name="connsiteY52" fmla="*/ 328711 h 331093"/>
              <a:gd name="connsiteX53" fmla="*/ 829 w 671464"/>
              <a:gd name="connsiteY53" fmla="*/ 326330 h 331093"/>
              <a:gd name="connsiteX54" fmla="*/ 15116 w 671464"/>
              <a:gd name="connsiteY54" fmla="*/ 126305 h 331093"/>
              <a:gd name="connsiteX55" fmla="*/ 24641 w 671464"/>
              <a:gd name="connsiteY55" fmla="*/ 119161 h 331093"/>
              <a:gd name="connsiteX56" fmla="*/ 41310 w 671464"/>
              <a:gd name="connsiteY56" fmla="*/ 107255 h 331093"/>
              <a:gd name="connsiteX57" fmla="*/ 38929 w 671464"/>
              <a:gd name="connsiteY57" fmla="*/ 97730 h 331093"/>
              <a:gd name="connsiteX0" fmla="*/ 38929 w 662561"/>
              <a:gd name="connsiteY0" fmla="*/ 97730 h 331093"/>
              <a:gd name="connsiteX1" fmla="*/ 38929 w 662561"/>
              <a:gd name="connsiteY1" fmla="*/ 66774 h 331093"/>
              <a:gd name="connsiteX2" fmla="*/ 41310 w 662561"/>
              <a:gd name="connsiteY2" fmla="*/ 54868 h 331093"/>
              <a:gd name="connsiteX3" fmla="*/ 53216 w 662561"/>
              <a:gd name="connsiteY3" fmla="*/ 47724 h 331093"/>
              <a:gd name="connsiteX4" fmla="*/ 134179 w 662561"/>
              <a:gd name="connsiteY4" fmla="*/ 54868 h 331093"/>
              <a:gd name="connsiteX5" fmla="*/ 136560 w 662561"/>
              <a:gd name="connsiteY5" fmla="*/ 64393 h 331093"/>
              <a:gd name="connsiteX6" fmla="*/ 148466 w 662561"/>
              <a:gd name="connsiteY6" fmla="*/ 62011 h 331093"/>
              <a:gd name="connsiteX7" fmla="*/ 162754 w 662561"/>
              <a:gd name="connsiteY7" fmla="*/ 59630 h 331093"/>
              <a:gd name="connsiteX8" fmla="*/ 186566 w 662561"/>
              <a:gd name="connsiteY8" fmla="*/ 47724 h 331093"/>
              <a:gd name="connsiteX9" fmla="*/ 196091 w 662561"/>
              <a:gd name="connsiteY9" fmla="*/ 42961 h 331093"/>
              <a:gd name="connsiteX10" fmla="*/ 205616 w 662561"/>
              <a:gd name="connsiteY10" fmla="*/ 40580 h 331093"/>
              <a:gd name="connsiteX11" fmla="*/ 227048 w 662561"/>
              <a:gd name="connsiteY11" fmla="*/ 31055 h 331093"/>
              <a:gd name="connsiteX12" fmla="*/ 236573 w 662561"/>
              <a:gd name="connsiteY12" fmla="*/ 28674 h 331093"/>
              <a:gd name="connsiteX13" fmla="*/ 260385 w 662561"/>
              <a:gd name="connsiteY13" fmla="*/ 19149 h 331093"/>
              <a:gd name="connsiteX14" fmla="*/ 272291 w 662561"/>
              <a:gd name="connsiteY14" fmla="*/ 16768 h 331093"/>
              <a:gd name="connsiteX15" fmla="*/ 293723 w 662561"/>
              <a:gd name="connsiteY15" fmla="*/ 9624 h 331093"/>
              <a:gd name="connsiteX16" fmla="*/ 300866 w 662561"/>
              <a:gd name="connsiteY16" fmla="*/ 7243 h 331093"/>
              <a:gd name="connsiteX17" fmla="*/ 317535 w 662561"/>
              <a:gd name="connsiteY17" fmla="*/ 99 h 331093"/>
              <a:gd name="connsiteX18" fmla="*/ 343729 w 662561"/>
              <a:gd name="connsiteY18" fmla="*/ 7243 h 331093"/>
              <a:gd name="connsiteX19" fmla="*/ 355635 w 662561"/>
              <a:gd name="connsiteY19" fmla="*/ 9624 h 331093"/>
              <a:gd name="connsiteX20" fmla="*/ 372304 w 662561"/>
              <a:gd name="connsiteY20" fmla="*/ 14386 h 331093"/>
              <a:gd name="connsiteX21" fmla="*/ 381829 w 662561"/>
              <a:gd name="connsiteY21" fmla="*/ 19149 h 331093"/>
              <a:gd name="connsiteX22" fmla="*/ 398498 w 662561"/>
              <a:gd name="connsiteY22" fmla="*/ 23911 h 331093"/>
              <a:gd name="connsiteX23" fmla="*/ 422310 w 662561"/>
              <a:gd name="connsiteY23" fmla="*/ 33436 h 331093"/>
              <a:gd name="connsiteX24" fmla="*/ 436598 w 662561"/>
              <a:gd name="connsiteY24" fmla="*/ 38199 h 331093"/>
              <a:gd name="connsiteX25" fmla="*/ 446123 w 662561"/>
              <a:gd name="connsiteY25" fmla="*/ 42961 h 331093"/>
              <a:gd name="connsiteX26" fmla="*/ 472316 w 662561"/>
              <a:gd name="connsiteY26" fmla="*/ 52486 h 331093"/>
              <a:gd name="connsiteX27" fmla="*/ 484223 w 662561"/>
              <a:gd name="connsiteY27" fmla="*/ 57249 h 331093"/>
              <a:gd name="connsiteX28" fmla="*/ 498510 w 662561"/>
              <a:gd name="connsiteY28" fmla="*/ 59630 h 331093"/>
              <a:gd name="connsiteX29" fmla="*/ 510416 w 662561"/>
              <a:gd name="connsiteY29" fmla="*/ 64393 h 331093"/>
              <a:gd name="connsiteX30" fmla="*/ 519941 w 662561"/>
              <a:gd name="connsiteY30" fmla="*/ 66774 h 331093"/>
              <a:gd name="connsiteX31" fmla="*/ 531848 w 662561"/>
              <a:gd name="connsiteY31" fmla="*/ 73918 h 331093"/>
              <a:gd name="connsiteX32" fmla="*/ 543754 w 662561"/>
              <a:gd name="connsiteY32" fmla="*/ 76299 h 331093"/>
              <a:gd name="connsiteX33" fmla="*/ 558041 w 662561"/>
              <a:gd name="connsiteY33" fmla="*/ 81061 h 331093"/>
              <a:gd name="connsiteX34" fmla="*/ 567566 w 662561"/>
              <a:gd name="connsiteY34" fmla="*/ 85824 h 331093"/>
              <a:gd name="connsiteX35" fmla="*/ 577091 w 662561"/>
              <a:gd name="connsiteY35" fmla="*/ 88205 h 331093"/>
              <a:gd name="connsiteX36" fmla="*/ 588998 w 662561"/>
              <a:gd name="connsiteY36" fmla="*/ 92968 h 331093"/>
              <a:gd name="connsiteX37" fmla="*/ 598523 w 662561"/>
              <a:gd name="connsiteY37" fmla="*/ 95349 h 331093"/>
              <a:gd name="connsiteX38" fmla="*/ 608048 w 662561"/>
              <a:gd name="connsiteY38" fmla="*/ 100111 h 331093"/>
              <a:gd name="connsiteX39" fmla="*/ 622335 w 662561"/>
              <a:gd name="connsiteY39" fmla="*/ 102493 h 331093"/>
              <a:gd name="connsiteX40" fmla="*/ 653291 w 662561"/>
              <a:gd name="connsiteY40" fmla="*/ 114399 h 331093"/>
              <a:gd name="connsiteX41" fmla="*/ 658054 w 662561"/>
              <a:gd name="connsiteY41" fmla="*/ 181074 h 331093"/>
              <a:gd name="connsiteX42" fmla="*/ 660435 w 662561"/>
              <a:gd name="connsiteY42" fmla="*/ 190599 h 331093"/>
              <a:gd name="connsiteX43" fmla="*/ 641385 w 662561"/>
              <a:gd name="connsiteY43" fmla="*/ 319186 h 331093"/>
              <a:gd name="connsiteX44" fmla="*/ 531848 w 662561"/>
              <a:gd name="connsiteY44" fmla="*/ 323949 h 331093"/>
              <a:gd name="connsiteX45" fmla="*/ 508035 w 662561"/>
              <a:gd name="connsiteY45" fmla="*/ 326330 h 331093"/>
              <a:gd name="connsiteX46" fmla="*/ 393735 w 662561"/>
              <a:gd name="connsiteY46" fmla="*/ 328711 h 331093"/>
              <a:gd name="connsiteX47" fmla="*/ 296104 w 662561"/>
              <a:gd name="connsiteY47" fmla="*/ 326330 h 331093"/>
              <a:gd name="connsiteX48" fmla="*/ 255623 w 662561"/>
              <a:gd name="connsiteY48" fmla="*/ 323949 h 331093"/>
              <a:gd name="connsiteX49" fmla="*/ 146085 w 662561"/>
              <a:gd name="connsiteY49" fmla="*/ 326330 h 331093"/>
              <a:gd name="connsiteX50" fmla="*/ 119891 w 662561"/>
              <a:gd name="connsiteY50" fmla="*/ 328711 h 331093"/>
              <a:gd name="connsiteX51" fmla="*/ 96079 w 662561"/>
              <a:gd name="connsiteY51" fmla="*/ 331093 h 331093"/>
              <a:gd name="connsiteX52" fmla="*/ 10354 w 662561"/>
              <a:gd name="connsiteY52" fmla="*/ 328711 h 331093"/>
              <a:gd name="connsiteX53" fmla="*/ 829 w 662561"/>
              <a:gd name="connsiteY53" fmla="*/ 326330 h 331093"/>
              <a:gd name="connsiteX54" fmla="*/ 15116 w 662561"/>
              <a:gd name="connsiteY54" fmla="*/ 126305 h 331093"/>
              <a:gd name="connsiteX55" fmla="*/ 24641 w 662561"/>
              <a:gd name="connsiteY55" fmla="*/ 119161 h 331093"/>
              <a:gd name="connsiteX56" fmla="*/ 41310 w 662561"/>
              <a:gd name="connsiteY56" fmla="*/ 107255 h 331093"/>
              <a:gd name="connsiteX57" fmla="*/ 38929 w 662561"/>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62011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54867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03351 w 653163"/>
              <a:gd name="connsiteY4" fmla="*/ 42961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10495 w 653163"/>
              <a:gd name="connsiteY4" fmla="*/ 45342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53163" h="331093">
                <a:moveTo>
                  <a:pt x="29531" y="97730"/>
                </a:moveTo>
                <a:cubicBezTo>
                  <a:pt x="29134" y="90983"/>
                  <a:pt x="26272" y="87960"/>
                  <a:pt x="29531" y="66774"/>
                </a:cubicBezTo>
                <a:cubicBezTo>
                  <a:pt x="30146" y="62774"/>
                  <a:pt x="29484" y="58106"/>
                  <a:pt x="31912" y="54868"/>
                </a:cubicBezTo>
                <a:cubicBezTo>
                  <a:pt x="34689" y="51165"/>
                  <a:pt x="39849" y="50105"/>
                  <a:pt x="43818" y="47724"/>
                </a:cubicBezTo>
                <a:cubicBezTo>
                  <a:pt x="55327" y="46930"/>
                  <a:pt x="97001" y="44151"/>
                  <a:pt x="110495" y="45342"/>
                </a:cubicBezTo>
                <a:cubicBezTo>
                  <a:pt x="123989" y="46533"/>
                  <a:pt x="122003" y="51693"/>
                  <a:pt x="124781" y="54868"/>
                </a:cubicBezTo>
                <a:cubicBezTo>
                  <a:pt x="127559" y="58043"/>
                  <a:pt x="124781" y="64393"/>
                  <a:pt x="127162" y="64393"/>
                </a:cubicBezTo>
                <a:cubicBezTo>
                  <a:pt x="129543" y="64393"/>
                  <a:pt x="135086" y="55591"/>
                  <a:pt x="139068" y="54867"/>
                </a:cubicBezTo>
                <a:cubicBezTo>
                  <a:pt x="143818" y="54003"/>
                  <a:pt x="148593" y="60424"/>
                  <a:pt x="153356" y="59630"/>
                </a:cubicBezTo>
                <a:cubicBezTo>
                  <a:pt x="173943" y="47277"/>
                  <a:pt x="156332" y="56985"/>
                  <a:pt x="177168" y="47724"/>
                </a:cubicBezTo>
                <a:cubicBezTo>
                  <a:pt x="180412" y="46282"/>
                  <a:pt x="183369" y="44207"/>
                  <a:pt x="186693" y="42961"/>
                </a:cubicBezTo>
                <a:cubicBezTo>
                  <a:pt x="189757" y="41812"/>
                  <a:pt x="193113" y="41615"/>
                  <a:pt x="196218" y="40580"/>
                </a:cubicBezTo>
                <a:cubicBezTo>
                  <a:pt x="235306" y="27553"/>
                  <a:pt x="184467" y="43499"/>
                  <a:pt x="217650" y="31055"/>
                </a:cubicBezTo>
                <a:cubicBezTo>
                  <a:pt x="220714" y="29906"/>
                  <a:pt x="224000" y="29468"/>
                  <a:pt x="227175" y="28674"/>
                </a:cubicBezTo>
                <a:cubicBezTo>
                  <a:pt x="237862" y="23330"/>
                  <a:pt x="238039" y="22680"/>
                  <a:pt x="250987" y="19149"/>
                </a:cubicBezTo>
                <a:cubicBezTo>
                  <a:pt x="254892" y="18084"/>
                  <a:pt x="259001" y="17880"/>
                  <a:pt x="262893" y="16768"/>
                </a:cubicBezTo>
                <a:cubicBezTo>
                  <a:pt x="270134" y="14699"/>
                  <a:pt x="277181" y="12005"/>
                  <a:pt x="284325" y="9624"/>
                </a:cubicBezTo>
                <a:lnTo>
                  <a:pt x="291468" y="7243"/>
                </a:lnTo>
                <a:cubicBezTo>
                  <a:pt x="296181" y="4101"/>
                  <a:pt x="301729" y="-755"/>
                  <a:pt x="308137" y="99"/>
                </a:cubicBezTo>
                <a:cubicBezTo>
                  <a:pt x="317108" y="1295"/>
                  <a:pt x="325551" y="5048"/>
                  <a:pt x="334331" y="7243"/>
                </a:cubicBezTo>
                <a:cubicBezTo>
                  <a:pt x="338257" y="8225"/>
                  <a:pt x="342286" y="8746"/>
                  <a:pt x="346237" y="9624"/>
                </a:cubicBezTo>
                <a:cubicBezTo>
                  <a:pt x="350418" y="10553"/>
                  <a:pt x="358624" y="12551"/>
                  <a:pt x="362906" y="14386"/>
                </a:cubicBezTo>
                <a:cubicBezTo>
                  <a:pt x="366169" y="15784"/>
                  <a:pt x="369095" y="17936"/>
                  <a:pt x="372431" y="19149"/>
                </a:cubicBezTo>
                <a:cubicBezTo>
                  <a:pt x="377862" y="21124"/>
                  <a:pt x="383651" y="21988"/>
                  <a:pt x="389100" y="23911"/>
                </a:cubicBezTo>
                <a:cubicBezTo>
                  <a:pt x="397161" y="26756"/>
                  <a:pt x="404802" y="30732"/>
                  <a:pt x="412912" y="33436"/>
                </a:cubicBezTo>
                <a:cubicBezTo>
                  <a:pt x="417675" y="35024"/>
                  <a:pt x="422539" y="36335"/>
                  <a:pt x="427200" y="38199"/>
                </a:cubicBezTo>
                <a:cubicBezTo>
                  <a:pt x="430496" y="39517"/>
                  <a:pt x="433481" y="41519"/>
                  <a:pt x="436725" y="42961"/>
                </a:cubicBezTo>
                <a:cubicBezTo>
                  <a:pt x="450050" y="48883"/>
                  <a:pt x="448383" y="47200"/>
                  <a:pt x="462918" y="52486"/>
                </a:cubicBezTo>
                <a:cubicBezTo>
                  <a:pt x="466935" y="53947"/>
                  <a:pt x="470701" y="56124"/>
                  <a:pt x="474825" y="57249"/>
                </a:cubicBezTo>
                <a:cubicBezTo>
                  <a:pt x="479483" y="58519"/>
                  <a:pt x="484350" y="58836"/>
                  <a:pt x="489112" y="59630"/>
                </a:cubicBezTo>
                <a:cubicBezTo>
                  <a:pt x="493081" y="61218"/>
                  <a:pt x="496963" y="63041"/>
                  <a:pt x="501018" y="64393"/>
                </a:cubicBezTo>
                <a:cubicBezTo>
                  <a:pt x="504123" y="65428"/>
                  <a:pt x="507552" y="65445"/>
                  <a:pt x="510543" y="66774"/>
                </a:cubicBezTo>
                <a:cubicBezTo>
                  <a:pt x="514773" y="68654"/>
                  <a:pt x="518152" y="72199"/>
                  <a:pt x="522450" y="73918"/>
                </a:cubicBezTo>
                <a:cubicBezTo>
                  <a:pt x="526208" y="75421"/>
                  <a:pt x="530451" y="75234"/>
                  <a:pt x="534356" y="76299"/>
                </a:cubicBezTo>
                <a:cubicBezTo>
                  <a:pt x="539199" y="77620"/>
                  <a:pt x="543982" y="79197"/>
                  <a:pt x="548643" y="81061"/>
                </a:cubicBezTo>
                <a:cubicBezTo>
                  <a:pt x="551939" y="82379"/>
                  <a:pt x="554844" y="84578"/>
                  <a:pt x="558168" y="85824"/>
                </a:cubicBezTo>
                <a:cubicBezTo>
                  <a:pt x="561232" y="86973"/>
                  <a:pt x="564588" y="87170"/>
                  <a:pt x="567693" y="88205"/>
                </a:cubicBezTo>
                <a:cubicBezTo>
                  <a:pt x="571748" y="89557"/>
                  <a:pt x="575545" y="91616"/>
                  <a:pt x="579600" y="92968"/>
                </a:cubicBezTo>
                <a:cubicBezTo>
                  <a:pt x="582705" y="94003"/>
                  <a:pt x="586061" y="94200"/>
                  <a:pt x="589125" y="95349"/>
                </a:cubicBezTo>
                <a:cubicBezTo>
                  <a:pt x="592449" y="96595"/>
                  <a:pt x="595250" y="99091"/>
                  <a:pt x="598650" y="100111"/>
                </a:cubicBezTo>
                <a:cubicBezTo>
                  <a:pt x="603274" y="101498"/>
                  <a:pt x="608233" y="101407"/>
                  <a:pt x="612937" y="102493"/>
                </a:cubicBezTo>
                <a:cubicBezTo>
                  <a:pt x="630283" y="106496"/>
                  <a:pt x="628531" y="106718"/>
                  <a:pt x="643893" y="114399"/>
                </a:cubicBezTo>
                <a:cubicBezTo>
                  <a:pt x="652843" y="141242"/>
                  <a:pt x="643909" y="112241"/>
                  <a:pt x="648656" y="181074"/>
                </a:cubicBezTo>
                <a:cubicBezTo>
                  <a:pt x="648881" y="184339"/>
                  <a:pt x="650243" y="187424"/>
                  <a:pt x="651037" y="190599"/>
                </a:cubicBezTo>
                <a:cubicBezTo>
                  <a:pt x="646100" y="326393"/>
                  <a:pt x="667934" y="331133"/>
                  <a:pt x="631987" y="319186"/>
                </a:cubicBezTo>
                <a:cubicBezTo>
                  <a:pt x="591098" y="320596"/>
                  <a:pt x="561465" y="321059"/>
                  <a:pt x="522450" y="323949"/>
                </a:cubicBezTo>
                <a:cubicBezTo>
                  <a:pt x="514495" y="324538"/>
                  <a:pt x="506610" y="326055"/>
                  <a:pt x="498637" y="326330"/>
                </a:cubicBezTo>
                <a:cubicBezTo>
                  <a:pt x="460551" y="327643"/>
                  <a:pt x="422437" y="327917"/>
                  <a:pt x="384337" y="328711"/>
                </a:cubicBezTo>
                <a:lnTo>
                  <a:pt x="286706" y="326330"/>
                </a:lnTo>
                <a:cubicBezTo>
                  <a:pt x="273197" y="325864"/>
                  <a:pt x="259742" y="323949"/>
                  <a:pt x="246225" y="323949"/>
                </a:cubicBezTo>
                <a:cubicBezTo>
                  <a:pt x="209704" y="323949"/>
                  <a:pt x="173200" y="325536"/>
                  <a:pt x="136687" y="326330"/>
                </a:cubicBezTo>
                <a:lnTo>
                  <a:pt x="110493" y="328711"/>
                </a:lnTo>
                <a:cubicBezTo>
                  <a:pt x="102552" y="329467"/>
                  <a:pt x="94658" y="331093"/>
                  <a:pt x="86681" y="331093"/>
                </a:cubicBezTo>
                <a:cubicBezTo>
                  <a:pt x="58095" y="331093"/>
                  <a:pt x="29531" y="329505"/>
                  <a:pt x="956" y="328711"/>
                </a:cubicBezTo>
                <a:cubicBezTo>
                  <a:pt x="-2219" y="327917"/>
                  <a:pt x="3550" y="331978"/>
                  <a:pt x="3337" y="328712"/>
                </a:cubicBezTo>
                <a:cubicBezTo>
                  <a:pt x="87" y="278874"/>
                  <a:pt x="3734" y="161230"/>
                  <a:pt x="5718" y="126305"/>
                </a:cubicBezTo>
                <a:cubicBezTo>
                  <a:pt x="7702" y="91380"/>
                  <a:pt x="12230" y="121744"/>
                  <a:pt x="15243" y="119161"/>
                </a:cubicBezTo>
                <a:cubicBezTo>
                  <a:pt x="26130" y="109830"/>
                  <a:pt x="18076" y="113185"/>
                  <a:pt x="31912" y="107255"/>
                </a:cubicBezTo>
                <a:cubicBezTo>
                  <a:pt x="39809" y="103871"/>
                  <a:pt x="29928" y="104477"/>
                  <a:pt x="29531" y="9773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A8CC797-B4F3-388E-01A6-531D22A9F04E}"/>
              </a:ext>
            </a:extLst>
          </p:cNvPr>
          <p:cNvSpPr>
            <a:spLocks/>
          </p:cNvSpPr>
          <p:nvPr/>
        </p:nvSpPr>
        <p:spPr>
          <a:xfrm>
            <a:off x="10500415" y="1431608"/>
            <a:ext cx="921416" cy="368193"/>
          </a:xfrm>
          <a:custGeom>
            <a:avLst/>
            <a:gdLst>
              <a:gd name="connsiteX0" fmla="*/ 2381 w 922593"/>
              <a:gd name="connsiteY0" fmla="*/ 138112 h 367398"/>
              <a:gd name="connsiteX1" fmla="*/ 23812 w 922593"/>
              <a:gd name="connsiteY1" fmla="*/ 130968 h 367398"/>
              <a:gd name="connsiteX2" fmla="*/ 28575 w 922593"/>
              <a:gd name="connsiteY2" fmla="*/ 123825 h 367398"/>
              <a:gd name="connsiteX3" fmla="*/ 38100 w 922593"/>
              <a:gd name="connsiteY3" fmla="*/ 119062 h 367398"/>
              <a:gd name="connsiteX4" fmla="*/ 52387 w 922593"/>
              <a:gd name="connsiteY4" fmla="*/ 111918 h 367398"/>
              <a:gd name="connsiteX5" fmla="*/ 61912 w 922593"/>
              <a:gd name="connsiteY5" fmla="*/ 107156 h 367398"/>
              <a:gd name="connsiteX6" fmla="*/ 69056 w 922593"/>
              <a:gd name="connsiteY6" fmla="*/ 102393 h 367398"/>
              <a:gd name="connsiteX7" fmla="*/ 80962 w 922593"/>
              <a:gd name="connsiteY7" fmla="*/ 100012 h 367398"/>
              <a:gd name="connsiteX8" fmla="*/ 92868 w 922593"/>
              <a:gd name="connsiteY8" fmla="*/ 95250 h 367398"/>
              <a:gd name="connsiteX9" fmla="*/ 104775 w 922593"/>
              <a:gd name="connsiteY9" fmla="*/ 92868 h 367398"/>
              <a:gd name="connsiteX10" fmla="*/ 145256 w 922593"/>
              <a:gd name="connsiteY10" fmla="*/ 88106 h 367398"/>
              <a:gd name="connsiteX11" fmla="*/ 159543 w 922593"/>
              <a:gd name="connsiteY11" fmla="*/ 85725 h 367398"/>
              <a:gd name="connsiteX12" fmla="*/ 173831 w 922593"/>
              <a:gd name="connsiteY12" fmla="*/ 80962 h 367398"/>
              <a:gd name="connsiteX13" fmla="*/ 185737 w 922593"/>
              <a:gd name="connsiteY13" fmla="*/ 78581 h 367398"/>
              <a:gd name="connsiteX14" fmla="*/ 214312 w 922593"/>
              <a:gd name="connsiteY14" fmla="*/ 66675 h 367398"/>
              <a:gd name="connsiteX15" fmla="*/ 230981 w 922593"/>
              <a:gd name="connsiteY15" fmla="*/ 59531 h 367398"/>
              <a:gd name="connsiteX16" fmla="*/ 254793 w 922593"/>
              <a:gd name="connsiteY16" fmla="*/ 50006 h 367398"/>
              <a:gd name="connsiteX17" fmla="*/ 271462 w 922593"/>
              <a:gd name="connsiteY17" fmla="*/ 42862 h 367398"/>
              <a:gd name="connsiteX18" fmla="*/ 290512 w 922593"/>
              <a:gd name="connsiteY18" fmla="*/ 40481 h 367398"/>
              <a:gd name="connsiteX19" fmla="*/ 335756 w 922593"/>
              <a:gd name="connsiteY19" fmla="*/ 28575 h 367398"/>
              <a:gd name="connsiteX20" fmla="*/ 354806 w 922593"/>
              <a:gd name="connsiteY20" fmla="*/ 26193 h 367398"/>
              <a:gd name="connsiteX21" fmla="*/ 390525 w 922593"/>
              <a:gd name="connsiteY21" fmla="*/ 16668 h 367398"/>
              <a:gd name="connsiteX22" fmla="*/ 404812 w 922593"/>
              <a:gd name="connsiteY22" fmla="*/ 14287 h 367398"/>
              <a:gd name="connsiteX23" fmla="*/ 419100 w 922593"/>
              <a:gd name="connsiteY23" fmla="*/ 9525 h 367398"/>
              <a:gd name="connsiteX24" fmla="*/ 450056 w 922593"/>
              <a:gd name="connsiteY24" fmla="*/ 4762 h 367398"/>
              <a:gd name="connsiteX25" fmla="*/ 466725 w 922593"/>
              <a:gd name="connsiteY25" fmla="*/ 0 h 367398"/>
              <a:gd name="connsiteX26" fmla="*/ 485775 w 922593"/>
              <a:gd name="connsiteY26" fmla="*/ 2381 h 367398"/>
              <a:gd name="connsiteX27" fmla="*/ 504825 w 922593"/>
              <a:gd name="connsiteY27" fmla="*/ 7143 h 367398"/>
              <a:gd name="connsiteX28" fmla="*/ 554831 w 922593"/>
              <a:gd name="connsiteY28" fmla="*/ 21431 h 367398"/>
              <a:gd name="connsiteX29" fmla="*/ 578643 w 922593"/>
              <a:gd name="connsiteY29" fmla="*/ 28575 h 367398"/>
              <a:gd name="connsiteX30" fmla="*/ 607218 w 922593"/>
              <a:gd name="connsiteY30" fmla="*/ 35718 h 367398"/>
              <a:gd name="connsiteX31" fmla="*/ 650081 w 922593"/>
              <a:gd name="connsiteY31" fmla="*/ 45243 h 367398"/>
              <a:gd name="connsiteX32" fmla="*/ 688181 w 922593"/>
              <a:gd name="connsiteY32" fmla="*/ 57150 h 367398"/>
              <a:gd name="connsiteX33" fmla="*/ 707231 w 922593"/>
              <a:gd name="connsiteY33" fmla="*/ 59531 h 367398"/>
              <a:gd name="connsiteX34" fmla="*/ 742950 w 922593"/>
              <a:gd name="connsiteY34" fmla="*/ 66675 h 367398"/>
              <a:gd name="connsiteX35" fmla="*/ 783431 w 922593"/>
              <a:gd name="connsiteY35" fmla="*/ 76200 h 367398"/>
              <a:gd name="connsiteX36" fmla="*/ 807243 w 922593"/>
              <a:gd name="connsiteY36" fmla="*/ 83343 h 367398"/>
              <a:gd name="connsiteX37" fmla="*/ 828675 w 922593"/>
              <a:gd name="connsiteY37" fmla="*/ 88106 h 367398"/>
              <a:gd name="connsiteX38" fmla="*/ 845343 w 922593"/>
              <a:gd name="connsiteY38" fmla="*/ 92868 h 367398"/>
              <a:gd name="connsiteX39" fmla="*/ 857250 w 922593"/>
              <a:gd name="connsiteY39" fmla="*/ 95250 h 367398"/>
              <a:gd name="connsiteX40" fmla="*/ 881062 w 922593"/>
              <a:gd name="connsiteY40" fmla="*/ 102393 h 367398"/>
              <a:gd name="connsiteX41" fmla="*/ 892968 w 922593"/>
              <a:gd name="connsiteY41" fmla="*/ 107156 h 367398"/>
              <a:gd name="connsiteX42" fmla="*/ 900112 w 922593"/>
              <a:gd name="connsiteY42" fmla="*/ 111918 h 367398"/>
              <a:gd name="connsiteX43" fmla="*/ 904875 w 922593"/>
              <a:gd name="connsiteY43" fmla="*/ 130968 h 367398"/>
              <a:gd name="connsiteX44" fmla="*/ 909637 w 922593"/>
              <a:gd name="connsiteY44" fmla="*/ 157162 h 367398"/>
              <a:gd name="connsiteX45" fmla="*/ 914400 w 922593"/>
              <a:gd name="connsiteY45" fmla="*/ 183356 h 367398"/>
              <a:gd name="connsiteX46" fmla="*/ 912018 w 922593"/>
              <a:gd name="connsiteY46" fmla="*/ 307181 h 367398"/>
              <a:gd name="connsiteX47" fmla="*/ 921543 w 922593"/>
              <a:gd name="connsiteY47" fmla="*/ 364331 h 367398"/>
              <a:gd name="connsiteX48" fmla="*/ 897731 w 922593"/>
              <a:gd name="connsiteY48" fmla="*/ 361950 h 367398"/>
              <a:gd name="connsiteX49" fmla="*/ 857250 w 922593"/>
              <a:gd name="connsiteY49" fmla="*/ 357187 h 367398"/>
              <a:gd name="connsiteX50" fmla="*/ 709612 w 922593"/>
              <a:gd name="connsiteY50" fmla="*/ 352425 h 367398"/>
              <a:gd name="connsiteX51" fmla="*/ 576262 w 922593"/>
              <a:gd name="connsiteY51" fmla="*/ 357187 h 367398"/>
              <a:gd name="connsiteX52" fmla="*/ 561975 w 922593"/>
              <a:gd name="connsiteY52" fmla="*/ 359568 h 367398"/>
              <a:gd name="connsiteX53" fmla="*/ 435768 w 922593"/>
              <a:gd name="connsiteY53" fmla="*/ 357187 h 367398"/>
              <a:gd name="connsiteX54" fmla="*/ 364331 w 922593"/>
              <a:gd name="connsiteY54" fmla="*/ 354806 h 367398"/>
              <a:gd name="connsiteX55" fmla="*/ 316706 w 922593"/>
              <a:gd name="connsiteY55" fmla="*/ 352425 h 367398"/>
              <a:gd name="connsiteX56" fmla="*/ 38100 w 922593"/>
              <a:gd name="connsiteY56" fmla="*/ 347662 h 367398"/>
              <a:gd name="connsiteX57" fmla="*/ 19050 w 922593"/>
              <a:gd name="connsiteY57" fmla="*/ 345281 h 367398"/>
              <a:gd name="connsiteX58" fmla="*/ 16668 w 922593"/>
              <a:gd name="connsiteY58" fmla="*/ 333375 h 367398"/>
              <a:gd name="connsiteX59" fmla="*/ 9525 w 922593"/>
              <a:gd name="connsiteY59" fmla="*/ 321468 h 367398"/>
              <a:gd name="connsiteX60" fmla="*/ 7143 w 922593"/>
              <a:gd name="connsiteY60" fmla="*/ 302418 h 367398"/>
              <a:gd name="connsiteX61" fmla="*/ 0 w 922593"/>
              <a:gd name="connsiteY61" fmla="*/ 269081 h 367398"/>
              <a:gd name="connsiteX62" fmla="*/ 7143 w 922593"/>
              <a:gd name="connsiteY62" fmla="*/ 202406 h 367398"/>
              <a:gd name="connsiteX63" fmla="*/ 9525 w 922593"/>
              <a:gd name="connsiteY63" fmla="*/ 195262 h 367398"/>
              <a:gd name="connsiteX64" fmla="*/ 2381 w 922593"/>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95262 h 367398"/>
              <a:gd name="connsiteX64" fmla="*/ 309 w 920521"/>
              <a:gd name="connsiteY64" fmla="*/ 138112 h 367398"/>
              <a:gd name="connsiteX0" fmla="*/ 56 w 920268"/>
              <a:gd name="connsiteY0" fmla="*/ 138112 h 367398"/>
              <a:gd name="connsiteX1" fmla="*/ 21487 w 920268"/>
              <a:gd name="connsiteY1" fmla="*/ 130968 h 367398"/>
              <a:gd name="connsiteX2" fmla="*/ 26250 w 920268"/>
              <a:gd name="connsiteY2" fmla="*/ 123825 h 367398"/>
              <a:gd name="connsiteX3" fmla="*/ 35775 w 920268"/>
              <a:gd name="connsiteY3" fmla="*/ 119062 h 367398"/>
              <a:gd name="connsiteX4" fmla="*/ 50062 w 920268"/>
              <a:gd name="connsiteY4" fmla="*/ 111918 h 367398"/>
              <a:gd name="connsiteX5" fmla="*/ 59587 w 920268"/>
              <a:gd name="connsiteY5" fmla="*/ 107156 h 367398"/>
              <a:gd name="connsiteX6" fmla="*/ 66731 w 920268"/>
              <a:gd name="connsiteY6" fmla="*/ 102393 h 367398"/>
              <a:gd name="connsiteX7" fmla="*/ 78637 w 920268"/>
              <a:gd name="connsiteY7" fmla="*/ 100012 h 367398"/>
              <a:gd name="connsiteX8" fmla="*/ 90543 w 920268"/>
              <a:gd name="connsiteY8" fmla="*/ 95250 h 367398"/>
              <a:gd name="connsiteX9" fmla="*/ 102450 w 920268"/>
              <a:gd name="connsiteY9" fmla="*/ 92868 h 367398"/>
              <a:gd name="connsiteX10" fmla="*/ 142931 w 920268"/>
              <a:gd name="connsiteY10" fmla="*/ 88106 h 367398"/>
              <a:gd name="connsiteX11" fmla="*/ 157218 w 920268"/>
              <a:gd name="connsiteY11" fmla="*/ 85725 h 367398"/>
              <a:gd name="connsiteX12" fmla="*/ 171506 w 920268"/>
              <a:gd name="connsiteY12" fmla="*/ 80962 h 367398"/>
              <a:gd name="connsiteX13" fmla="*/ 183412 w 920268"/>
              <a:gd name="connsiteY13" fmla="*/ 78581 h 367398"/>
              <a:gd name="connsiteX14" fmla="*/ 211987 w 920268"/>
              <a:gd name="connsiteY14" fmla="*/ 66675 h 367398"/>
              <a:gd name="connsiteX15" fmla="*/ 228656 w 920268"/>
              <a:gd name="connsiteY15" fmla="*/ 59531 h 367398"/>
              <a:gd name="connsiteX16" fmla="*/ 252468 w 920268"/>
              <a:gd name="connsiteY16" fmla="*/ 50006 h 367398"/>
              <a:gd name="connsiteX17" fmla="*/ 269137 w 920268"/>
              <a:gd name="connsiteY17" fmla="*/ 42862 h 367398"/>
              <a:gd name="connsiteX18" fmla="*/ 288187 w 920268"/>
              <a:gd name="connsiteY18" fmla="*/ 40481 h 367398"/>
              <a:gd name="connsiteX19" fmla="*/ 333431 w 920268"/>
              <a:gd name="connsiteY19" fmla="*/ 28575 h 367398"/>
              <a:gd name="connsiteX20" fmla="*/ 352481 w 920268"/>
              <a:gd name="connsiteY20" fmla="*/ 26193 h 367398"/>
              <a:gd name="connsiteX21" fmla="*/ 388200 w 920268"/>
              <a:gd name="connsiteY21" fmla="*/ 16668 h 367398"/>
              <a:gd name="connsiteX22" fmla="*/ 402487 w 920268"/>
              <a:gd name="connsiteY22" fmla="*/ 14287 h 367398"/>
              <a:gd name="connsiteX23" fmla="*/ 416775 w 920268"/>
              <a:gd name="connsiteY23" fmla="*/ 9525 h 367398"/>
              <a:gd name="connsiteX24" fmla="*/ 447731 w 920268"/>
              <a:gd name="connsiteY24" fmla="*/ 4762 h 367398"/>
              <a:gd name="connsiteX25" fmla="*/ 464400 w 920268"/>
              <a:gd name="connsiteY25" fmla="*/ 0 h 367398"/>
              <a:gd name="connsiteX26" fmla="*/ 483450 w 920268"/>
              <a:gd name="connsiteY26" fmla="*/ 2381 h 367398"/>
              <a:gd name="connsiteX27" fmla="*/ 502500 w 920268"/>
              <a:gd name="connsiteY27" fmla="*/ 7143 h 367398"/>
              <a:gd name="connsiteX28" fmla="*/ 552506 w 920268"/>
              <a:gd name="connsiteY28" fmla="*/ 21431 h 367398"/>
              <a:gd name="connsiteX29" fmla="*/ 576318 w 920268"/>
              <a:gd name="connsiteY29" fmla="*/ 28575 h 367398"/>
              <a:gd name="connsiteX30" fmla="*/ 604893 w 920268"/>
              <a:gd name="connsiteY30" fmla="*/ 35718 h 367398"/>
              <a:gd name="connsiteX31" fmla="*/ 647756 w 920268"/>
              <a:gd name="connsiteY31" fmla="*/ 45243 h 367398"/>
              <a:gd name="connsiteX32" fmla="*/ 685856 w 920268"/>
              <a:gd name="connsiteY32" fmla="*/ 57150 h 367398"/>
              <a:gd name="connsiteX33" fmla="*/ 704906 w 920268"/>
              <a:gd name="connsiteY33" fmla="*/ 59531 h 367398"/>
              <a:gd name="connsiteX34" fmla="*/ 740625 w 920268"/>
              <a:gd name="connsiteY34" fmla="*/ 66675 h 367398"/>
              <a:gd name="connsiteX35" fmla="*/ 781106 w 920268"/>
              <a:gd name="connsiteY35" fmla="*/ 76200 h 367398"/>
              <a:gd name="connsiteX36" fmla="*/ 804918 w 920268"/>
              <a:gd name="connsiteY36" fmla="*/ 83343 h 367398"/>
              <a:gd name="connsiteX37" fmla="*/ 826350 w 920268"/>
              <a:gd name="connsiteY37" fmla="*/ 88106 h 367398"/>
              <a:gd name="connsiteX38" fmla="*/ 843018 w 920268"/>
              <a:gd name="connsiteY38" fmla="*/ 92868 h 367398"/>
              <a:gd name="connsiteX39" fmla="*/ 854925 w 920268"/>
              <a:gd name="connsiteY39" fmla="*/ 95250 h 367398"/>
              <a:gd name="connsiteX40" fmla="*/ 878737 w 920268"/>
              <a:gd name="connsiteY40" fmla="*/ 102393 h 367398"/>
              <a:gd name="connsiteX41" fmla="*/ 890643 w 920268"/>
              <a:gd name="connsiteY41" fmla="*/ 107156 h 367398"/>
              <a:gd name="connsiteX42" fmla="*/ 897787 w 920268"/>
              <a:gd name="connsiteY42" fmla="*/ 111918 h 367398"/>
              <a:gd name="connsiteX43" fmla="*/ 902550 w 920268"/>
              <a:gd name="connsiteY43" fmla="*/ 130968 h 367398"/>
              <a:gd name="connsiteX44" fmla="*/ 907312 w 920268"/>
              <a:gd name="connsiteY44" fmla="*/ 157162 h 367398"/>
              <a:gd name="connsiteX45" fmla="*/ 912075 w 920268"/>
              <a:gd name="connsiteY45" fmla="*/ 183356 h 367398"/>
              <a:gd name="connsiteX46" fmla="*/ 909693 w 920268"/>
              <a:gd name="connsiteY46" fmla="*/ 307181 h 367398"/>
              <a:gd name="connsiteX47" fmla="*/ 919218 w 920268"/>
              <a:gd name="connsiteY47" fmla="*/ 364331 h 367398"/>
              <a:gd name="connsiteX48" fmla="*/ 895406 w 920268"/>
              <a:gd name="connsiteY48" fmla="*/ 361950 h 367398"/>
              <a:gd name="connsiteX49" fmla="*/ 854925 w 920268"/>
              <a:gd name="connsiteY49" fmla="*/ 357187 h 367398"/>
              <a:gd name="connsiteX50" fmla="*/ 707287 w 920268"/>
              <a:gd name="connsiteY50" fmla="*/ 352425 h 367398"/>
              <a:gd name="connsiteX51" fmla="*/ 573937 w 920268"/>
              <a:gd name="connsiteY51" fmla="*/ 357187 h 367398"/>
              <a:gd name="connsiteX52" fmla="*/ 559650 w 920268"/>
              <a:gd name="connsiteY52" fmla="*/ 359568 h 367398"/>
              <a:gd name="connsiteX53" fmla="*/ 433443 w 920268"/>
              <a:gd name="connsiteY53" fmla="*/ 357187 h 367398"/>
              <a:gd name="connsiteX54" fmla="*/ 362006 w 920268"/>
              <a:gd name="connsiteY54" fmla="*/ 354806 h 367398"/>
              <a:gd name="connsiteX55" fmla="*/ 314381 w 920268"/>
              <a:gd name="connsiteY55" fmla="*/ 352425 h 367398"/>
              <a:gd name="connsiteX56" fmla="*/ 35775 w 920268"/>
              <a:gd name="connsiteY56" fmla="*/ 347662 h 367398"/>
              <a:gd name="connsiteX57" fmla="*/ 16725 w 920268"/>
              <a:gd name="connsiteY57" fmla="*/ 345281 h 367398"/>
              <a:gd name="connsiteX58" fmla="*/ 14343 w 920268"/>
              <a:gd name="connsiteY58" fmla="*/ 333375 h 367398"/>
              <a:gd name="connsiteX59" fmla="*/ 7200 w 920268"/>
              <a:gd name="connsiteY59" fmla="*/ 321468 h 367398"/>
              <a:gd name="connsiteX60" fmla="*/ 4818 w 920268"/>
              <a:gd name="connsiteY60" fmla="*/ 302418 h 367398"/>
              <a:gd name="connsiteX61" fmla="*/ 7200 w 920268"/>
              <a:gd name="connsiteY61" fmla="*/ 269081 h 367398"/>
              <a:gd name="connsiteX62" fmla="*/ 4818 w 920268"/>
              <a:gd name="connsiteY62" fmla="*/ 202406 h 367398"/>
              <a:gd name="connsiteX63" fmla="*/ 14344 w 920268"/>
              <a:gd name="connsiteY63" fmla="*/ 195262 h 367398"/>
              <a:gd name="connsiteX64" fmla="*/ 56 w 920268"/>
              <a:gd name="connsiteY64" fmla="*/ 138112 h 367398"/>
              <a:gd name="connsiteX0" fmla="*/ 480 w 920692"/>
              <a:gd name="connsiteY0" fmla="*/ 138112 h 367398"/>
              <a:gd name="connsiteX1" fmla="*/ 21911 w 920692"/>
              <a:gd name="connsiteY1" fmla="*/ 130968 h 367398"/>
              <a:gd name="connsiteX2" fmla="*/ 26674 w 920692"/>
              <a:gd name="connsiteY2" fmla="*/ 123825 h 367398"/>
              <a:gd name="connsiteX3" fmla="*/ 36199 w 920692"/>
              <a:gd name="connsiteY3" fmla="*/ 119062 h 367398"/>
              <a:gd name="connsiteX4" fmla="*/ 50486 w 920692"/>
              <a:gd name="connsiteY4" fmla="*/ 111918 h 367398"/>
              <a:gd name="connsiteX5" fmla="*/ 60011 w 920692"/>
              <a:gd name="connsiteY5" fmla="*/ 107156 h 367398"/>
              <a:gd name="connsiteX6" fmla="*/ 67155 w 920692"/>
              <a:gd name="connsiteY6" fmla="*/ 102393 h 367398"/>
              <a:gd name="connsiteX7" fmla="*/ 79061 w 920692"/>
              <a:gd name="connsiteY7" fmla="*/ 100012 h 367398"/>
              <a:gd name="connsiteX8" fmla="*/ 90967 w 920692"/>
              <a:gd name="connsiteY8" fmla="*/ 95250 h 367398"/>
              <a:gd name="connsiteX9" fmla="*/ 102874 w 920692"/>
              <a:gd name="connsiteY9" fmla="*/ 92868 h 367398"/>
              <a:gd name="connsiteX10" fmla="*/ 143355 w 920692"/>
              <a:gd name="connsiteY10" fmla="*/ 88106 h 367398"/>
              <a:gd name="connsiteX11" fmla="*/ 157642 w 920692"/>
              <a:gd name="connsiteY11" fmla="*/ 85725 h 367398"/>
              <a:gd name="connsiteX12" fmla="*/ 171930 w 920692"/>
              <a:gd name="connsiteY12" fmla="*/ 80962 h 367398"/>
              <a:gd name="connsiteX13" fmla="*/ 183836 w 920692"/>
              <a:gd name="connsiteY13" fmla="*/ 78581 h 367398"/>
              <a:gd name="connsiteX14" fmla="*/ 212411 w 920692"/>
              <a:gd name="connsiteY14" fmla="*/ 66675 h 367398"/>
              <a:gd name="connsiteX15" fmla="*/ 229080 w 920692"/>
              <a:gd name="connsiteY15" fmla="*/ 59531 h 367398"/>
              <a:gd name="connsiteX16" fmla="*/ 252892 w 920692"/>
              <a:gd name="connsiteY16" fmla="*/ 50006 h 367398"/>
              <a:gd name="connsiteX17" fmla="*/ 269561 w 920692"/>
              <a:gd name="connsiteY17" fmla="*/ 42862 h 367398"/>
              <a:gd name="connsiteX18" fmla="*/ 288611 w 920692"/>
              <a:gd name="connsiteY18" fmla="*/ 40481 h 367398"/>
              <a:gd name="connsiteX19" fmla="*/ 333855 w 920692"/>
              <a:gd name="connsiteY19" fmla="*/ 28575 h 367398"/>
              <a:gd name="connsiteX20" fmla="*/ 352905 w 920692"/>
              <a:gd name="connsiteY20" fmla="*/ 26193 h 367398"/>
              <a:gd name="connsiteX21" fmla="*/ 388624 w 920692"/>
              <a:gd name="connsiteY21" fmla="*/ 16668 h 367398"/>
              <a:gd name="connsiteX22" fmla="*/ 402911 w 920692"/>
              <a:gd name="connsiteY22" fmla="*/ 14287 h 367398"/>
              <a:gd name="connsiteX23" fmla="*/ 417199 w 920692"/>
              <a:gd name="connsiteY23" fmla="*/ 9525 h 367398"/>
              <a:gd name="connsiteX24" fmla="*/ 448155 w 920692"/>
              <a:gd name="connsiteY24" fmla="*/ 4762 h 367398"/>
              <a:gd name="connsiteX25" fmla="*/ 464824 w 920692"/>
              <a:gd name="connsiteY25" fmla="*/ 0 h 367398"/>
              <a:gd name="connsiteX26" fmla="*/ 483874 w 920692"/>
              <a:gd name="connsiteY26" fmla="*/ 2381 h 367398"/>
              <a:gd name="connsiteX27" fmla="*/ 502924 w 920692"/>
              <a:gd name="connsiteY27" fmla="*/ 7143 h 367398"/>
              <a:gd name="connsiteX28" fmla="*/ 552930 w 920692"/>
              <a:gd name="connsiteY28" fmla="*/ 21431 h 367398"/>
              <a:gd name="connsiteX29" fmla="*/ 576742 w 920692"/>
              <a:gd name="connsiteY29" fmla="*/ 28575 h 367398"/>
              <a:gd name="connsiteX30" fmla="*/ 605317 w 920692"/>
              <a:gd name="connsiteY30" fmla="*/ 35718 h 367398"/>
              <a:gd name="connsiteX31" fmla="*/ 648180 w 920692"/>
              <a:gd name="connsiteY31" fmla="*/ 45243 h 367398"/>
              <a:gd name="connsiteX32" fmla="*/ 686280 w 920692"/>
              <a:gd name="connsiteY32" fmla="*/ 57150 h 367398"/>
              <a:gd name="connsiteX33" fmla="*/ 705330 w 920692"/>
              <a:gd name="connsiteY33" fmla="*/ 59531 h 367398"/>
              <a:gd name="connsiteX34" fmla="*/ 741049 w 920692"/>
              <a:gd name="connsiteY34" fmla="*/ 66675 h 367398"/>
              <a:gd name="connsiteX35" fmla="*/ 781530 w 920692"/>
              <a:gd name="connsiteY35" fmla="*/ 76200 h 367398"/>
              <a:gd name="connsiteX36" fmla="*/ 805342 w 920692"/>
              <a:gd name="connsiteY36" fmla="*/ 83343 h 367398"/>
              <a:gd name="connsiteX37" fmla="*/ 826774 w 920692"/>
              <a:gd name="connsiteY37" fmla="*/ 88106 h 367398"/>
              <a:gd name="connsiteX38" fmla="*/ 843442 w 920692"/>
              <a:gd name="connsiteY38" fmla="*/ 92868 h 367398"/>
              <a:gd name="connsiteX39" fmla="*/ 855349 w 920692"/>
              <a:gd name="connsiteY39" fmla="*/ 95250 h 367398"/>
              <a:gd name="connsiteX40" fmla="*/ 879161 w 920692"/>
              <a:gd name="connsiteY40" fmla="*/ 102393 h 367398"/>
              <a:gd name="connsiteX41" fmla="*/ 891067 w 920692"/>
              <a:gd name="connsiteY41" fmla="*/ 107156 h 367398"/>
              <a:gd name="connsiteX42" fmla="*/ 898211 w 920692"/>
              <a:gd name="connsiteY42" fmla="*/ 111918 h 367398"/>
              <a:gd name="connsiteX43" fmla="*/ 902974 w 920692"/>
              <a:gd name="connsiteY43" fmla="*/ 130968 h 367398"/>
              <a:gd name="connsiteX44" fmla="*/ 907736 w 920692"/>
              <a:gd name="connsiteY44" fmla="*/ 157162 h 367398"/>
              <a:gd name="connsiteX45" fmla="*/ 912499 w 920692"/>
              <a:gd name="connsiteY45" fmla="*/ 183356 h 367398"/>
              <a:gd name="connsiteX46" fmla="*/ 910117 w 920692"/>
              <a:gd name="connsiteY46" fmla="*/ 307181 h 367398"/>
              <a:gd name="connsiteX47" fmla="*/ 919642 w 920692"/>
              <a:gd name="connsiteY47" fmla="*/ 364331 h 367398"/>
              <a:gd name="connsiteX48" fmla="*/ 895830 w 920692"/>
              <a:gd name="connsiteY48" fmla="*/ 361950 h 367398"/>
              <a:gd name="connsiteX49" fmla="*/ 855349 w 920692"/>
              <a:gd name="connsiteY49" fmla="*/ 357187 h 367398"/>
              <a:gd name="connsiteX50" fmla="*/ 707711 w 920692"/>
              <a:gd name="connsiteY50" fmla="*/ 352425 h 367398"/>
              <a:gd name="connsiteX51" fmla="*/ 574361 w 920692"/>
              <a:gd name="connsiteY51" fmla="*/ 357187 h 367398"/>
              <a:gd name="connsiteX52" fmla="*/ 560074 w 920692"/>
              <a:gd name="connsiteY52" fmla="*/ 359568 h 367398"/>
              <a:gd name="connsiteX53" fmla="*/ 433867 w 920692"/>
              <a:gd name="connsiteY53" fmla="*/ 357187 h 367398"/>
              <a:gd name="connsiteX54" fmla="*/ 362430 w 920692"/>
              <a:gd name="connsiteY54" fmla="*/ 354806 h 367398"/>
              <a:gd name="connsiteX55" fmla="*/ 314805 w 920692"/>
              <a:gd name="connsiteY55" fmla="*/ 352425 h 367398"/>
              <a:gd name="connsiteX56" fmla="*/ 36199 w 920692"/>
              <a:gd name="connsiteY56" fmla="*/ 347662 h 367398"/>
              <a:gd name="connsiteX57" fmla="*/ 17149 w 920692"/>
              <a:gd name="connsiteY57" fmla="*/ 345281 h 367398"/>
              <a:gd name="connsiteX58" fmla="*/ 14767 w 920692"/>
              <a:gd name="connsiteY58" fmla="*/ 333375 h 367398"/>
              <a:gd name="connsiteX59" fmla="*/ 7624 w 920692"/>
              <a:gd name="connsiteY59" fmla="*/ 321468 h 367398"/>
              <a:gd name="connsiteX60" fmla="*/ 5242 w 920692"/>
              <a:gd name="connsiteY60" fmla="*/ 302418 h 367398"/>
              <a:gd name="connsiteX61" fmla="*/ 7624 w 920692"/>
              <a:gd name="connsiteY61" fmla="*/ 269081 h 367398"/>
              <a:gd name="connsiteX62" fmla="*/ 5242 w 920692"/>
              <a:gd name="connsiteY62" fmla="*/ 202406 h 367398"/>
              <a:gd name="connsiteX63" fmla="*/ 5243 w 920692"/>
              <a:gd name="connsiteY63" fmla="*/ 192881 h 367398"/>
              <a:gd name="connsiteX64" fmla="*/ 480 w 920692"/>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21741 w 920521"/>
              <a:gd name="connsiteY59" fmla="*/ 328612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1416"/>
              <a:gd name="connsiteY0" fmla="*/ 138112 h 368193"/>
              <a:gd name="connsiteX1" fmla="*/ 21740 w 921416"/>
              <a:gd name="connsiteY1" fmla="*/ 130968 h 368193"/>
              <a:gd name="connsiteX2" fmla="*/ 26503 w 921416"/>
              <a:gd name="connsiteY2" fmla="*/ 123825 h 368193"/>
              <a:gd name="connsiteX3" fmla="*/ 36028 w 921416"/>
              <a:gd name="connsiteY3" fmla="*/ 119062 h 368193"/>
              <a:gd name="connsiteX4" fmla="*/ 50315 w 921416"/>
              <a:gd name="connsiteY4" fmla="*/ 111918 h 368193"/>
              <a:gd name="connsiteX5" fmla="*/ 59840 w 921416"/>
              <a:gd name="connsiteY5" fmla="*/ 107156 h 368193"/>
              <a:gd name="connsiteX6" fmla="*/ 66984 w 921416"/>
              <a:gd name="connsiteY6" fmla="*/ 102393 h 368193"/>
              <a:gd name="connsiteX7" fmla="*/ 78890 w 921416"/>
              <a:gd name="connsiteY7" fmla="*/ 100012 h 368193"/>
              <a:gd name="connsiteX8" fmla="*/ 90796 w 921416"/>
              <a:gd name="connsiteY8" fmla="*/ 95250 h 368193"/>
              <a:gd name="connsiteX9" fmla="*/ 102703 w 921416"/>
              <a:gd name="connsiteY9" fmla="*/ 92868 h 368193"/>
              <a:gd name="connsiteX10" fmla="*/ 143184 w 921416"/>
              <a:gd name="connsiteY10" fmla="*/ 88106 h 368193"/>
              <a:gd name="connsiteX11" fmla="*/ 157471 w 921416"/>
              <a:gd name="connsiteY11" fmla="*/ 85725 h 368193"/>
              <a:gd name="connsiteX12" fmla="*/ 171759 w 921416"/>
              <a:gd name="connsiteY12" fmla="*/ 80962 h 368193"/>
              <a:gd name="connsiteX13" fmla="*/ 183665 w 921416"/>
              <a:gd name="connsiteY13" fmla="*/ 78581 h 368193"/>
              <a:gd name="connsiteX14" fmla="*/ 212240 w 921416"/>
              <a:gd name="connsiteY14" fmla="*/ 66675 h 368193"/>
              <a:gd name="connsiteX15" fmla="*/ 228909 w 921416"/>
              <a:gd name="connsiteY15" fmla="*/ 59531 h 368193"/>
              <a:gd name="connsiteX16" fmla="*/ 252721 w 921416"/>
              <a:gd name="connsiteY16" fmla="*/ 50006 h 368193"/>
              <a:gd name="connsiteX17" fmla="*/ 269390 w 921416"/>
              <a:gd name="connsiteY17" fmla="*/ 42862 h 368193"/>
              <a:gd name="connsiteX18" fmla="*/ 288440 w 921416"/>
              <a:gd name="connsiteY18" fmla="*/ 40481 h 368193"/>
              <a:gd name="connsiteX19" fmla="*/ 333684 w 921416"/>
              <a:gd name="connsiteY19" fmla="*/ 28575 h 368193"/>
              <a:gd name="connsiteX20" fmla="*/ 352734 w 921416"/>
              <a:gd name="connsiteY20" fmla="*/ 26193 h 368193"/>
              <a:gd name="connsiteX21" fmla="*/ 388453 w 921416"/>
              <a:gd name="connsiteY21" fmla="*/ 16668 h 368193"/>
              <a:gd name="connsiteX22" fmla="*/ 402740 w 921416"/>
              <a:gd name="connsiteY22" fmla="*/ 14287 h 368193"/>
              <a:gd name="connsiteX23" fmla="*/ 417028 w 921416"/>
              <a:gd name="connsiteY23" fmla="*/ 9525 h 368193"/>
              <a:gd name="connsiteX24" fmla="*/ 447984 w 921416"/>
              <a:gd name="connsiteY24" fmla="*/ 4762 h 368193"/>
              <a:gd name="connsiteX25" fmla="*/ 464653 w 921416"/>
              <a:gd name="connsiteY25" fmla="*/ 0 h 368193"/>
              <a:gd name="connsiteX26" fmla="*/ 483703 w 921416"/>
              <a:gd name="connsiteY26" fmla="*/ 2381 h 368193"/>
              <a:gd name="connsiteX27" fmla="*/ 502753 w 921416"/>
              <a:gd name="connsiteY27" fmla="*/ 7143 h 368193"/>
              <a:gd name="connsiteX28" fmla="*/ 552759 w 921416"/>
              <a:gd name="connsiteY28" fmla="*/ 21431 h 368193"/>
              <a:gd name="connsiteX29" fmla="*/ 576571 w 921416"/>
              <a:gd name="connsiteY29" fmla="*/ 28575 h 368193"/>
              <a:gd name="connsiteX30" fmla="*/ 605146 w 921416"/>
              <a:gd name="connsiteY30" fmla="*/ 35718 h 368193"/>
              <a:gd name="connsiteX31" fmla="*/ 648009 w 921416"/>
              <a:gd name="connsiteY31" fmla="*/ 45243 h 368193"/>
              <a:gd name="connsiteX32" fmla="*/ 686109 w 921416"/>
              <a:gd name="connsiteY32" fmla="*/ 57150 h 368193"/>
              <a:gd name="connsiteX33" fmla="*/ 705159 w 921416"/>
              <a:gd name="connsiteY33" fmla="*/ 59531 h 368193"/>
              <a:gd name="connsiteX34" fmla="*/ 740878 w 921416"/>
              <a:gd name="connsiteY34" fmla="*/ 66675 h 368193"/>
              <a:gd name="connsiteX35" fmla="*/ 781359 w 921416"/>
              <a:gd name="connsiteY35" fmla="*/ 76200 h 368193"/>
              <a:gd name="connsiteX36" fmla="*/ 805171 w 921416"/>
              <a:gd name="connsiteY36" fmla="*/ 83343 h 368193"/>
              <a:gd name="connsiteX37" fmla="*/ 826603 w 921416"/>
              <a:gd name="connsiteY37" fmla="*/ 88106 h 368193"/>
              <a:gd name="connsiteX38" fmla="*/ 843271 w 921416"/>
              <a:gd name="connsiteY38" fmla="*/ 92868 h 368193"/>
              <a:gd name="connsiteX39" fmla="*/ 855178 w 921416"/>
              <a:gd name="connsiteY39" fmla="*/ 95250 h 368193"/>
              <a:gd name="connsiteX40" fmla="*/ 878990 w 921416"/>
              <a:gd name="connsiteY40" fmla="*/ 102393 h 368193"/>
              <a:gd name="connsiteX41" fmla="*/ 890896 w 921416"/>
              <a:gd name="connsiteY41" fmla="*/ 107156 h 368193"/>
              <a:gd name="connsiteX42" fmla="*/ 898040 w 921416"/>
              <a:gd name="connsiteY42" fmla="*/ 111918 h 368193"/>
              <a:gd name="connsiteX43" fmla="*/ 902803 w 921416"/>
              <a:gd name="connsiteY43" fmla="*/ 130968 h 368193"/>
              <a:gd name="connsiteX44" fmla="*/ 907565 w 921416"/>
              <a:gd name="connsiteY44" fmla="*/ 157162 h 368193"/>
              <a:gd name="connsiteX45" fmla="*/ 912328 w 921416"/>
              <a:gd name="connsiteY45" fmla="*/ 183356 h 368193"/>
              <a:gd name="connsiteX46" fmla="*/ 919471 w 921416"/>
              <a:gd name="connsiteY46" fmla="*/ 304799 h 368193"/>
              <a:gd name="connsiteX47" fmla="*/ 919471 w 921416"/>
              <a:gd name="connsiteY47" fmla="*/ 364331 h 368193"/>
              <a:gd name="connsiteX48" fmla="*/ 895659 w 921416"/>
              <a:gd name="connsiteY48" fmla="*/ 361950 h 368193"/>
              <a:gd name="connsiteX49" fmla="*/ 855178 w 921416"/>
              <a:gd name="connsiteY49" fmla="*/ 357187 h 368193"/>
              <a:gd name="connsiteX50" fmla="*/ 707540 w 921416"/>
              <a:gd name="connsiteY50" fmla="*/ 352425 h 368193"/>
              <a:gd name="connsiteX51" fmla="*/ 574190 w 921416"/>
              <a:gd name="connsiteY51" fmla="*/ 357187 h 368193"/>
              <a:gd name="connsiteX52" fmla="*/ 559903 w 921416"/>
              <a:gd name="connsiteY52" fmla="*/ 359568 h 368193"/>
              <a:gd name="connsiteX53" fmla="*/ 433696 w 921416"/>
              <a:gd name="connsiteY53" fmla="*/ 357187 h 368193"/>
              <a:gd name="connsiteX54" fmla="*/ 362259 w 921416"/>
              <a:gd name="connsiteY54" fmla="*/ 354806 h 368193"/>
              <a:gd name="connsiteX55" fmla="*/ 314634 w 921416"/>
              <a:gd name="connsiteY55" fmla="*/ 352425 h 368193"/>
              <a:gd name="connsiteX56" fmla="*/ 36028 w 921416"/>
              <a:gd name="connsiteY56" fmla="*/ 347662 h 368193"/>
              <a:gd name="connsiteX57" fmla="*/ 16978 w 921416"/>
              <a:gd name="connsiteY57" fmla="*/ 345281 h 368193"/>
              <a:gd name="connsiteX58" fmla="*/ 14596 w 921416"/>
              <a:gd name="connsiteY58" fmla="*/ 333375 h 368193"/>
              <a:gd name="connsiteX59" fmla="*/ 21741 w 921416"/>
              <a:gd name="connsiteY59" fmla="*/ 328612 h 368193"/>
              <a:gd name="connsiteX60" fmla="*/ 24122 w 921416"/>
              <a:gd name="connsiteY60" fmla="*/ 304799 h 368193"/>
              <a:gd name="connsiteX61" fmla="*/ 14597 w 921416"/>
              <a:gd name="connsiteY61" fmla="*/ 266700 h 368193"/>
              <a:gd name="connsiteX62" fmla="*/ 5071 w 921416"/>
              <a:gd name="connsiteY62" fmla="*/ 202406 h 368193"/>
              <a:gd name="connsiteX63" fmla="*/ 7453 w 921416"/>
              <a:gd name="connsiteY63" fmla="*/ 180975 h 368193"/>
              <a:gd name="connsiteX64" fmla="*/ 309 w 921416"/>
              <a:gd name="connsiteY64" fmla="*/ 138112 h 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1416" h="368193">
                <a:moveTo>
                  <a:pt x="309" y="138112"/>
                </a:moveTo>
                <a:cubicBezTo>
                  <a:pt x="2690" y="129778"/>
                  <a:pt x="15512" y="136158"/>
                  <a:pt x="21740" y="130968"/>
                </a:cubicBezTo>
                <a:cubicBezTo>
                  <a:pt x="23939" y="129136"/>
                  <a:pt x="24304" y="125657"/>
                  <a:pt x="26503" y="123825"/>
                </a:cubicBezTo>
                <a:cubicBezTo>
                  <a:pt x="29230" y="121553"/>
                  <a:pt x="32946" y="120823"/>
                  <a:pt x="36028" y="119062"/>
                </a:cubicBezTo>
                <a:cubicBezTo>
                  <a:pt x="58897" y="105994"/>
                  <a:pt x="28494" y="121270"/>
                  <a:pt x="50315" y="111918"/>
                </a:cubicBezTo>
                <a:cubicBezTo>
                  <a:pt x="53578" y="110520"/>
                  <a:pt x="56758" y="108917"/>
                  <a:pt x="59840" y="107156"/>
                </a:cubicBezTo>
                <a:cubicBezTo>
                  <a:pt x="62325" y="105736"/>
                  <a:pt x="64304" y="103398"/>
                  <a:pt x="66984" y="102393"/>
                </a:cubicBezTo>
                <a:cubicBezTo>
                  <a:pt x="70774" y="100972"/>
                  <a:pt x="75013" y="101175"/>
                  <a:pt x="78890" y="100012"/>
                </a:cubicBezTo>
                <a:cubicBezTo>
                  <a:pt x="82984" y="98784"/>
                  <a:pt x="86702" y="96478"/>
                  <a:pt x="90796" y="95250"/>
                </a:cubicBezTo>
                <a:cubicBezTo>
                  <a:pt x="94673" y="94087"/>
                  <a:pt x="98721" y="93592"/>
                  <a:pt x="102703" y="92868"/>
                </a:cubicBezTo>
                <a:cubicBezTo>
                  <a:pt x="127325" y="88391"/>
                  <a:pt x="109119" y="92113"/>
                  <a:pt x="143184" y="88106"/>
                </a:cubicBezTo>
                <a:cubicBezTo>
                  <a:pt x="147979" y="87542"/>
                  <a:pt x="152709" y="86519"/>
                  <a:pt x="157471" y="85725"/>
                </a:cubicBezTo>
                <a:cubicBezTo>
                  <a:pt x="162234" y="84137"/>
                  <a:pt x="166916" y="82283"/>
                  <a:pt x="171759" y="80962"/>
                </a:cubicBezTo>
                <a:cubicBezTo>
                  <a:pt x="175664" y="79897"/>
                  <a:pt x="179848" y="79928"/>
                  <a:pt x="183665" y="78581"/>
                </a:cubicBezTo>
                <a:cubicBezTo>
                  <a:pt x="193395" y="75147"/>
                  <a:pt x="202730" y="70679"/>
                  <a:pt x="212240" y="66675"/>
                </a:cubicBezTo>
                <a:lnTo>
                  <a:pt x="228909" y="59531"/>
                </a:lnTo>
                <a:cubicBezTo>
                  <a:pt x="236800" y="56243"/>
                  <a:pt x="244830" y="53294"/>
                  <a:pt x="252721" y="50006"/>
                </a:cubicBezTo>
                <a:cubicBezTo>
                  <a:pt x="258301" y="47681"/>
                  <a:pt x="263392" y="43612"/>
                  <a:pt x="269390" y="42862"/>
                </a:cubicBezTo>
                <a:lnTo>
                  <a:pt x="288440" y="40481"/>
                </a:lnTo>
                <a:cubicBezTo>
                  <a:pt x="306888" y="34947"/>
                  <a:pt x="315090" y="31856"/>
                  <a:pt x="333684" y="28575"/>
                </a:cubicBezTo>
                <a:cubicBezTo>
                  <a:pt x="339986" y="27463"/>
                  <a:pt x="346384" y="26987"/>
                  <a:pt x="352734" y="26193"/>
                </a:cubicBezTo>
                <a:cubicBezTo>
                  <a:pt x="364801" y="22746"/>
                  <a:pt x="376138" y="19307"/>
                  <a:pt x="388453" y="16668"/>
                </a:cubicBezTo>
                <a:cubicBezTo>
                  <a:pt x="393174" y="15656"/>
                  <a:pt x="398056" y="15458"/>
                  <a:pt x="402740" y="14287"/>
                </a:cubicBezTo>
                <a:cubicBezTo>
                  <a:pt x="407610" y="13070"/>
                  <a:pt x="412158" y="10743"/>
                  <a:pt x="417028" y="9525"/>
                </a:cubicBezTo>
                <a:cubicBezTo>
                  <a:pt x="423185" y="7986"/>
                  <a:pt x="442423" y="5773"/>
                  <a:pt x="447984" y="4762"/>
                </a:cubicBezTo>
                <a:cubicBezTo>
                  <a:pt x="454562" y="3566"/>
                  <a:pt x="458533" y="2040"/>
                  <a:pt x="464653" y="0"/>
                </a:cubicBezTo>
                <a:cubicBezTo>
                  <a:pt x="471003" y="794"/>
                  <a:pt x="477413" y="1202"/>
                  <a:pt x="483703" y="2381"/>
                </a:cubicBezTo>
                <a:cubicBezTo>
                  <a:pt x="490136" y="3587"/>
                  <a:pt x="496443" y="5402"/>
                  <a:pt x="502753" y="7143"/>
                </a:cubicBezTo>
                <a:lnTo>
                  <a:pt x="552759" y="21431"/>
                </a:lnTo>
                <a:cubicBezTo>
                  <a:pt x="560696" y="23812"/>
                  <a:pt x="568576" y="26395"/>
                  <a:pt x="576571" y="28575"/>
                </a:cubicBezTo>
                <a:cubicBezTo>
                  <a:pt x="586043" y="31158"/>
                  <a:pt x="595572" y="33542"/>
                  <a:pt x="605146" y="35718"/>
                </a:cubicBezTo>
                <a:cubicBezTo>
                  <a:pt x="625731" y="40396"/>
                  <a:pt x="628906" y="39624"/>
                  <a:pt x="648009" y="45243"/>
                </a:cubicBezTo>
                <a:cubicBezTo>
                  <a:pt x="657759" y="48111"/>
                  <a:pt x="675371" y="55002"/>
                  <a:pt x="686109" y="57150"/>
                </a:cubicBezTo>
                <a:cubicBezTo>
                  <a:pt x="692384" y="58405"/>
                  <a:pt x="698869" y="58352"/>
                  <a:pt x="705159" y="59531"/>
                </a:cubicBezTo>
                <a:cubicBezTo>
                  <a:pt x="763992" y="70561"/>
                  <a:pt x="688284" y="59159"/>
                  <a:pt x="740878" y="66675"/>
                </a:cubicBezTo>
                <a:cubicBezTo>
                  <a:pt x="795684" y="84942"/>
                  <a:pt x="731632" y="65149"/>
                  <a:pt x="781359" y="76200"/>
                </a:cubicBezTo>
                <a:cubicBezTo>
                  <a:pt x="789448" y="77998"/>
                  <a:pt x="797157" y="81234"/>
                  <a:pt x="805171" y="83343"/>
                </a:cubicBezTo>
                <a:cubicBezTo>
                  <a:pt x="812248" y="85205"/>
                  <a:pt x="819503" y="86331"/>
                  <a:pt x="826603" y="88106"/>
                </a:cubicBezTo>
                <a:cubicBezTo>
                  <a:pt x="832209" y="89507"/>
                  <a:pt x="837665" y="91467"/>
                  <a:pt x="843271" y="92868"/>
                </a:cubicBezTo>
                <a:cubicBezTo>
                  <a:pt x="847198" y="93850"/>
                  <a:pt x="851227" y="94372"/>
                  <a:pt x="855178" y="95250"/>
                </a:cubicBezTo>
                <a:cubicBezTo>
                  <a:pt x="863072" y="97004"/>
                  <a:pt x="871570" y="99425"/>
                  <a:pt x="878990" y="102393"/>
                </a:cubicBezTo>
                <a:cubicBezTo>
                  <a:pt x="882959" y="103981"/>
                  <a:pt x="887073" y="105244"/>
                  <a:pt x="890896" y="107156"/>
                </a:cubicBezTo>
                <a:cubicBezTo>
                  <a:pt x="893456" y="108436"/>
                  <a:pt x="895659" y="110331"/>
                  <a:pt x="898040" y="111918"/>
                </a:cubicBezTo>
                <a:cubicBezTo>
                  <a:pt x="899628" y="118268"/>
                  <a:pt x="901727" y="124512"/>
                  <a:pt x="902803" y="130968"/>
                </a:cubicBezTo>
                <a:cubicBezTo>
                  <a:pt x="909819" y="173072"/>
                  <a:pt x="900909" y="120552"/>
                  <a:pt x="907565" y="157162"/>
                </a:cubicBezTo>
                <a:cubicBezTo>
                  <a:pt x="913645" y="190605"/>
                  <a:pt x="906456" y="154006"/>
                  <a:pt x="912328" y="183356"/>
                </a:cubicBezTo>
                <a:cubicBezTo>
                  <a:pt x="911534" y="224631"/>
                  <a:pt x="917843" y="263548"/>
                  <a:pt x="919471" y="304799"/>
                </a:cubicBezTo>
                <a:cubicBezTo>
                  <a:pt x="920233" y="324097"/>
                  <a:pt x="923440" y="354806"/>
                  <a:pt x="919471" y="364331"/>
                </a:cubicBezTo>
                <a:cubicBezTo>
                  <a:pt x="915502" y="373856"/>
                  <a:pt x="903581" y="362882"/>
                  <a:pt x="895659" y="361950"/>
                </a:cubicBezTo>
                <a:cubicBezTo>
                  <a:pt x="863076" y="358116"/>
                  <a:pt x="895969" y="360586"/>
                  <a:pt x="855178" y="357187"/>
                </a:cubicBezTo>
                <a:cubicBezTo>
                  <a:pt x="797420" y="352374"/>
                  <a:pt x="786488" y="354070"/>
                  <a:pt x="707540" y="352425"/>
                </a:cubicBezTo>
                <a:cubicBezTo>
                  <a:pt x="666026" y="353368"/>
                  <a:pt x="617656" y="352358"/>
                  <a:pt x="574190" y="357187"/>
                </a:cubicBezTo>
                <a:cubicBezTo>
                  <a:pt x="569392" y="357720"/>
                  <a:pt x="564665" y="358774"/>
                  <a:pt x="559903" y="359568"/>
                </a:cubicBezTo>
                <a:lnTo>
                  <a:pt x="433696" y="357187"/>
                </a:lnTo>
                <a:lnTo>
                  <a:pt x="362259" y="354806"/>
                </a:lnTo>
                <a:cubicBezTo>
                  <a:pt x="346377" y="354171"/>
                  <a:pt x="330522" y="352886"/>
                  <a:pt x="314634" y="352425"/>
                </a:cubicBezTo>
                <a:cubicBezTo>
                  <a:pt x="246414" y="350447"/>
                  <a:pt x="94715" y="348525"/>
                  <a:pt x="36028" y="347662"/>
                </a:cubicBezTo>
                <a:cubicBezTo>
                  <a:pt x="29678" y="346868"/>
                  <a:pt x="22303" y="348831"/>
                  <a:pt x="16978" y="345281"/>
                </a:cubicBezTo>
                <a:cubicBezTo>
                  <a:pt x="13610" y="343036"/>
                  <a:pt x="13802" y="336153"/>
                  <a:pt x="14596" y="333375"/>
                </a:cubicBezTo>
                <a:cubicBezTo>
                  <a:pt x="15390" y="330597"/>
                  <a:pt x="24122" y="332581"/>
                  <a:pt x="21741" y="328612"/>
                </a:cubicBezTo>
                <a:cubicBezTo>
                  <a:pt x="20947" y="322262"/>
                  <a:pt x="25313" y="315118"/>
                  <a:pt x="24122" y="304799"/>
                </a:cubicBezTo>
                <a:cubicBezTo>
                  <a:pt x="22931" y="294480"/>
                  <a:pt x="22383" y="321212"/>
                  <a:pt x="14597" y="266700"/>
                </a:cubicBezTo>
                <a:cubicBezTo>
                  <a:pt x="14738" y="265222"/>
                  <a:pt x="2050" y="217511"/>
                  <a:pt x="5071" y="202406"/>
                </a:cubicBezTo>
                <a:cubicBezTo>
                  <a:pt x="5563" y="199945"/>
                  <a:pt x="6763" y="183389"/>
                  <a:pt x="7453" y="180975"/>
                </a:cubicBezTo>
                <a:cubicBezTo>
                  <a:pt x="10219" y="171295"/>
                  <a:pt x="-2072" y="146446"/>
                  <a:pt x="309" y="138112"/>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3" name="TextBox 52">
            <a:extLst>
              <a:ext uri="{FF2B5EF4-FFF2-40B4-BE49-F238E27FC236}">
                <a16:creationId xmlns:a16="http://schemas.microsoft.com/office/drawing/2014/main" id="{64277742-1E1D-EBB3-DB22-C5339A6CA254}"/>
              </a:ext>
            </a:extLst>
          </p:cNvPr>
          <p:cNvSpPr txBox="1">
            <a:spLocks/>
          </p:cNvSpPr>
          <p:nvPr/>
        </p:nvSpPr>
        <p:spPr>
          <a:xfrm>
            <a:off x="4432136" y="140602"/>
            <a:ext cx="3610295" cy="369332"/>
          </a:xfrm>
          <a:prstGeom prst="rect">
            <a:avLst/>
          </a:prstGeom>
          <a:noFill/>
        </p:spPr>
        <p:txBody>
          <a:bodyPr wrap="square" rtlCol="0">
            <a:spAutoFit/>
          </a:bodyPr>
          <a:lstStyle/>
          <a:p>
            <a:r>
              <a:rPr lang="en-US" dirty="0"/>
              <a:t>Solar Responders</a:t>
            </a:r>
          </a:p>
        </p:txBody>
      </p:sp>
      <p:grpSp>
        <p:nvGrpSpPr>
          <p:cNvPr id="69" name="Group 68">
            <a:extLst>
              <a:ext uri="{FF2B5EF4-FFF2-40B4-BE49-F238E27FC236}">
                <a16:creationId xmlns:a16="http://schemas.microsoft.com/office/drawing/2014/main" id="{1956FAB0-1073-FB28-6A08-60BDA56175F6}"/>
              </a:ext>
            </a:extLst>
          </p:cNvPr>
          <p:cNvGrpSpPr>
            <a:grpSpLocks noGrp="1" noUngrp="1" noRot="1" noMove="1" noResize="1"/>
          </p:cNvGrpSpPr>
          <p:nvPr/>
        </p:nvGrpSpPr>
        <p:grpSpPr>
          <a:xfrm>
            <a:off x="70349" y="4753012"/>
            <a:ext cx="1297556" cy="2050105"/>
            <a:chOff x="70349" y="4753012"/>
            <a:chExt cx="1297556" cy="2050105"/>
          </a:xfrm>
        </p:grpSpPr>
        <p:sp>
          <p:nvSpPr>
            <p:cNvPr id="54" name="Rectangle 53">
              <a:extLst>
                <a:ext uri="{FF2B5EF4-FFF2-40B4-BE49-F238E27FC236}">
                  <a16:creationId xmlns:a16="http://schemas.microsoft.com/office/drawing/2014/main" id="{45B250E2-6FDC-1744-6B54-A3C66DBBFF66}"/>
                </a:ext>
              </a:extLst>
            </p:cNvPr>
            <p:cNvSpPr>
              <a:spLocks noGrp="1" noRot="1" noMove="1" noResize="1" noEditPoints="1" noAdjustHandles="1" noChangeArrowheads="1" noChangeShapeType="1"/>
            </p:cNvSpPr>
            <p:nvPr/>
          </p:nvSpPr>
          <p:spPr>
            <a:xfrm>
              <a:off x="70349" y="4753012"/>
              <a:ext cx="1297556" cy="2050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Legend:</a:t>
              </a:r>
            </a:p>
          </p:txBody>
        </p:sp>
        <p:sp>
          <p:nvSpPr>
            <p:cNvPr id="55" name="Rectangle 54">
              <a:extLst>
                <a:ext uri="{FF2B5EF4-FFF2-40B4-BE49-F238E27FC236}">
                  <a16:creationId xmlns:a16="http://schemas.microsoft.com/office/drawing/2014/main" id="{ACAFF3FC-C287-67F5-C246-8C8AEFBFE878}"/>
                </a:ext>
              </a:extLst>
            </p:cNvPr>
            <p:cNvSpPr>
              <a:spLocks noGrp="1" noRot="1" noMove="1" noResize="1" noEditPoints="1" noAdjustHandles="1" noChangeArrowheads="1" noChangeShapeType="1"/>
            </p:cNvSpPr>
            <p:nvPr/>
          </p:nvSpPr>
          <p:spPr>
            <a:xfrm>
              <a:off x="142955" y="5200979"/>
              <a:ext cx="251030" cy="228709"/>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08EBFEB-8E44-EF11-C5BB-B731050DFF07}"/>
                </a:ext>
              </a:extLst>
            </p:cNvPr>
            <p:cNvSpPr>
              <a:spLocks noGrp="1" noRot="1" noMove="1" noResize="1" noEditPoints="1" noAdjustHandles="1" noChangeArrowheads="1" noChangeShapeType="1"/>
            </p:cNvSpPr>
            <p:nvPr/>
          </p:nvSpPr>
          <p:spPr>
            <a:xfrm>
              <a:off x="143803" y="5765205"/>
              <a:ext cx="251030" cy="228709"/>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A8422D-3166-AE91-AC9C-E0B43A55B5EB}"/>
                </a:ext>
              </a:extLst>
            </p:cNvPr>
            <p:cNvSpPr>
              <a:spLocks noGrp="1" noRot="1" noMove="1" noResize="1" noEditPoints="1" noAdjustHandles="1" noChangeArrowheads="1" noChangeShapeType="1"/>
            </p:cNvSpPr>
            <p:nvPr/>
          </p:nvSpPr>
          <p:spPr>
            <a:xfrm>
              <a:off x="142955" y="6355714"/>
              <a:ext cx="251030" cy="2287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8607A5C-4F71-E0D1-6150-42C8D29F6360}"/>
                </a:ext>
              </a:extLst>
            </p:cNvPr>
            <p:cNvSpPr txBox="1">
              <a:spLocks noGrp="1" noRot="1" noMove="1" noResize="1" noEditPoints="1" noAdjustHandles="1" noChangeArrowheads="1" noChangeShapeType="1"/>
            </p:cNvSpPr>
            <p:nvPr/>
          </p:nvSpPr>
          <p:spPr>
            <a:xfrm>
              <a:off x="373679" y="5084282"/>
              <a:ext cx="947211" cy="461665"/>
            </a:xfrm>
            <a:prstGeom prst="rect">
              <a:avLst/>
            </a:prstGeom>
            <a:noFill/>
          </p:spPr>
          <p:txBody>
            <a:bodyPr wrap="square" rtlCol="0">
              <a:spAutoFit/>
            </a:bodyPr>
            <a:lstStyle/>
            <a:p>
              <a:r>
                <a:rPr lang="en-US" sz="1200" dirty="0"/>
                <a:t>Solar info available</a:t>
              </a:r>
            </a:p>
          </p:txBody>
        </p:sp>
        <p:sp>
          <p:nvSpPr>
            <p:cNvPr id="59" name="TextBox 58">
              <a:extLst>
                <a:ext uri="{FF2B5EF4-FFF2-40B4-BE49-F238E27FC236}">
                  <a16:creationId xmlns:a16="http://schemas.microsoft.com/office/drawing/2014/main" id="{ECA33195-D875-8FCF-8080-7499CEA24883}"/>
                </a:ext>
              </a:extLst>
            </p:cNvPr>
            <p:cNvSpPr txBox="1">
              <a:spLocks noGrp="1" noRot="1" noMove="1" noResize="1" noEditPoints="1" noAdjustHandles="1" noChangeArrowheads="1" noChangeShapeType="1"/>
            </p:cNvSpPr>
            <p:nvPr/>
          </p:nvSpPr>
          <p:spPr>
            <a:xfrm>
              <a:off x="381419" y="5542357"/>
              <a:ext cx="939471" cy="646331"/>
            </a:xfrm>
            <a:prstGeom prst="rect">
              <a:avLst/>
            </a:prstGeom>
            <a:noFill/>
          </p:spPr>
          <p:txBody>
            <a:bodyPr wrap="square" rtlCol="0">
              <a:spAutoFit/>
            </a:bodyPr>
            <a:lstStyle/>
            <a:p>
              <a:r>
                <a:rPr lang="en-US" sz="1200" dirty="0"/>
                <a:t>Confirmed no solar panels</a:t>
              </a:r>
            </a:p>
          </p:txBody>
        </p:sp>
        <p:sp>
          <p:nvSpPr>
            <p:cNvPr id="60" name="TextBox 59">
              <a:extLst>
                <a:ext uri="{FF2B5EF4-FFF2-40B4-BE49-F238E27FC236}">
                  <a16:creationId xmlns:a16="http://schemas.microsoft.com/office/drawing/2014/main" id="{E80BF4D7-17BA-0EB3-D6BF-E07E00166103}"/>
                </a:ext>
              </a:extLst>
            </p:cNvPr>
            <p:cNvSpPr txBox="1">
              <a:spLocks noGrp="1" noRot="1" noMove="1" noResize="1" noEditPoints="1" noAdjustHandles="1" noChangeArrowheads="1" noChangeShapeType="1"/>
            </p:cNvSpPr>
            <p:nvPr/>
          </p:nvSpPr>
          <p:spPr>
            <a:xfrm>
              <a:off x="381419" y="6146904"/>
              <a:ext cx="939470" cy="646331"/>
            </a:xfrm>
            <a:prstGeom prst="rect">
              <a:avLst/>
            </a:prstGeom>
            <a:noFill/>
          </p:spPr>
          <p:txBody>
            <a:bodyPr wrap="square" rtlCol="0">
              <a:spAutoFit/>
            </a:bodyPr>
            <a:lstStyle/>
            <a:p>
              <a:r>
                <a:rPr lang="en-US" sz="1200" dirty="0"/>
                <a:t>Solar information unknown</a:t>
              </a:r>
            </a:p>
          </p:txBody>
        </p:sp>
      </p:grpSp>
      <p:pic>
        <p:nvPicPr>
          <p:cNvPr id="62" name="Picture 61" descr="A compass with a red needle&#10;&#10;Description automatically generated">
            <a:extLst>
              <a:ext uri="{FF2B5EF4-FFF2-40B4-BE49-F238E27FC236}">
                <a16:creationId xmlns:a16="http://schemas.microsoft.com/office/drawing/2014/main" id="{0AFAD332-0BDF-878A-5809-DB9B551D1EDC}"/>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r="9610"/>
          <a:stretch/>
        </p:blipFill>
        <p:spPr>
          <a:xfrm>
            <a:off x="11359652" y="735935"/>
            <a:ext cx="762000" cy="757201"/>
          </a:xfrm>
          <a:prstGeom prst="rect">
            <a:avLst/>
          </a:prstGeom>
        </p:spPr>
      </p:pic>
      <p:grpSp>
        <p:nvGrpSpPr>
          <p:cNvPr id="68" name="Group 67">
            <a:extLst>
              <a:ext uri="{FF2B5EF4-FFF2-40B4-BE49-F238E27FC236}">
                <a16:creationId xmlns:a16="http://schemas.microsoft.com/office/drawing/2014/main" id="{D8FC1249-6C6F-D7D7-E383-AFEADD81BDFD}"/>
              </a:ext>
            </a:extLst>
          </p:cNvPr>
          <p:cNvGrpSpPr/>
          <p:nvPr/>
        </p:nvGrpSpPr>
        <p:grpSpPr>
          <a:xfrm>
            <a:off x="11483322" y="1494059"/>
            <a:ext cx="514660" cy="1243394"/>
            <a:chOff x="6277273" y="2369320"/>
            <a:chExt cx="890344" cy="1852727"/>
          </a:xfrm>
        </p:grpSpPr>
        <p:pic>
          <p:nvPicPr>
            <p:cNvPr id="64" name="Picture 63" descr="A screenshot of a map&#10;&#10;Description automatically generated">
              <a:extLst>
                <a:ext uri="{FF2B5EF4-FFF2-40B4-BE49-F238E27FC236}">
                  <a16:creationId xmlns:a16="http://schemas.microsoft.com/office/drawing/2014/main" id="{1D236987-8CB9-7A77-3CD1-75DA4CAAE6AE}"/>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76299" t="44140" r="8219" b="29374"/>
            <a:stretch/>
          </p:blipFill>
          <p:spPr>
            <a:xfrm>
              <a:off x="6277274" y="2369320"/>
              <a:ext cx="890343" cy="1852727"/>
            </a:xfrm>
            <a:prstGeom prst="rect">
              <a:avLst/>
            </a:prstGeom>
          </p:spPr>
        </p:pic>
        <p:sp>
          <p:nvSpPr>
            <p:cNvPr id="67" name="Isosceles Triangle 66">
              <a:extLst>
                <a:ext uri="{FF2B5EF4-FFF2-40B4-BE49-F238E27FC236}">
                  <a16:creationId xmlns:a16="http://schemas.microsoft.com/office/drawing/2014/main" id="{A335C65C-4292-C79D-9E11-7F2C6B4B2CB9}"/>
                </a:ext>
              </a:extLst>
            </p:cNvPr>
            <p:cNvSpPr/>
            <p:nvPr/>
          </p:nvSpPr>
          <p:spPr>
            <a:xfrm rot="5400000">
              <a:off x="6191400" y="3162453"/>
              <a:ext cx="352423" cy="180677"/>
            </a:xfrm>
            <a:prstGeom prst="triangle">
              <a:avLst>
                <a:gd name="adj" fmla="val 5202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2" name="Picture 1" descr="A black background with a black square&#10;&#10;Description automatically generated with medium confidence">
            <a:hlinkClick r:id="rId11" action="ppaction://hlinksldjump"/>
            <a:extLst>
              <a:ext uri="{FF2B5EF4-FFF2-40B4-BE49-F238E27FC236}">
                <a16:creationId xmlns:a16="http://schemas.microsoft.com/office/drawing/2014/main" id="{81A76452-3729-8951-405E-7F8D5FB2CA5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61123" y="58033"/>
            <a:ext cx="526915" cy="526915"/>
          </a:xfrm>
          <a:prstGeom prst="rect">
            <a:avLst/>
          </a:prstGeom>
        </p:spPr>
      </p:pic>
      <p:sp>
        <p:nvSpPr>
          <p:cNvPr id="3" name="Rectangle 2">
            <a:extLst>
              <a:ext uri="{FF2B5EF4-FFF2-40B4-BE49-F238E27FC236}">
                <a16:creationId xmlns:a16="http://schemas.microsoft.com/office/drawing/2014/main" id="{F5810700-7585-A102-18A3-12D8AB1CD703}"/>
              </a:ext>
            </a:extLst>
          </p:cNvPr>
          <p:cNvSpPr/>
          <p:nvPr/>
        </p:nvSpPr>
        <p:spPr>
          <a:xfrm>
            <a:off x="1812447" y="1915603"/>
            <a:ext cx="1660397" cy="937652"/>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Solar Info:</a:t>
            </a:r>
          </a:p>
          <a:p>
            <a:pPr algn="ctr"/>
            <a:endParaRPr lang="en-US" sz="900" u="sng" dirty="0">
              <a:solidFill>
                <a:schemeClr val="tx1"/>
              </a:solidFill>
            </a:endParaRPr>
          </a:p>
          <a:p>
            <a:r>
              <a:rPr lang="en-US" sz="900" dirty="0">
                <a:solidFill>
                  <a:schemeClr val="tx1"/>
                </a:solidFill>
              </a:rPr>
              <a:t>Brand: SunPower</a:t>
            </a:r>
          </a:p>
          <a:p>
            <a:r>
              <a:rPr lang="en-US" sz="900" dirty="0">
                <a:solidFill>
                  <a:schemeClr val="tx1"/>
                </a:solidFill>
              </a:rPr>
              <a:t>Serial Number: </a:t>
            </a:r>
            <a:r>
              <a:rPr lang="en-US" sz="900" b="0" i="0" dirty="0">
                <a:solidFill>
                  <a:schemeClr val="tx1"/>
                </a:solidFill>
                <a:effectLst/>
              </a:rPr>
              <a:t>mfn59nt5643v</a:t>
            </a:r>
            <a:endParaRPr lang="en-US" sz="900" dirty="0">
              <a:solidFill>
                <a:schemeClr val="tx1"/>
              </a:solidFill>
            </a:endParaRPr>
          </a:p>
          <a:p>
            <a:r>
              <a:rPr lang="en-US" sz="900" dirty="0">
                <a:solidFill>
                  <a:schemeClr val="tx1"/>
                </a:solidFill>
              </a:rPr>
              <a:t>Location: Roof-East</a:t>
            </a:r>
          </a:p>
          <a:p>
            <a:r>
              <a:rPr lang="en-US" sz="900" dirty="0">
                <a:solidFill>
                  <a:schemeClr val="tx1"/>
                </a:solidFill>
              </a:rPr>
              <a:t>Backup Batteries: yes</a:t>
            </a:r>
          </a:p>
          <a:p>
            <a:pPr algn="ctr"/>
            <a:endParaRPr lang="en-US" sz="900" u="sng" dirty="0">
              <a:solidFill>
                <a:schemeClr val="tx1"/>
              </a:solidFill>
            </a:endParaRPr>
          </a:p>
        </p:txBody>
      </p:sp>
      <p:sp>
        <p:nvSpPr>
          <p:cNvPr id="4" name="Rectangle 3">
            <a:hlinkHover r:id="rId2" action="ppaction://hlinksldjump"/>
            <a:extLst>
              <a:ext uri="{FF2B5EF4-FFF2-40B4-BE49-F238E27FC236}">
                <a16:creationId xmlns:a16="http://schemas.microsoft.com/office/drawing/2014/main" id="{F5E320AC-D576-0C15-763A-1162BFC10692}"/>
              </a:ext>
            </a:extLst>
          </p:cNvPr>
          <p:cNvSpPr>
            <a:spLocks/>
          </p:cNvSpPr>
          <p:nvPr/>
        </p:nvSpPr>
        <p:spPr>
          <a:xfrm>
            <a:off x="0" y="0"/>
            <a:ext cx="12185163"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515EB8E-2BB9-1E42-3930-E4E836971F80}"/>
              </a:ext>
            </a:extLst>
          </p:cNvPr>
          <p:cNvSpPr>
            <a:spLocks/>
          </p:cNvSpPr>
          <p:nvPr/>
        </p:nvSpPr>
        <p:spPr>
          <a:xfrm>
            <a:off x="2369783" y="2897505"/>
            <a:ext cx="545726" cy="266700"/>
          </a:xfrm>
          <a:custGeom>
            <a:avLst/>
            <a:gdLst>
              <a:gd name="connsiteX0" fmla="*/ 4703 w 547533"/>
              <a:gd name="connsiteY0" fmla="*/ 9525 h 266700"/>
              <a:gd name="connsiteX1" fmla="*/ 21371 w 547533"/>
              <a:gd name="connsiteY1" fmla="*/ 23813 h 266700"/>
              <a:gd name="connsiteX2" fmla="*/ 18990 w 547533"/>
              <a:gd name="connsiteY2" fmla="*/ 47625 h 266700"/>
              <a:gd name="connsiteX3" fmla="*/ 14228 w 547533"/>
              <a:gd name="connsiteY3" fmla="*/ 71438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1371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8514 w 547533"/>
              <a:gd name="connsiteY5" fmla="*/ 102393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26134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4327 w 545726"/>
              <a:gd name="connsiteY4" fmla="*/ 95250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1945 w 545726"/>
              <a:gd name="connsiteY4" fmla="*/ 97631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5726" h="266700">
                <a:moveTo>
                  <a:pt x="2896" y="9525"/>
                </a:moveTo>
                <a:cubicBezTo>
                  <a:pt x="-8216" y="13494"/>
                  <a:pt x="15992" y="17066"/>
                  <a:pt x="19564" y="23813"/>
                </a:cubicBezTo>
                <a:cubicBezTo>
                  <a:pt x="23136" y="30560"/>
                  <a:pt x="24327" y="41673"/>
                  <a:pt x="24327" y="50007"/>
                </a:cubicBezTo>
                <a:cubicBezTo>
                  <a:pt x="24327" y="58341"/>
                  <a:pt x="23387" y="62351"/>
                  <a:pt x="19565" y="73819"/>
                </a:cubicBezTo>
                <a:cubicBezTo>
                  <a:pt x="20359" y="81756"/>
                  <a:pt x="21152" y="81359"/>
                  <a:pt x="21945" y="97631"/>
                </a:cubicBezTo>
                <a:cubicBezTo>
                  <a:pt x="22739" y="113903"/>
                  <a:pt x="24723" y="166687"/>
                  <a:pt x="24326" y="171449"/>
                </a:cubicBezTo>
                <a:cubicBezTo>
                  <a:pt x="23929" y="176211"/>
                  <a:pt x="18770" y="118269"/>
                  <a:pt x="19564" y="126206"/>
                </a:cubicBezTo>
                <a:cubicBezTo>
                  <a:pt x="17649" y="147275"/>
                  <a:pt x="22670" y="192255"/>
                  <a:pt x="24327" y="207169"/>
                </a:cubicBezTo>
                <a:cubicBezTo>
                  <a:pt x="26326" y="225158"/>
                  <a:pt x="24327" y="242094"/>
                  <a:pt x="29089" y="259556"/>
                </a:cubicBezTo>
                <a:lnTo>
                  <a:pt x="167202" y="257175"/>
                </a:lnTo>
                <a:cubicBezTo>
                  <a:pt x="183097" y="257175"/>
                  <a:pt x="198945" y="258921"/>
                  <a:pt x="214827" y="259556"/>
                </a:cubicBezTo>
                <a:lnTo>
                  <a:pt x="286264" y="261938"/>
                </a:lnTo>
                <a:cubicBezTo>
                  <a:pt x="357185" y="267393"/>
                  <a:pt x="271844" y="261938"/>
                  <a:pt x="395802" y="261938"/>
                </a:cubicBezTo>
                <a:cubicBezTo>
                  <a:pt x="408013" y="261938"/>
                  <a:pt x="493935" y="265965"/>
                  <a:pt x="510102" y="266700"/>
                </a:cubicBezTo>
                <a:cubicBezTo>
                  <a:pt x="521109" y="263949"/>
                  <a:pt x="522008" y="266773"/>
                  <a:pt x="522008" y="252413"/>
                </a:cubicBezTo>
                <a:cubicBezTo>
                  <a:pt x="522008" y="180300"/>
                  <a:pt x="522241" y="187836"/>
                  <a:pt x="517246" y="142875"/>
                </a:cubicBezTo>
                <a:cubicBezTo>
                  <a:pt x="525977" y="142081"/>
                  <a:pt x="536923" y="146359"/>
                  <a:pt x="543439" y="140494"/>
                </a:cubicBezTo>
                <a:cubicBezTo>
                  <a:pt x="548196" y="136213"/>
                  <a:pt x="544608" y="126769"/>
                  <a:pt x="541058" y="121444"/>
                </a:cubicBezTo>
                <a:cubicBezTo>
                  <a:pt x="538813" y="118076"/>
                  <a:pt x="533144" y="119728"/>
                  <a:pt x="529152" y="119063"/>
                </a:cubicBezTo>
                <a:cubicBezTo>
                  <a:pt x="523616" y="118140"/>
                  <a:pt x="518039" y="117475"/>
                  <a:pt x="512483" y="116681"/>
                </a:cubicBezTo>
                <a:cubicBezTo>
                  <a:pt x="510102" y="115887"/>
                  <a:pt x="507646" y="115289"/>
                  <a:pt x="505339" y="114300"/>
                </a:cubicBezTo>
                <a:cubicBezTo>
                  <a:pt x="502076" y="112902"/>
                  <a:pt x="499138" y="110784"/>
                  <a:pt x="495814" y="109538"/>
                </a:cubicBezTo>
                <a:cubicBezTo>
                  <a:pt x="488471" y="106784"/>
                  <a:pt x="481944" y="107043"/>
                  <a:pt x="474383" y="104775"/>
                </a:cubicBezTo>
                <a:cubicBezTo>
                  <a:pt x="472565" y="104230"/>
                  <a:pt x="459239" y="98341"/>
                  <a:pt x="455333" y="97631"/>
                </a:cubicBezTo>
                <a:cubicBezTo>
                  <a:pt x="449037" y="96486"/>
                  <a:pt x="442633" y="96044"/>
                  <a:pt x="436283" y="95250"/>
                </a:cubicBezTo>
                <a:cubicBezTo>
                  <a:pt x="419128" y="89532"/>
                  <a:pt x="440579" y="96479"/>
                  <a:pt x="419614" y="90488"/>
                </a:cubicBezTo>
                <a:cubicBezTo>
                  <a:pt x="402523" y="85604"/>
                  <a:pt x="424783" y="90568"/>
                  <a:pt x="400564" y="85725"/>
                </a:cubicBezTo>
                <a:cubicBezTo>
                  <a:pt x="386091" y="76076"/>
                  <a:pt x="401466" y="85170"/>
                  <a:pt x="383896" y="78581"/>
                </a:cubicBezTo>
                <a:cubicBezTo>
                  <a:pt x="364935" y="71470"/>
                  <a:pt x="383467" y="72780"/>
                  <a:pt x="352939" y="66675"/>
                </a:cubicBezTo>
                <a:cubicBezTo>
                  <a:pt x="345002" y="65088"/>
                  <a:pt x="336806" y="64473"/>
                  <a:pt x="329127" y="61913"/>
                </a:cubicBezTo>
                <a:cubicBezTo>
                  <a:pt x="312806" y="56471"/>
                  <a:pt x="333051" y="62893"/>
                  <a:pt x="310077" y="57150"/>
                </a:cubicBezTo>
                <a:cubicBezTo>
                  <a:pt x="307642" y="56541"/>
                  <a:pt x="305347" y="55459"/>
                  <a:pt x="302933" y="54769"/>
                </a:cubicBezTo>
                <a:cubicBezTo>
                  <a:pt x="299786" y="53870"/>
                  <a:pt x="296555" y="53287"/>
                  <a:pt x="293408" y="52388"/>
                </a:cubicBezTo>
                <a:cubicBezTo>
                  <a:pt x="290994" y="51698"/>
                  <a:pt x="288678" y="50696"/>
                  <a:pt x="286264" y="50006"/>
                </a:cubicBezTo>
                <a:cubicBezTo>
                  <a:pt x="278423" y="47765"/>
                  <a:pt x="273010" y="46879"/>
                  <a:pt x="264833" y="45244"/>
                </a:cubicBezTo>
                <a:cubicBezTo>
                  <a:pt x="260864" y="43656"/>
                  <a:pt x="256982" y="41833"/>
                  <a:pt x="252927" y="40481"/>
                </a:cubicBezTo>
                <a:cubicBezTo>
                  <a:pt x="243308" y="37275"/>
                  <a:pt x="241871" y="38549"/>
                  <a:pt x="231496" y="35719"/>
                </a:cubicBezTo>
                <a:cubicBezTo>
                  <a:pt x="202730" y="27874"/>
                  <a:pt x="232411" y="33128"/>
                  <a:pt x="200539" y="28575"/>
                </a:cubicBezTo>
                <a:cubicBezTo>
                  <a:pt x="188162" y="24449"/>
                  <a:pt x="187971" y="24058"/>
                  <a:pt x="169583" y="21431"/>
                </a:cubicBezTo>
                <a:cubicBezTo>
                  <a:pt x="164027" y="20637"/>
                  <a:pt x="158436" y="20054"/>
                  <a:pt x="152914" y="19050"/>
                </a:cubicBezTo>
                <a:cubicBezTo>
                  <a:pt x="124415" y="13869"/>
                  <a:pt x="159177" y="19384"/>
                  <a:pt x="136246" y="14288"/>
                </a:cubicBezTo>
                <a:cubicBezTo>
                  <a:pt x="131533" y="13240"/>
                  <a:pt x="126721" y="12700"/>
                  <a:pt x="121958" y="11906"/>
                </a:cubicBezTo>
                <a:cubicBezTo>
                  <a:pt x="118783" y="10319"/>
                  <a:pt x="115801" y="8267"/>
                  <a:pt x="112433" y="7144"/>
                </a:cubicBezTo>
                <a:cubicBezTo>
                  <a:pt x="106223" y="5074"/>
                  <a:pt x="99593" y="4451"/>
                  <a:pt x="93383" y="2381"/>
                </a:cubicBezTo>
                <a:lnTo>
                  <a:pt x="86239" y="0"/>
                </a:lnTo>
                <a:cubicBezTo>
                  <a:pt x="30703" y="3267"/>
                  <a:pt x="14008" y="5556"/>
                  <a:pt x="2896" y="9525"/>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669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black and white symbol&#10;&#10;Description automatically generated">
            <a:hlinkClick r:id="rId2" action="ppaction://hlinksldjump"/>
            <a:extLst>
              <a:ext uri="{FF2B5EF4-FFF2-40B4-BE49-F238E27FC236}">
                <a16:creationId xmlns:a16="http://schemas.microsoft.com/office/drawing/2014/main" id="{25EC7A5E-E7E1-135F-E008-5465EA5B12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7" y="0"/>
            <a:ext cx="642983" cy="642983"/>
          </a:xfrm>
        </p:spPr>
      </p:pic>
      <p:grpSp>
        <p:nvGrpSpPr>
          <p:cNvPr id="26" name="Group 25">
            <a:extLst>
              <a:ext uri="{FF2B5EF4-FFF2-40B4-BE49-F238E27FC236}">
                <a16:creationId xmlns:a16="http://schemas.microsoft.com/office/drawing/2014/main" id="{C7171E47-7D37-52ED-C9F3-EC892EE90BE6}"/>
              </a:ext>
            </a:extLst>
          </p:cNvPr>
          <p:cNvGrpSpPr/>
          <p:nvPr/>
        </p:nvGrpSpPr>
        <p:grpSpPr>
          <a:xfrm>
            <a:off x="688135" y="54883"/>
            <a:ext cx="3626122" cy="570754"/>
            <a:chOff x="1943787" y="14125"/>
            <a:chExt cx="3673634" cy="614589"/>
          </a:xfrm>
        </p:grpSpPr>
        <p:sp>
          <p:nvSpPr>
            <p:cNvPr id="12" name="Rectangle 11">
              <a:extLst>
                <a:ext uri="{FF2B5EF4-FFF2-40B4-BE49-F238E27FC236}">
                  <a16:creationId xmlns:a16="http://schemas.microsoft.com/office/drawing/2014/main" id="{9FF238A7-8524-A2BA-7BE7-2B4E7276BCEC}"/>
                </a:ext>
              </a:extLst>
            </p:cNvPr>
            <p:cNvSpPr/>
            <p:nvPr/>
          </p:nvSpPr>
          <p:spPr>
            <a:xfrm>
              <a:off x="1959821" y="14125"/>
              <a:ext cx="3657600" cy="6145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955929-E551-5688-6D51-F5A302C14072}"/>
                </a:ext>
              </a:extLst>
            </p:cNvPr>
            <p:cNvSpPr txBox="1">
              <a:spLocks/>
            </p:cNvSpPr>
            <p:nvPr/>
          </p:nvSpPr>
          <p:spPr>
            <a:xfrm>
              <a:off x="1943787" y="116466"/>
              <a:ext cx="3657600" cy="369332"/>
            </a:xfrm>
            <a:prstGeom prst="rect">
              <a:avLst/>
            </a:prstGeom>
            <a:noFill/>
          </p:spPr>
          <p:txBody>
            <a:bodyPr wrap="square" rtlCol="0">
              <a:spAutoFit/>
            </a:bodyPr>
            <a:lstStyle/>
            <a:p>
              <a:r>
                <a:rPr lang="en-US" dirty="0"/>
                <a:t>Search…</a:t>
              </a:r>
            </a:p>
          </p:txBody>
        </p:sp>
      </p:grpSp>
      <p:pic>
        <p:nvPicPr>
          <p:cNvPr id="16" name="Picture 15" descr="A map of a town&#10;&#10;Description automatically generated">
            <a:extLst>
              <a:ext uri="{FF2B5EF4-FFF2-40B4-BE49-F238E27FC236}">
                <a16:creationId xmlns:a16="http://schemas.microsoft.com/office/drawing/2014/main" id="{F72C2293-F7C0-60E3-32C6-8C6E4E2CC17E}"/>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14183" t="545" r="14243"/>
          <a:stretch/>
        </p:blipFill>
        <p:spPr>
          <a:xfrm>
            <a:off x="832349" y="756722"/>
            <a:ext cx="11289302" cy="6025608"/>
          </a:xfrm>
          <a:prstGeom prst="rect">
            <a:avLst/>
          </a:prstGeom>
          <a:ln>
            <a:noFill/>
          </a:ln>
        </p:spPr>
      </p:pic>
      <p:pic>
        <p:nvPicPr>
          <p:cNvPr id="18" name="Picture 17" descr="A black and white gear&#10;&#10;Description automatically generated">
            <a:extLst>
              <a:ext uri="{FF2B5EF4-FFF2-40B4-BE49-F238E27FC236}">
                <a16:creationId xmlns:a16="http://schemas.microsoft.com/office/drawing/2014/main" id="{1ACD4927-5981-6786-056A-8595152342A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557333" y="36043"/>
            <a:ext cx="627830" cy="570754"/>
          </a:xfrm>
          <a:prstGeom prst="rect">
            <a:avLst/>
          </a:prstGeom>
        </p:spPr>
      </p:pic>
      <p:sp>
        <p:nvSpPr>
          <p:cNvPr id="25" name="Rectangle 24">
            <a:extLst>
              <a:ext uri="{FF2B5EF4-FFF2-40B4-BE49-F238E27FC236}">
                <a16:creationId xmlns:a16="http://schemas.microsoft.com/office/drawing/2014/main" id="{C33B4081-E6FC-2751-2168-48CBF05DB259}"/>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9A96B70-B16F-6AC8-5CEB-949F89286AD9}"/>
              </a:ext>
            </a:extLst>
          </p:cNvPr>
          <p:cNvSpPr/>
          <p:nvPr/>
        </p:nvSpPr>
        <p:spPr>
          <a:xfrm>
            <a:off x="7411453" y="2616868"/>
            <a:ext cx="981134" cy="360948"/>
          </a:xfrm>
          <a:custGeom>
            <a:avLst/>
            <a:gdLst>
              <a:gd name="connsiteX0" fmla="*/ 878305 w 981134"/>
              <a:gd name="connsiteY0" fmla="*/ 126332 h 360948"/>
              <a:gd name="connsiteX1" fmla="*/ 944479 w 981134"/>
              <a:gd name="connsiteY1" fmla="*/ 144379 h 360948"/>
              <a:gd name="connsiteX2" fmla="*/ 962526 w 981134"/>
              <a:gd name="connsiteY2" fmla="*/ 150395 h 360948"/>
              <a:gd name="connsiteX3" fmla="*/ 974558 w 981134"/>
              <a:gd name="connsiteY3" fmla="*/ 168443 h 360948"/>
              <a:gd name="connsiteX4" fmla="*/ 974558 w 981134"/>
              <a:gd name="connsiteY4" fmla="*/ 264695 h 360948"/>
              <a:gd name="connsiteX5" fmla="*/ 968542 w 981134"/>
              <a:gd name="connsiteY5" fmla="*/ 312821 h 360948"/>
              <a:gd name="connsiteX6" fmla="*/ 944479 w 981134"/>
              <a:gd name="connsiteY6" fmla="*/ 354932 h 360948"/>
              <a:gd name="connsiteX7" fmla="*/ 914400 w 981134"/>
              <a:gd name="connsiteY7" fmla="*/ 348916 h 360948"/>
              <a:gd name="connsiteX8" fmla="*/ 764005 w 981134"/>
              <a:gd name="connsiteY8" fmla="*/ 360948 h 360948"/>
              <a:gd name="connsiteX9" fmla="*/ 120315 w 981134"/>
              <a:gd name="connsiteY9" fmla="*/ 354932 h 360948"/>
              <a:gd name="connsiteX10" fmla="*/ 24063 w 981134"/>
              <a:gd name="connsiteY10" fmla="*/ 348916 h 360948"/>
              <a:gd name="connsiteX11" fmla="*/ 18047 w 981134"/>
              <a:gd name="connsiteY11" fmla="*/ 330869 h 360948"/>
              <a:gd name="connsiteX12" fmla="*/ 0 w 981134"/>
              <a:gd name="connsiteY12" fmla="*/ 288758 h 360948"/>
              <a:gd name="connsiteX13" fmla="*/ 12031 w 981134"/>
              <a:gd name="connsiteY13" fmla="*/ 180474 h 360948"/>
              <a:gd name="connsiteX14" fmla="*/ 60158 w 981134"/>
              <a:gd name="connsiteY14" fmla="*/ 168443 h 360948"/>
              <a:gd name="connsiteX15" fmla="*/ 84221 w 981134"/>
              <a:gd name="connsiteY15" fmla="*/ 162427 h 360948"/>
              <a:gd name="connsiteX16" fmla="*/ 120315 w 981134"/>
              <a:gd name="connsiteY16" fmla="*/ 150395 h 360948"/>
              <a:gd name="connsiteX17" fmla="*/ 174458 w 981134"/>
              <a:gd name="connsiteY17" fmla="*/ 138364 h 360948"/>
              <a:gd name="connsiteX18" fmla="*/ 204536 w 981134"/>
              <a:gd name="connsiteY18" fmla="*/ 132348 h 360948"/>
              <a:gd name="connsiteX19" fmla="*/ 222584 w 981134"/>
              <a:gd name="connsiteY19" fmla="*/ 126332 h 360948"/>
              <a:gd name="connsiteX20" fmla="*/ 246647 w 981134"/>
              <a:gd name="connsiteY20" fmla="*/ 120316 h 360948"/>
              <a:gd name="connsiteX21" fmla="*/ 300789 w 981134"/>
              <a:gd name="connsiteY21" fmla="*/ 102269 h 360948"/>
              <a:gd name="connsiteX22" fmla="*/ 318836 w 981134"/>
              <a:gd name="connsiteY22" fmla="*/ 96253 h 360948"/>
              <a:gd name="connsiteX23" fmla="*/ 360947 w 981134"/>
              <a:gd name="connsiteY23" fmla="*/ 90237 h 360948"/>
              <a:gd name="connsiteX24" fmla="*/ 403058 w 981134"/>
              <a:gd name="connsiteY24" fmla="*/ 78206 h 360948"/>
              <a:gd name="connsiteX25" fmla="*/ 433136 w 981134"/>
              <a:gd name="connsiteY25" fmla="*/ 72190 h 360948"/>
              <a:gd name="connsiteX26" fmla="*/ 475247 w 981134"/>
              <a:gd name="connsiteY26" fmla="*/ 60158 h 360948"/>
              <a:gd name="connsiteX27" fmla="*/ 541421 w 981134"/>
              <a:gd name="connsiteY27" fmla="*/ 66174 h 360948"/>
              <a:gd name="connsiteX28" fmla="*/ 547436 w 981134"/>
              <a:gd name="connsiteY28" fmla="*/ 30079 h 360948"/>
              <a:gd name="connsiteX29" fmla="*/ 607594 w 981134"/>
              <a:gd name="connsiteY29" fmla="*/ 24064 h 360948"/>
              <a:gd name="connsiteX30" fmla="*/ 649705 w 981134"/>
              <a:gd name="connsiteY30" fmla="*/ 18048 h 360948"/>
              <a:gd name="connsiteX31" fmla="*/ 667752 w 981134"/>
              <a:gd name="connsiteY31" fmla="*/ 12032 h 360948"/>
              <a:gd name="connsiteX32" fmla="*/ 709863 w 981134"/>
              <a:gd name="connsiteY32" fmla="*/ 0 h 360948"/>
              <a:gd name="connsiteX33" fmla="*/ 764005 w 981134"/>
              <a:gd name="connsiteY33" fmla="*/ 6016 h 360948"/>
              <a:gd name="connsiteX34" fmla="*/ 830179 w 981134"/>
              <a:gd name="connsiteY34" fmla="*/ 24064 h 360948"/>
              <a:gd name="connsiteX35" fmla="*/ 884321 w 981134"/>
              <a:gd name="connsiteY35" fmla="*/ 36095 h 360948"/>
              <a:gd name="connsiteX36" fmla="*/ 902368 w 981134"/>
              <a:gd name="connsiteY36" fmla="*/ 42111 h 360948"/>
              <a:gd name="connsiteX37" fmla="*/ 872289 w 981134"/>
              <a:gd name="connsiteY37" fmla="*/ 66174 h 360948"/>
              <a:gd name="connsiteX38" fmla="*/ 878305 w 981134"/>
              <a:gd name="connsiteY38" fmla="*/ 12633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81134" h="360948">
                <a:moveTo>
                  <a:pt x="878305" y="126332"/>
                </a:moveTo>
                <a:cubicBezTo>
                  <a:pt x="920817" y="134835"/>
                  <a:pt x="898688" y="129116"/>
                  <a:pt x="944479" y="144379"/>
                </a:cubicBezTo>
                <a:lnTo>
                  <a:pt x="962526" y="150395"/>
                </a:lnTo>
                <a:cubicBezTo>
                  <a:pt x="966537" y="156411"/>
                  <a:pt x="971710" y="161797"/>
                  <a:pt x="974558" y="168443"/>
                </a:cubicBezTo>
                <a:cubicBezTo>
                  <a:pt x="987661" y="199017"/>
                  <a:pt x="977661" y="233665"/>
                  <a:pt x="974558" y="264695"/>
                </a:cubicBezTo>
                <a:cubicBezTo>
                  <a:pt x="972949" y="280782"/>
                  <a:pt x="970828" y="296817"/>
                  <a:pt x="968542" y="312821"/>
                </a:cubicBezTo>
                <a:cubicBezTo>
                  <a:pt x="962542" y="354818"/>
                  <a:pt x="973547" y="345242"/>
                  <a:pt x="944479" y="354932"/>
                </a:cubicBezTo>
                <a:cubicBezTo>
                  <a:pt x="934453" y="352927"/>
                  <a:pt x="924625" y="348916"/>
                  <a:pt x="914400" y="348916"/>
                </a:cubicBezTo>
                <a:cubicBezTo>
                  <a:pt x="891619" y="348916"/>
                  <a:pt x="792472" y="358360"/>
                  <a:pt x="764005" y="360948"/>
                </a:cubicBezTo>
                <a:lnTo>
                  <a:pt x="120315" y="354932"/>
                </a:lnTo>
                <a:cubicBezTo>
                  <a:pt x="88173" y="354409"/>
                  <a:pt x="55355" y="356279"/>
                  <a:pt x="24063" y="348916"/>
                </a:cubicBezTo>
                <a:cubicBezTo>
                  <a:pt x="17890" y="347464"/>
                  <a:pt x="20545" y="336697"/>
                  <a:pt x="18047" y="330869"/>
                </a:cubicBezTo>
                <a:cubicBezTo>
                  <a:pt x="-4248" y="278851"/>
                  <a:pt x="14102" y="331071"/>
                  <a:pt x="0" y="288758"/>
                </a:cubicBezTo>
                <a:cubicBezTo>
                  <a:pt x="4010" y="252663"/>
                  <a:pt x="-4210" y="212957"/>
                  <a:pt x="12031" y="180474"/>
                </a:cubicBezTo>
                <a:cubicBezTo>
                  <a:pt x="19426" y="165684"/>
                  <a:pt x="44116" y="172453"/>
                  <a:pt x="60158" y="168443"/>
                </a:cubicBezTo>
                <a:cubicBezTo>
                  <a:pt x="68179" y="166438"/>
                  <a:pt x="76377" y="165042"/>
                  <a:pt x="84221" y="162427"/>
                </a:cubicBezTo>
                <a:cubicBezTo>
                  <a:pt x="96252" y="158416"/>
                  <a:pt x="107805" y="152480"/>
                  <a:pt x="120315" y="150395"/>
                </a:cubicBezTo>
                <a:cubicBezTo>
                  <a:pt x="219619" y="133844"/>
                  <a:pt x="115229" y="153171"/>
                  <a:pt x="174458" y="138364"/>
                </a:cubicBezTo>
                <a:cubicBezTo>
                  <a:pt x="184377" y="135884"/>
                  <a:pt x="194617" y="134828"/>
                  <a:pt x="204536" y="132348"/>
                </a:cubicBezTo>
                <a:cubicBezTo>
                  <a:pt x="210688" y="130810"/>
                  <a:pt x="216487" y="128074"/>
                  <a:pt x="222584" y="126332"/>
                </a:cubicBezTo>
                <a:cubicBezTo>
                  <a:pt x="230534" y="124061"/>
                  <a:pt x="238728" y="122692"/>
                  <a:pt x="246647" y="120316"/>
                </a:cubicBezTo>
                <a:cubicBezTo>
                  <a:pt x="246694" y="120302"/>
                  <a:pt x="291742" y="105285"/>
                  <a:pt x="300789" y="102269"/>
                </a:cubicBezTo>
                <a:cubicBezTo>
                  <a:pt x="306805" y="100264"/>
                  <a:pt x="312559" y="97150"/>
                  <a:pt x="318836" y="96253"/>
                </a:cubicBezTo>
                <a:cubicBezTo>
                  <a:pt x="332873" y="94248"/>
                  <a:pt x="346996" y="92774"/>
                  <a:pt x="360947" y="90237"/>
                </a:cubicBezTo>
                <a:cubicBezTo>
                  <a:pt x="402185" y="82739"/>
                  <a:pt x="368712" y="86792"/>
                  <a:pt x="403058" y="78206"/>
                </a:cubicBezTo>
                <a:cubicBezTo>
                  <a:pt x="412977" y="75726"/>
                  <a:pt x="423155" y="74408"/>
                  <a:pt x="433136" y="72190"/>
                </a:cubicBezTo>
                <a:cubicBezTo>
                  <a:pt x="455801" y="67153"/>
                  <a:pt x="455147" y="66858"/>
                  <a:pt x="475247" y="60158"/>
                </a:cubicBezTo>
                <a:cubicBezTo>
                  <a:pt x="497305" y="62163"/>
                  <a:pt x="520976" y="74693"/>
                  <a:pt x="541421" y="66174"/>
                </a:cubicBezTo>
                <a:cubicBezTo>
                  <a:pt x="552680" y="61483"/>
                  <a:pt x="537145" y="36628"/>
                  <a:pt x="547436" y="30079"/>
                </a:cubicBezTo>
                <a:cubicBezTo>
                  <a:pt x="564438" y="19260"/>
                  <a:pt x="587579" y="26419"/>
                  <a:pt x="607594" y="24064"/>
                </a:cubicBezTo>
                <a:cubicBezTo>
                  <a:pt x="621676" y="22407"/>
                  <a:pt x="635668" y="20053"/>
                  <a:pt x="649705" y="18048"/>
                </a:cubicBezTo>
                <a:cubicBezTo>
                  <a:pt x="655721" y="16043"/>
                  <a:pt x="661655" y="13774"/>
                  <a:pt x="667752" y="12032"/>
                </a:cubicBezTo>
                <a:cubicBezTo>
                  <a:pt x="720637" y="-3079"/>
                  <a:pt x="666584" y="14426"/>
                  <a:pt x="709863" y="0"/>
                </a:cubicBezTo>
                <a:cubicBezTo>
                  <a:pt x="727910" y="2005"/>
                  <a:pt x="746123" y="2860"/>
                  <a:pt x="764005" y="6016"/>
                </a:cubicBezTo>
                <a:cubicBezTo>
                  <a:pt x="820107" y="15917"/>
                  <a:pt x="795744" y="14226"/>
                  <a:pt x="830179" y="24064"/>
                </a:cubicBezTo>
                <a:cubicBezTo>
                  <a:pt x="873404" y="36413"/>
                  <a:pt x="834705" y="23690"/>
                  <a:pt x="884321" y="36095"/>
                </a:cubicBezTo>
                <a:cubicBezTo>
                  <a:pt x="890473" y="37633"/>
                  <a:pt x="896352" y="40106"/>
                  <a:pt x="902368" y="42111"/>
                </a:cubicBezTo>
                <a:cubicBezTo>
                  <a:pt x="926752" y="78685"/>
                  <a:pt x="912759" y="45939"/>
                  <a:pt x="872289" y="66174"/>
                </a:cubicBezTo>
                <a:cubicBezTo>
                  <a:pt x="865639" y="69499"/>
                  <a:pt x="866273" y="83137"/>
                  <a:pt x="878305" y="126332"/>
                </a:cubicBez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9" name="Freeform: Shape 28">
            <a:extLst>
              <a:ext uri="{FF2B5EF4-FFF2-40B4-BE49-F238E27FC236}">
                <a16:creationId xmlns:a16="http://schemas.microsoft.com/office/drawing/2014/main" id="{5159F0F2-7D33-E6F5-5C63-ACFAC6F6A270}"/>
              </a:ext>
            </a:extLst>
          </p:cNvPr>
          <p:cNvSpPr>
            <a:spLocks/>
          </p:cNvSpPr>
          <p:nvPr/>
        </p:nvSpPr>
        <p:spPr>
          <a:xfrm>
            <a:off x="7548617" y="2597216"/>
            <a:ext cx="952500" cy="353776"/>
          </a:xfrm>
          <a:custGeom>
            <a:avLst/>
            <a:gdLst>
              <a:gd name="connsiteX0" fmla="*/ 492919 w 952500"/>
              <a:gd name="connsiteY0" fmla="*/ 71438 h 353776"/>
              <a:gd name="connsiteX1" fmla="*/ 504825 w 952500"/>
              <a:gd name="connsiteY1" fmla="*/ 78582 h 353776"/>
              <a:gd name="connsiteX2" fmla="*/ 542925 w 952500"/>
              <a:gd name="connsiteY2" fmla="*/ 85725 h 353776"/>
              <a:gd name="connsiteX3" fmla="*/ 542925 w 952500"/>
              <a:gd name="connsiteY3" fmla="*/ 57150 h 353776"/>
              <a:gd name="connsiteX4" fmla="*/ 535781 w 952500"/>
              <a:gd name="connsiteY4" fmla="*/ 54769 h 353776"/>
              <a:gd name="connsiteX5" fmla="*/ 528638 w 952500"/>
              <a:gd name="connsiteY5" fmla="*/ 50007 h 353776"/>
              <a:gd name="connsiteX6" fmla="*/ 516731 w 952500"/>
              <a:gd name="connsiteY6" fmla="*/ 47625 h 353776"/>
              <a:gd name="connsiteX7" fmla="*/ 531019 w 952500"/>
              <a:gd name="connsiteY7" fmla="*/ 42863 h 353776"/>
              <a:gd name="connsiteX8" fmla="*/ 550069 w 952500"/>
              <a:gd name="connsiteY8" fmla="*/ 40482 h 353776"/>
              <a:gd name="connsiteX9" fmla="*/ 559594 w 952500"/>
              <a:gd name="connsiteY9" fmla="*/ 38100 h 353776"/>
              <a:gd name="connsiteX10" fmla="*/ 566738 w 952500"/>
              <a:gd name="connsiteY10" fmla="*/ 35719 h 353776"/>
              <a:gd name="connsiteX11" fmla="*/ 578644 w 952500"/>
              <a:gd name="connsiteY11" fmla="*/ 33338 h 353776"/>
              <a:gd name="connsiteX12" fmla="*/ 588169 w 952500"/>
              <a:gd name="connsiteY12" fmla="*/ 28575 h 353776"/>
              <a:gd name="connsiteX13" fmla="*/ 621506 w 952500"/>
              <a:gd name="connsiteY13" fmla="*/ 23813 h 353776"/>
              <a:gd name="connsiteX14" fmla="*/ 647700 w 952500"/>
              <a:gd name="connsiteY14" fmla="*/ 16669 h 353776"/>
              <a:gd name="connsiteX15" fmla="*/ 657225 w 952500"/>
              <a:gd name="connsiteY15" fmla="*/ 11907 h 353776"/>
              <a:gd name="connsiteX16" fmla="*/ 664369 w 952500"/>
              <a:gd name="connsiteY16" fmla="*/ 7144 h 353776"/>
              <a:gd name="connsiteX17" fmla="*/ 673894 w 952500"/>
              <a:gd name="connsiteY17" fmla="*/ 4763 h 353776"/>
              <a:gd name="connsiteX18" fmla="*/ 692944 w 952500"/>
              <a:gd name="connsiteY18" fmla="*/ 0 h 353776"/>
              <a:gd name="connsiteX19" fmla="*/ 711994 w 952500"/>
              <a:gd name="connsiteY19" fmla="*/ 4763 h 353776"/>
              <a:gd name="connsiteX20" fmla="*/ 723900 w 952500"/>
              <a:gd name="connsiteY20" fmla="*/ 7144 h 353776"/>
              <a:gd name="connsiteX21" fmla="*/ 752475 w 952500"/>
              <a:gd name="connsiteY21" fmla="*/ 16669 h 353776"/>
              <a:gd name="connsiteX22" fmla="*/ 766763 w 952500"/>
              <a:gd name="connsiteY22" fmla="*/ 19050 h 353776"/>
              <a:gd name="connsiteX23" fmla="*/ 788194 w 952500"/>
              <a:gd name="connsiteY23" fmla="*/ 28575 h 353776"/>
              <a:gd name="connsiteX24" fmla="*/ 809625 w 952500"/>
              <a:gd name="connsiteY24" fmla="*/ 33338 h 353776"/>
              <a:gd name="connsiteX25" fmla="*/ 823913 w 952500"/>
              <a:gd name="connsiteY25" fmla="*/ 38100 h 353776"/>
              <a:gd name="connsiteX26" fmla="*/ 852488 w 952500"/>
              <a:gd name="connsiteY26" fmla="*/ 42863 h 353776"/>
              <a:gd name="connsiteX27" fmla="*/ 873919 w 952500"/>
              <a:gd name="connsiteY27" fmla="*/ 47625 h 353776"/>
              <a:gd name="connsiteX28" fmla="*/ 881063 w 952500"/>
              <a:gd name="connsiteY28" fmla="*/ 50007 h 353776"/>
              <a:gd name="connsiteX29" fmla="*/ 873919 w 952500"/>
              <a:gd name="connsiteY29" fmla="*/ 57150 h 353776"/>
              <a:gd name="connsiteX30" fmla="*/ 859631 w 952500"/>
              <a:gd name="connsiteY30" fmla="*/ 66675 h 353776"/>
              <a:gd name="connsiteX31" fmla="*/ 864394 w 952500"/>
              <a:gd name="connsiteY31" fmla="*/ 133350 h 353776"/>
              <a:gd name="connsiteX32" fmla="*/ 871538 w 952500"/>
              <a:gd name="connsiteY32" fmla="*/ 138113 h 353776"/>
              <a:gd name="connsiteX33" fmla="*/ 883444 w 952500"/>
              <a:gd name="connsiteY33" fmla="*/ 140494 h 353776"/>
              <a:gd name="connsiteX34" fmla="*/ 897731 w 952500"/>
              <a:gd name="connsiteY34" fmla="*/ 147638 h 353776"/>
              <a:gd name="connsiteX35" fmla="*/ 912019 w 952500"/>
              <a:gd name="connsiteY35" fmla="*/ 152400 h 353776"/>
              <a:gd name="connsiteX36" fmla="*/ 921544 w 952500"/>
              <a:gd name="connsiteY36" fmla="*/ 157163 h 353776"/>
              <a:gd name="connsiteX37" fmla="*/ 933450 w 952500"/>
              <a:gd name="connsiteY37" fmla="*/ 161925 h 353776"/>
              <a:gd name="connsiteX38" fmla="*/ 952500 w 952500"/>
              <a:gd name="connsiteY38" fmla="*/ 173832 h 353776"/>
              <a:gd name="connsiteX39" fmla="*/ 950119 w 952500"/>
              <a:gd name="connsiteY39" fmla="*/ 180975 h 353776"/>
              <a:gd name="connsiteX40" fmla="*/ 942975 w 952500"/>
              <a:gd name="connsiteY40" fmla="*/ 183357 h 353776"/>
              <a:gd name="connsiteX41" fmla="*/ 931069 w 952500"/>
              <a:gd name="connsiteY41" fmla="*/ 188119 h 353776"/>
              <a:gd name="connsiteX42" fmla="*/ 916781 w 952500"/>
              <a:gd name="connsiteY42" fmla="*/ 192882 h 353776"/>
              <a:gd name="connsiteX43" fmla="*/ 919163 w 952500"/>
              <a:gd name="connsiteY43" fmla="*/ 216694 h 353776"/>
              <a:gd name="connsiteX44" fmla="*/ 921544 w 952500"/>
              <a:gd name="connsiteY44" fmla="*/ 223838 h 353776"/>
              <a:gd name="connsiteX45" fmla="*/ 919163 w 952500"/>
              <a:gd name="connsiteY45" fmla="*/ 335757 h 353776"/>
              <a:gd name="connsiteX46" fmla="*/ 900113 w 952500"/>
              <a:gd name="connsiteY46" fmla="*/ 352425 h 353776"/>
              <a:gd name="connsiteX47" fmla="*/ 540544 w 952500"/>
              <a:gd name="connsiteY47" fmla="*/ 350044 h 353776"/>
              <a:gd name="connsiteX48" fmla="*/ 409575 w 952500"/>
              <a:gd name="connsiteY48" fmla="*/ 350044 h 353776"/>
              <a:gd name="connsiteX49" fmla="*/ 283369 w 952500"/>
              <a:gd name="connsiteY49" fmla="*/ 352425 h 353776"/>
              <a:gd name="connsiteX50" fmla="*/ 23813 w 952500"/>
              <a:gd name="connsiteY50" fmla="*/ 347663 h 353776"/>
              <a:gd name="connsiteX51" fmla="*/ 14288 w 952500"/>
              <a:gd name="connsiteY51" fmla="*/ 345282 h 353776"/>
              <a:gd name="connsiteX52" fmla="*/ 11906 w 952500"/>
              <a:gd name="connsiteY52" fmla="*/ 338138 h 353776"/>
              <a:gd name="connsiteX53" fmla="*/ 16669 w 952500"/>
              <a:gd name="connsiteY53" fmla="*/ 295275 h 353776"/>
              <a:gd name="connsiteX54" fmla="*/ 14288 w 952500"/>
              <a:gd name="connsiteY54" fmla="*/ 266700 h 353776"/>
              <a:gd name="connsiteX55" fmla="*/ 11906 w 952500"/>
              <a:gd name="connsiteY55" fmla="*/ 254794 h 353776"/>
              <a:gd name="connsiteX56" fmla="*/ 7144 w 952500"/>
              <a:gd name="connsiteY56" fmla="*/ 185738 h 353776"/>
              <a:gd name="connsiteX57" fmla="*/ 0 w 952500"/>
              <a:gd name="connsiteY57" fmla="*/ 180975 h 353776"/>
              <a:gd name="connsiteX58" fmla="*/ 2381 w 952500"/>
              <a:gd name="connsiteY58" fmla="*/ 171450 h 353776"/>
              <a:gd name="connsiteX59" fmla="*/ 11906 w 952500"/>
              <a:gd name="connsiteY59" fmla="*/ 169069 h 353776"/>
              <a:gd name="connsiteX60" fmla="*/ 33338 w 952500"/>
              <a:gd name="connsiteY60" fmla="*/ 157163 h 353776"/>
              <a:gd name="connsiteX61" fmla="*/ 40481 w 952500"/>
              <a:gd name="connsiteY61" fmla="*/ 154782 h 353776"/>
              <a:gd name="connsiteX62" fmla="*/ 59531 w 952500"/>
              <a:gd name="connsiteY62" fmla="*/ 145257 h 353776"/>
              <a:gd name="connsiteX63" fmla="*/ 80963 w 952500"/>
              <a:gd name="connsiteY63" fmla="*/ 138113 h 353776"/>
              <a:gd name="connsiteX64" fmla="*/ 88106 w 952500"/>
              <a:gd name="connsiteY64" fmla="*/ 135732 h 353776"/>
              <a:gd name="connsiteX65" fmla="*/ 116681 w 952500"/>
              <a:gd name="connsiteY65" fmla="*/ 128588 h 353776"/>
              <a:gd name="connsiteX66" fmla="*/ 126206 w 952500"/>
              <a:gd name="connsiteY66" fmla="*/ 126207 h 353776"/>
              <a:gd name="connsiteX67" fmla="*/ 133350 w 952500"/>
              <a:gd name="connsiteY67" fmla="*/ 123825 h 353776"/>
              <a:gd name="connsiteX68" fmla="*/ 152400 w 952500"/>
              <a:gd name="connsiteY68" fmla="*/ 121444 h 353776"/>
              <a:gd name="connsiteX69" fmla="*/ 161925 w 952500"/>
              <a:gd name="connsiteY69" fmla="*/ 119063 h 353776"/>
              <a:gd name="connsiteX70" fmla="*/ 197644 w 952500"/>
              <a:gd name="connsiteY70" fmla="*/ 114300 h 353776"/>
              <a:gd name="connsiteX71" fmla="*/ 209550 w 952500"/>
              <a:gd name="connsiteY71" fmla="*/ 111919 h 353776"/>
              <a:gd name="connsiteX72" fmla="*/ 223838 w 952500"/>
              <a:gd name="connsiteY72" fmla="*/ 109538 h 353776"/>
              <a:gd name="connsiteX73" fmla="*/ 230981 w 952500"/>
              <a:gd name="connsiteY73" fmla="*/ 104775 h 353776"/>
              <a:gd name="connsiteX74" fmla="*/ 266700 w 952500"/>
              <a:gd name="connsiteY74" fmla="*/ 100013 h 353776"/>
              <a:gd name="connsiteX75" fmla="*/ 292894 w 952500"/>
              <a:gd name="connsiteY75" fmla="*/ 97632 h 353776"/>
              <a:gd name="connsiteX76" fmla="*/ 307181 w 952500"/>
              <a:gd name="connsiteY76" fmla="*/ 95250 h 353776"/>
              <a:gd name="connsiteX77" fmla="*/ 352425 w 952500"/>
              <a:gd name="connsiteY77" fmla="*/ 88107 h 353776"/>
              <a:gd name="connsiteX78" fmla="*/ 366713 w 952500"/>
              <a:gd name="connsiteY78" fmla="*/ 85725 h 353776"/>
              <a:gd name="connsiteX79" fmla="*/ 376238 w 952500"/>
              <a:gd name="connsiteY79" fmla="*/ 83344 h 353776"/>
              <a:gd name="connsiteX80" fmla="*/ 404813 w 952500"/>
              <a:gd name="connsiteY80" fmla="*/ 78582 h 353776"/>
              <a:gd name="connsiteX81" fmla="*/ 423863 w 952500"/>
              <a:gd name="connsiteY81" fmla="*/ 73819 h 353776"/>
              <a:gd name="connsiteX82" fmla="*/ 431006 w 952500"/>
              <a:gd name="connsiteY82" fmla="*/ 71438 h 353776"/>
              <a:gd name="connsiteX83" fmla="*/ 440531 w 952500"/>
              <a:gd name="connsiteY83" fmla="*/ 69057 h 353776"/>
              <a:gd name="connsiteX84" fmla="*/ 492919 w 952500"/>
              <a:gd name="connsiteY84" fmla="*/ 71438 h 35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52500" h="353776">
                <a:moveTo>
                  <a:pt x="492919" y="71438"/>
                </a:moveTo>
                <a:cubicBezTo>
                  <a:pt x="503635" y="73025"/>
                  <a:pt x="500505" y="76921"/>
                  <a:pt x="504825" y="78582"/>
                </a:cubicBezTo>
                <a:cubicBezTo>
                  <a:pt x="516985" y="83259"/>
                  <a:pt x="530187" y="84133"/>
                  <a:pt x="542925" y="85725"/>
                </a:cubicBezTo>
                <a:cubicBezTo>
                  <a:pt x="548850" y="73877"/>
                  <a:pt x="551805" y="73133"/>
                  <a:pt x="542925" y="57150"/>
                </a:cubicBezTo>
                <a:cubicBezTo>
                  <a:pt x="541706" y="54956"/>
                  <a:pt x="538162" y="55563"/>
                  <a:pt x="535781" y="54769"/>
                </a:cubicBezTo>
                <a:cubicBezTo>
                  <a:pt x="533400" y="53182"/>
                  <a:pt x="531317" y="51012"/>
                  <a:pt x="528638" y="50007"/>
                </a:cubicBezTo>
                <a:cubicBezTo>
                  <a:pt x="524848" y="48586"/>
                  <a:pt x="515451" y="51465"/>
                  <a:pt x="516731" y="47625"/>
                </a:cubicBezTo>
                <a:cubicBezTo>
                  <a:pt x="518318" y="42862"/>
                  <a:pt x="526038" y="43486"/>
                  <a:pt x="531019" y="42863"/>
                </a:cubicBezTo>
                <a:lnTo>
                  <a:pt x="550069" y="40482"/>
                </a:lnTo>
                <a:cubicBezTo>
                  <a:pt x="553244" y="39688"/>
                  <a:pt x="556447" y="38999"/>
                  <a:pt x="559594" y="38100"/>
                </a:cubicBezTo>
                <a:cubicBezTo>
                  <a:pt x="562008" y="37410"/>
                  <a:pt x="564303" y="36328"/>
                  <a:pt x="566738" y="35719"/>
                </a:cubicBezTo>
                <a:cubicBezTo>
                  <a:pt x="570664" y="34737"/>
                  <a:pt x="574675" y="34132"/>
                  <a:pt x="578644" y="33338"/>
                </a:cubicBezTo>
                <a:cubicBezTo>
                  <a:pt x="581819" y="31750"/>
                  <a:pt x="584801" y="29698"/>
                  <a:pt x="588169" y="28575"/>
                </a:cubicBezTo>
                <a:cubicBezTo>
                  <a:pt x="595749" y="26048"/>
                  <a:pt x="616252" y="24397"/>
                  <a:pt x="621506" y="23813"/>
                </a:cubicBezTo>
                <a:cubicBezTo>
                  <a:pt x="639634" y="17770"/>
                  <a:pt x="630871" y="20034"/>
                  <a:pt x="647700" y="16669"/>
                </a:cubicBezTo>
                <a:cubicBezTo>
                  <a:pt x="650875" y="15082"/>
                  <a:pt x="654143" y="13668"/>
                  <a:pt x="657225" y="11907"/>
                </a:cubicBezTo>
                <a:cubicBezTo>
                  <a:pt x="659710" y="10487"/>
                  <a:pt x="661738" y="8271"/>
                  <a:pt x="664369" y="7144"/>
                </a:cubicBezTo>
                <a:cubicBezTo>
                  <a:pt x="667377" y="5855"/>
                  <a:pt x="670747" y="5662"/>
                  <a:pt x="673894" y="4763"/>
                </a:cubicBezTo>
                <a:cubicBezTo>
                  <a:pt x="690985" y="-120"/>
                  <a:pt x="668729" y="4845"/>
                  <a:pt x="692944" y="0"/>
                </a:cubicBezTo>
                <a:lnTo>
                  <a:pt x="711994" y="4763"/>
                </a:lnTo>
                <a:cubicBezTo>
                  <a:pt x="715938" y="5673"/>
                  <a:pt x="719995" y="6079"/>
                  <a:pt x="723900" y="7144"/>
                </a:cubicBezTo>
                <a:cubicBezTo>
                  <a:pt x="723907" y="7146"/>
                  <a:pt x="752467" y="16668"/>
                  <a:pt x="752475" y="16669"/>
                </a:cubicBezTo>
                <a:lnTo>
                  <a:pt x="766763" y="19050"/>
                </a:lnTo>
                <a:cubicBezTo>
                  <a:pt x="803618" y="31337"/>
                  <a:pt x="765555" y="17256"/>
                  <a:pt x="788194" y="28575"/>
                </a:cubicBezTo>
                <a:cubicBezTo>
                  <a:pt x="795012" y="31984"/>
                  <a:pt x="802299" y="31507"/>
                  <a:pt x="809625" y="33338"/>
                </a:cubicBezTo>
                <a:cubicBezTo>
                  <a:pt x="814495" y="34555"/>
                  <a:pt x="818961" y="37275"/>
                  <a:pt x="823913" y="38100"/>
                </a:cubicBezTo>
                <a:lnTo>
                  <a:pt x="852488" y="42863"/>
                </a:lnTo>
                <a:cubicBezTo>
                  <a:pt x="868572" y="48224"/>
                  <a:pt x="848766" y="42035"/>
                  <a:pt x="873919" y="47625"/>
                </a:cubicBezTo>
                <a:cubicBezTo>
                  <a:pt x="876369" y="48170"/>
                  <a:pt x="878682" y="49213"/>
                  <a:pt x="881063" y="50007"/>
                </a:cubicBezTo>
                <a:cubicBezTo>
                  <a:pt x="878682" y="52388"/>
                  <a:pt x="876931" y="55644"/>
                  <a:pt x="873919" y="57150"/>
                </a:cubicBezTo>
                <a:cubicBezTo>
                  <a:pt x="857827" y="65196"/>
                  <a:pt x="864363" y="52486"/>
                  <a:pt x="859631" y="66675"/>
                </a:cubicBezTo>
                <a:cubicBezTo>
                  <a:pt x="858365" y="93268"/>
                  <a:pt x="850168" y="112012"/>
                  <a:pt x="864394" y="133350"/>
                </a:cubicBezTo>
                <a:cubicBezTo>
                  <a:pt x="865982" y="135731"/>
                  <a:pt x="868858" y="137108"/>
                  <a:pt x="871538" y="138113"/>
                </a:cubicBezTo>
                <a:cubicBezTo>
                  <a:pt x="875328" y="139534"/>
                  <a:pt x="879475" y="139700"/>
                  <a:pt x="883444" y="140494"/>
                </a:cubicBezTo>
                <a:cubicBezTo>
                  <a:pt x="888206" y="142875"/>
                  <a:pt x="892816" y="145590"/>
                  <a:pt x="897731" y="147638"/>
                </a:cubicBezTo>
                <a:cubicBezTo>
                  <a:pt x="902365" y="149569"/>
                  <a:pt x="907529" y="150155"/>
                  <a:pt x="912019" y="152400"/>
                </a:cubicBezTo>
                <a:cubicBezTo>
                  <a:pt x="915194" y="153988"/>
                  <a:pt x="918300" y="155721"/>
                  <a:pt x="921544" y="157163"/>
                </a:cubicBezTo>
                <a:cubicBezTo>
                  <a:pt x="925450" y="158899"/>
                  <a:pt x="929627" y="160013"/>
                  <a:pt x="933450" y="161925"/>
                </a:cubicBezTo>
                <a:cubicBezTo>
                  <a:pt x="939194" y="164797"/>
                  <a:pt x="946833" y="170054"/>
                  <a:pt x="952500" y="173832"/>
                </a:cubicBezTo>
                <a:cubicBezTo>
                  <a:pt x="951706" y="176213"/>
                  <a:pt x="951894" y="179200"/>
                  <a:pt x="950119" y="180975"/>
                </a:cubicBezTo>
                <a:cubicBezTo>
                  <a:pt x="948344" y="182750"/>
                  <a:pt x="945325" y="182476"/>
                  <a:pt x="942975" y="183357"/>
                </a:cubicBezTo>
                <a:cubicBezTo>
                  <a:pt x="938973" y="184858"/>
                  <a:pt x="935086" y="186658"/>
                  <a:pt x="931069" y="188119"/>
                </a:cubicBezTo>
                <a:cubicBezTo>
                  <a:pt x="926351" y="189835"/>
                  <a:pt x="916781" y="192882"/>
                  <a:pt x="916781" y="192882"/>
                </a:cubicBezTo>
                <a:cubicBezTo>
                  <a:pt x="917575" y="200819"/>
                  <a:pt x="917950" y="208810"/>
                  <a:pt x="919163" y="216694"/>
                </a:cubicBezTo>
                <a:cubicBezTo>
                  <a:pt x="919545" y="219175"/>
                  <a:pt x="921544" y="221328"/>
                  <a:pt x="921544" y="223838"/>
                </a:cubicBezTo>
                <a:cubicBezTo>
                  <a:pt x="921544" y="261153"/>
                  <a:pt x="920570" y="298469"/>
                  <a:pt x="919163" y="335757"/>
                </a:cubicBezTo>
                <a:cubicBezTo>
                  <a:pt x="918429" y="355213"/>
                  <a:pt x="918572" y="349788"/>
                  <a:pt x="900113" y="352425"/>
                </a:cubicBezTo>
                <a:lnTo>
                  <a:pt x="540544" y="350044"/>
                </a:lnTo>
                <a:cubicBezTo>
                  <a:pt x="388311" y="350044"/>
                  <a:pt x="506039" y="355402"/>
                  <a:pt x="409575" y="350044"/>
                </a:cubicBezTo>
                <a:lnTo>
                  <a:pt x="283369" y="352425"/>
                </a:lnTo>
                <a:cubicBezTo>
                  <a:pt x="64266" y="352425"/>
                  <a:pt x="123322" y="357613"/>
                  <a:pt x="23813" y="347663"/>
                </a:cubicBezTo>
                <a:cubicBezTo>
                  <a:pt x="20638" y="346869"/>
                  <a:pt x="16844" y="347326"/>
                  <a:pt x="14288" y="345282"/>
                </a:cubicBezTo>
                <a:cubicBezTo>
                  <a:pt x="12328" y="343714"/>
                  <a:pt x="11906" y="340648"/>
                  <a:pt x="11906" y="338138"/>
                </a:cubicBezTo>
                <a:cubicBezTo>
                  <a:pt x="11906" y="316611"/>
                  <a:pt x="13312" y="312064"/>
                  <a:pt x="16669" y="295275"/>
                </a:cubicBezTo>
                <a:cubicBezTo>
                  <a:pt x="15875" y="285750"/>
                  <a:pt x="15405" y="276193"/>
                  <a:pt x="14288" y="266700"/>
                </a:cubicBezTo>
                <a:cubicBezTo>
                  <a:pt x="13815" y="262680"/>
                  <a:pt x="12262" y="258826"/>
                  <a:pt x="11906" y="254794"/>
                </a:cubicBezTo>
                <a:cubicBezTo>
                  <a:pt x="9878" y="231810"/>
                  <a:pt x="10818" y="208517"/>
                  <a:pt x="7144" y="185738"/>
                </a:cubicBezTo>
                <a:cubicBezTo>
                  <a:pt x="6688" y="182912"/>
                  <a:pt x="2381" y="182563"/>
                  <a:pt x="0" y="180975"/>
                </a:cubicBezTo>
                <a:cubicBezTo>
                  <a:pt x="794" y="177800"/>
                  <a:pt x="67" y="173764"/>
                  <a:pt x="2381" y="171450"/>
                </a:cubicBezTo>
                <a:cubicBezTo>
                  <a:pt x="4695" y="169136"/>
                  <a:pt x="8842" y="170218"/>
                  <a:pt x="11906" y="169069"/>
                </a:cubicBezTo>
                <a:cubicBezTo>
                  <a:pt x="21080" y="165629"/>
                  <a:pt x="24243" y="161710"/>
                  <a:pt x="33338" y="157163"/>
                </a:cubicBezTo>
                <a:cubicBezTo>
                  <a:pt x="35583" y="156041"/>
                  <a:pt x="38196" y="155821"/>
                  <a:pt x="40481" y="154782"/>
                </a:cubicBezTo>
                <a:cubicBezTo>
                  <a:pt x="46944" y="151844"/>
                  <a:pt x="52796" y="147502"/>
                  <a:pt x="59531" y="145257"/>
                </a:cubicBezTo>
                <a:lnTo>
                  <a:pt x="80963" y="138113"/>
                </a:lnTo>
                <a:cubicBezTo>
                  <a:pt x="83344" y="137319"/>
                  <a:pt x="85671" y="136341"/>
                  <a:pt x="88106" y="135732"/>
                </a:cubicBezTo>
                <a:lnTo>
                  <a:pt x="116681" y="128588"/>
                </a:lnTo>
                <a:cubicBezTo>
                  <a:pt x="119856" y="127794"/>
                  <a:pt x="123101" y="127242"/>
                  <a:pt x="126206" y="126207"/>
                </a:cubicBezTo>
                <a:cubicBezTo>
                  <a:pt x="128587" y="125413"/>
                  <a:pt x="130880" y="124274"/>
                  <a:pt x="133350" y="123825"/>
                </a:cubicBezTo>
                <a:cubicBezTo>
                  <a:pt x="139646" y="122680"/>
                  <a:pt x="146088" y="122496"/>
                  <a:pt x="152400" y="121444"/>
                </a:cubicBezTo>
                <a:cubicBezTo>
                  <a:pt x="155628" y="120906"/>
                  <a:pt x="158716" y="119705"/>
                  <a:pt x="161925" y="119063"/>
                </a:cubicBezTo>
                <a:cubicBezTo>
                  <a:pt x="180614" y="115326"/>
                  <a:pt x="175417" y="117476"/>
                  <a:pt x="197644" y="114300"/>
                </a:cubicBezTo>
                <a:cubicBezTo>
                  <a:pt x="201651" y="113728"/>
                  <a:pt x="205568" y="112643"/>
                  <a:pt x="209550" y="111919"/>
                </a:cubicBezTo>
                <a:cubicBezTo>
                  <a:pt x="214300" y="111055"/>
                  <a:pt x="219075" y="110332"/>
                  <a:pt x="223838" y="109538"/>
                </a:cubicBezTo>
                <a:cubicBezTo>
                  <a:pt x="226219" y="107950"/>
                  <a:pt x="228266" y="105680"/>
                  <a:pt x="230981" y="104775"/>
                </a:cubicBezTo>
                <a:cubicBezTo>
                  <a:pt x="236248" y="103019"/>
                  <a:pt x="264453" y="100238"/>
                  <a:pt x="266700" y="100013"/>
                </a:cubicBezTo>
                <a:cubicBezTo>
                  <a:pt x="275424" y="99141"/>
                  <a:pt x="284187" y="98656"/>
                  <a:pt x="292894" y="97632"/>
                </a:cubicBezTo>
                <a:cubicBezTo>
                  <a:pt x="297689" y="97068"/>
                  <a:pt x="302409" y="95984"/>
                  <a:pt x="307181" y="95250"/>
                </a:cubicBezTo>
                <a:cubicBezTo>
                  <a:pt x="355952" y="87746"/>
                  <a:pt x="279530" y="100256"/>
                  <a:pt x="352425" y="88107"/>
                </a:cubicBezTo>
                <a:cubicBezTo>
                  <a:pt x="357188" y="87313"/>
                  <a:pt x="362029" y="86896"/>
                  <a:pt x="366713" y="85725"/>
                </a:cubicBezTo>
                <a:cubicBezTo>
                  <a:pt x="369888" y="84931"/>
                  <a:pt x="373021" y="83947"/>
                  <a:pt x="376238" y="83344"/>
                </a:cubicBezTo>
                <a:cubicBezTo>
                  <a:pt x="385729" y="81565"/>
                  <a:pt x="404813" y="78582"/>
                  <a:pt x="404813" y="78582"/>
                </a:cubicBezTo>
                <a:cubicBezTo>
                  <a:pt x="421132" y="73140"/>
                  <a:pt x="400890" y="79562"/>
                  <a:pt x="423863" y="73819"/>
                </a:cubicBezTo>
                <a:cubicBezTo>
                  <a:pt x="426298" y="73210"/>
                  <a:pt x="428593" y="72127"/>
                  <a:pt x="431006" y="71438"/>
                </a:cubicBezTo>
                <a:cubicBezTo>
                  <a:pt x="434153" y="70539"/>
                  <a:pt x="437396" y="69997"/>
                  <a:pt x="440531" y="69057"/>
                </a:cubicBezTo>
                <a:cubicBezTo>
                  <a:pt x="445340" y="67614"/>
                  <a:pt x="482203" y="69851"/>
                  <a:pt x="492919" y="71438"/>
                </a:cubicBezTo>
                <a:close/>
              </a:path>
            </a:pathLst>
          </a:custGeom>
          <a:solidFill>
            <a:srgbClr val="FF00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2C7539A7-85E4-3B35-97CF-BFEC52918142}"/>
              </a:ext>
            </a:extLst>
          </p:cNvPr>
          <p:cNvSpPr>
            <a:spLocks/>
          </p:cNvSpPr>
          <p:nvPr/>
        </p:nvSpPr>
        <p:spPr>
          <a:xfrm>
            <a:off x="9701476" y="2256046"/>
            <a:ext cx="774249" cy="321121"/>
          </a:xfrm>
          <a:custGeom>
            <a:avLst/>
            <a:gdLst>
              <a:gd name="connsiteX0" fmla="*/ 343 w 774249"/>
              <a:gd name="connsiteY0" fmla="*/ 69057 h 321121"/>
              <a:gd name="connsiteX1" fmla="*/ 12249 w 774249"/>
              <a:gd name="connsiteY1" fmla="*/ 71438 h 321121"/>
              <a:gd name="connsiteX2" fmla="*/ 19393 w 774249"/>
              <a:gd name="connsiteY2" fmla="*/ 78582 h 321121"/>
              <a:gd name="connsiteX3" fmla="*/ 26537 w 774249"/>
              <a:gd name="connsiteY3" fmla="*/ 80963 h 321121"/>
              <a:gd name="connsiteX4" fmla="*/ 33681 w 774249"/>
              <a:gd name="connsiteY4" fmla="*/ 85725 h 321121"/>
              <a:gd name="connsiteX5" fmla="*/ 55112 w 774249"/>
              <a:gd name="connsiteY5" fmla="*/ 90488 h 321121"/>
              <a:gd name="connsiteX6" fmla="*/ 71781 w 774249"/>
              <a:gd name="connsiteY6" fmla="*/ 95250 h 321121"/>
              <a:gd name="connsiteX7" fmla="*/ 62256 w 774249"/>
              <a:gd name="connsiteY7" fmla="*/ 100013 h 321121"/>
              <a:gd name="connsiteX8" fmla="*/ 40824 w 774249"/>
              <a:gd name="connsiteY8" fmla="*/ 102394 h 321121"/>
              <a:gd name="connsiteX9" fmla="*/ 43206 w 774249"/>
              <a:gd name="connsiteY9" fmla="*/ 114300 h 321121"/>
              <a:gd name="connsiteX10" fmla="*/ 45587 w 774249"/>
              <a:gd name="connsiteY10" fmla="*/ 128588 h 321121"/>
              <a:gd name="connsiteX11" fmla="*/ 47968 w 774249"/>
              <a:gd name="connsiteY11" fmla="*/ 166688 h 321121"/>
              <a:gd name="connsiteX12" fmla="*/ 45587 w 774249"/>
              <a:gd name="connsiteY12" fmla="*/ 238125 h 321121"/>
              <a:gd name="connsiteX13" fmla="*/ 40824 w 774249"/>
              <a:gd name="connsiteY13" fmla="*/ 297657 h 321121"/>
              <a:gd name="connsiteX14" fmla="*/ 43206 w 774249"/>
              <a:gd name="connsiteY14" fmla="*/ 319088 h 321121"/>
              <a:gd name="connsiteX15" fmla="*/ 90831 w 774249"/>
              <a:gd name="connsiteY15" fmla="*/ 314325 h 321121"/>
              <a:gd name="connsiteX16" fmla="*/ 207512 w 774249"/>
              <a:gd name="connsiteY16" fmla="*/ 314325 h 321121"/>
              <a:gd name="connsiteX17" fmla="*/ 348006 w 774249"/>
              <a:gd name="connsiteY17" fmla="*/ 316707 h 321121"/>
              <a:gd name="connsiteX18" fmla="*/ 631374 w 774249"/>
              <a:gd name="connsiteY18" fmla="*/ 319088 h 321121"/>
              <a:gd name="connsiteX19" fmla="*/ 659949 w 774249"/>
              <a:gd name="connsiteY19" fmla="*/ 316707 h 321121"/>
              <a:gd name="connsiteX20" fmla="*/ 736149 w 774249"/>
              <a:gd name="connsiteY20" fmla="*/ 316707 h 321121"/>
              <a:gd name="connsiteX21" fmla="*/ 731387 w 774249"/>
              <a:gd name="connsiteY21" fmla="*/ 178594 h 321121"/>
              <a:gd name="connsiteX22" fmla="*/ 729006 w 774249"/>
              <a:gd name="connsiteY22" fmla="*/ 97632 h 321121"/>
              <a:gd name="connsiteX23" fmla="*/ 731387 w 774249"/>
              <a:gd name="connsiteY23" fmla="*/ 90488 h 321121"/>
              <a:gd name="connsiteX24" fmla="*/ 738531 w 774249"/>
              <a:gd name="connsiteY24" fmla="*/ 88107 h 321121"/>
              <a:gd name="connsiteX25" fmla="*/ 748056 w 774249"/>
              <a:gd name="connsiteY25" fmla="*/ 85725 h 321121"/>
              <a:gd name="connsiteX26" fmla="*/ 767106 w 774249"/>
              <a:gd name="connsiteY26" fmla="*/ 78582 h 321121"/>
              <a:gd name="connsiteX27" fmla="*/ 774249 w 774249"/>
              <a:gd name="connsiteY27" fmla="*/ 71438 h 321121"/>
              <a:gd name="connsiteX28" fmla="*/ 767106 w 774249"/>
              <a:gd name="connsiteY28" fmla="*/ 66675 h 321121"/>
              <a:gd name="connsiteX29" fmla="*/ 752818 w 774249"/>
              <a:gd name="connsiteY29" fmla="*/ 61913 h 321121"/>
              <a:gd name="connsiteX30" fmla="*/ 743293 w 774249"/>
              <a:gd name="connsiteY30" fmla="*/ 59532 h 321121"/>
              <a:gd name="connsiteX31" fmla="*/ 736149 w 774249"/>
              <a:gd name="connsiteY31" fmla="*/ 57150 h 321121"/>
              <a:gd name="connsiteX32" fmla="*/ 693287 w 774249"/>
              <a:gd name="connsiteY32" fmla="*/ 54769 h 321121"/>
              <a:gd name="connsiteX33" fmla="*/ 667093 w 774249"/>
              <a:gd name="connsiteY33" fmla="*/ 52388 h 321121"/>
              <a:gd name="connsiteX34" fmla="*/ 648043 w 774249"/>
              <a:gd name="connsiteY34" fmla="*/ 50007 h 321121"/>
              <a:gd name="connsiteX35" fmla="*/ 624231 w 774249"/>
              <a:gd name="connsiteY35" fmla="*/ 47625 h 321121"/>
              <a:gd name="connsiteX36" fmla="*/ 612324 w 774249"/>
              <a:gd name="connsiteY36" fmla="*/ 45244 h 321121"/>
              <a:gd name="connsiteX37" fmla="*/ 605181 w 774249"/>
              <a:gd name="connsiteY37" fmla="*/ 42863 h 321121"/>
              <a:gd name="connsiteX38" fmla="*/ 545649 w 774249"/>
              <a:gd name="connsiteY38" fmla="*/ 35719 h 321121"/>
              <a:gd name="connsiteX39" fmla="*/ 536124 w 774249"/>
              <a:gd name="connsiteY39" fmla="*/ 33338 h 321121"/>
              <a:gd name="connsiteX40" fmla="*/ 498024 w 774249"/>
              <a:gd name="connsiteY40" fmla="*/ 28575 h 321121"/>
              <a:gd name="connsiteX41" fmla="*/ 486118 w 774249"/>
              <a:gd name="connsiteY41" fmla="*/ 26194 h 321121"/>
              <a:gd name="connsiteX42" fmla="*/ 457543 w 774249"/>
              <a:gd name="connsiteY42" fmla="*/ 19050 h 321121"/>
              <a:gd name="connsiteX43" fmla="*/ 448018 w 774249"/>
              <a:gd name="connsiteY43" fmla="*/ 16669 h 321121"/>
              <a:gd name="connsiteX44" fmla="*/ 431349 w 774249"/>
              <a:gd name="connsiteY44" fmla="*/ 14288 h 321121"/>
              <a:gd name="connsiteX45" fmla="*/ 424206 w 774249"/>
              <a:gd name="connsiteY45" fmla="*/ 9525 h 321121"/>
              <a:gd name="connsiteX46" fmla="*/ 409918 w 774249"/>
              <a:gd name="connsiteY46" fmla="*/ 7144 h 321121"/>
              <a:gd name="connsiteX47" fmla="*/ 390868 w 774249"/>
              <a:gd name="connsiteY47" fmla="*/ 2382 h 321121"/>
              <a:gd name="connsiteX48" fmla="*/ 381343 w 774249"/>
              <a:gd name="connsiteY48" fmla="*/ 0 h 321121"/>
              <a:gd name="connsiteX49" fmla="*/ 362293 w 774249"/>
              <a:gd name="connsiteY49" fmla="*/ 2382 h 321121"/>
              <a:gd name="connsiteX50" fmla="*/ 345624 w 774249"/>
              <a:gd name="connsiteY50" fmla="*/ 7144 h 321121"/>
              <a:gd name="connsiteX51" fmla="*/ 328956 w 774249"/>
              <a:gd name="connsiteY51" fmla="*/ 9525 h 321121"/>
              <a:gd name="connsiteX52" fmla="*/ 317049 w 774249"/>
              <a:gd name="connsiteY52" fmla="*/ 11907 h 321121"/>
              <a:gd name="connsiteX53" fmla="*/ 262281 w 774249"/>
              <a:gd name="connsiteY53" fmla="*/ 16669 h 321121"/>
              <a:gd name="connsiteX54" fmla="*/ 228943 w 774249"/>
              <a:gd name="connsiteY54" fmla="*/ 21432 h 321121"/>
              <a:gd name="connsiteX55" fmla="*/ 219418 w 774249"/>
              <a:gd name="connsiteY55" fmla="*/ 23813 h 321121"/>
              <a:gd name="connsiteX56" fmla="*/ 190843 w 774249"/>
              <a:gd name="connsiteY56" fmla="*/ 28575 h 321121"/>
              <a:gd name="connsiteX57" fmla="*/ 164649 w 774249"/>
              <a:gd name="connsiteY57" fmla="*/ 33338 h 321121"/>
              <a:gd name="connsiteX58" fmla="*/ 121787 w 774249"/>
              <a:gd name="connsiteY58" fmla="*/ 35719 h 321121"/>
              <a:gd name="connsiteX59" fmla="*/ 88449 w 774249"/>
              <a:gd name="connsiteY59" fmla="*/ 40482 h 321121"/>
              <a:gd name="connsiteX60" fmla="*/ 71781 w 774249"/>
              <a:gd name="connsiteY60" fmla="*/ 42863 h 321121"/>
              <a:gd name="connsiteX61" fmla="*/ 59874 w 774249"/>
              <a:gd name="connsiteY61" fmla="*/ 45244 h 321121"/>
              <a:gd name="connsiteX62" fmla="*/ 38443 w 774249"/>
              <a:gd name="connsiteY62" fmla="*/ 47625 h 321121"/>
              <a:gd name="connsiteX63" fmla="*/ 26537 w 774249"/>
              <a:gd name="connsiteY63" fmla="*/ 50007 h 321121"/>
              <a:gd name="connsiteX64" fmla="*/ 343 w 774249"/>
              <a:gd name="connsiteY64" fmla="*/ 69057 h 32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74249" h="321121">
                <a:moveTo>
                  <a:pt x="343" y="69057"/>
                </a:moveTo>
                <a:cubicBezTo>
                  <a:pt x="-2038" y="72629"/>
                  <a:pt x="8629" y="69628"/>
                  <a:pt x="12249" y="71438"/>
                </a:cubicBezTo>
                <a:cubicBezTo>
                  <a:pt x="15261" y="72944"/>
                  <a:pt x="16591" y="76714"/>
                  <a:pt x="19393" y="78582"/>
                </a:cubicBezTo>
                <a:cubicBezTo>
                  <a:pt x="21482" y="79974"/>
                  <a:pt x="24292" y="79841"/>
                  <a:pt x="26537" y="80963"/>
                </a:cubicBezTo>
                <a:cubicBezTo>
                  <a:pt x="29097" y="82243"/>
                  <a:pt x="31121" y="84445"/>
                  <a:pt x="33681" y="85725"/>
                </a:cubicBezTo>
                <a:cubicBezTo>
                  <a:pt x="39865" y="88817"/>
                  <a:pt x="49005" y="89267"/>
                  <a:pt x="55112" y="90488"/>
                </a:cubicBezTo>
                <a:cubicBezTo>
                  <a:pt x="62586" y="91983"/>
                  <a:pt x="64973" y="92981"/>
                  <a:pt x="71781" y="95250"/>
                </a:cubicBezTo>
                <a:cubicBezTo>
                  <a:pt x="68606" y="96838"/>
                  <a:pt x="65715" y="99215"/>
                  <a:pt x="62256" y="100013"/>
                </a:cubicBezTo>
                <a:cubicBezTo>
                  <a:pt x="55252" y="101629"/>
                  <a:pt x="46574" y="98081"/>
                  <a:pt x="40824" y="102394"/>
                </a:cubicBezTo>
                <a:cubicBezTo>
                  <a:pt x="37586" y="104822"/>
                  <a:pt x="42482" y="110318"/>
                  <a:pt x="43206" y="114300"/>
                </a:cubicBezTo>
                <a:cubicBezTo>
                  <a:pt x="44070" y="119050"/>
                  <a:pt x="44793" y="123825"/>
                  <a:pt x="45587" y="128588"/>
                </a:cubicBezTo>
                <a:cubicBezTo>
                  <a:pt x="46381" y="141288"/>
                  <a:pt x="47968" y="153963"/>
                  <a:pt x="47968" y="166688"/>
                </a:cubicBezTo>
                <a:cubicBezTo>
                  <a:pt x="47968" y="190514"/>
                  <a:pt x="46622" y="214322"/>
                  <a:pt x="45587" y="238125"/>
                </a:cubicBezTo>
                <a:cubicBezTo>
                  <a:pt x="44172" y="270674"/>
                  <a:pt x="43813" y="270766"/>
                  <a:pt x="40824" y="297657"/>
                </a:cubicBezTo>
                <a:cubicBezTo>
                  <a:pt x="41618" y="304801"/>
                  <a:pt x="36965" y="315522"/>
                  <a:pt x="43206" y="319088"/>
                </a:cubicBezTo>
                <a:cubicBezTo>
                  <a:pt x="46582" y="321017"/>
                  <a:pt x="81910" y="315600"/>
                  <a:pt x="90831" y="314325"/>
                </a:cubicBezTo>
                <a:cubicBezTo>
                  <a:pt x="378780" y="323617"/>
                  <a:pt x="23917" y="314325"/>
                  <a:pt x="207512" y="314325"/>
                </a:cubicBezTo>
                <a:cubicBezTo>
                  <a:pt x="254350" y="314325"/>
                  <a:pt x="301171" y="316181"/>
                  <a:pt x="348006" y="316707"/>
                </a:cubicBezTo>
                <a:lnTo>
                  <a:pt x="631374" y="319088"/>
                </a:lnTo>
                <a:cubicBezTo>
                  <a:pt x="640899" y="318294"/>
                  <a:pt x="650391" y="316707"/>
                  <a:pt x="659949" y="316707"/>
                </a:cubicBezTo>
                <a:cubicBezTo>
                  <a:pt x="738917" y="316707"/>
                  <a:pt x="706349" y="326640"/>
                  <a:pt x="736149" y="316707"/>
                </a:cubicBezTo>
                <a:cubicBezTo>
                  <a:pt x="731664" y="240461"/>
                  <a:pt x="734560" y="297607"/>
                  <a:pt x="731387" y="178594"/>
                </a:cubicBezTo>
                <a:cubicBezTo>
                  <a:pt x="730667" y="151605"/>
                  <a:pt x="729800" y="124619"/>
                  <a:pt x="729006" y="97632"/>
                </a:cubicBezTo>
                <a:cubicBezTo>
                  <a:pt x="729800" y="95251"/>
                  <a:pt x="729612" y="92263"/>
                  <a:pt x="731387" y="90488"/>
                </a:cubicBezTo>
                <a:cubicBezTo>
                  <a:pt x="733162" y="88713"/>
                  <a:pt x="736117" y="88797"/>
                  <a:pt x="738531" y="88107"/>
                </a:cubicBezTo>
                <a:cubicBezTo>
                  <a:pt x="741678" y="87208"/>
                  <a:pt x="744909" y="86624"/>
                  <a:pt x="748056" y="85725"/>
                </a:cubicBezTo>
                <a:cubicBezTo>
                  <a:pt x="754588" y="83858"/>
                  <a:pt x="760816" y="81098"/>
                  <a:pt x="767106" y="78582"/>
                </a:cubicBezTo>
                <a:cubicBezTo>
                  <a:pt x="769487" y="76201"/>
                  <a:pt x="774249" y="74805"/>
                  <a:pt x="774249" y="71438"/>
                </a:cubicBezTo>
                <a:cubicBezTo>
                  <a:pt x="774249" y="68576"/>
                  <a:pt x="769721" y="67837"/>
                  <a:pt x="767106" y="66675"/>
                </a:cubicBezTo>
                <a:cubicBezTo>
                  <a:pt x="762518" y="64636"/>
                  <a:pt x="757688" y="63130"/>
                  <a:pt x="752818" y="61913"/>
                </a:cubicBezTo>
                <a:cubicBezTo>
                  <a:pt x="749643" y="61119"/>
                  <a:pt x="746440" y="60431"/>
                  <a:pt x="743293" y="59532"/>
                </a:cubicBezTo>
                <a:cubicBezTo>
                  <a:pt x="740879" y="58842"/>
                  <a:pt x="738648" y="57388"/>
                  <a:pt x="736149" y="57150"/>
                </a:cubicBezTo>
                <a:cubicBezTo>
                  <a:pt x="721904" y="55793"/>
                  <a:pt x="707562" y="55753"/>
                  <a:pt x="693287" y="54769"/>
                </a:cubicBezTo>
                <a:cubicBezTo>
                  <a:pt x="684540" y="54166"/>
                  <a:pt x="675812" y="53306"/>
                  <a:pt x="667093" y="52388"/>
                </a:cubicBezTo>
                <a:cubicBezTo>
                  <a:pt x="660729" y="51718"/>
                  <a:pt x="654403" y="50714"/>
                  <a:pt x="648043" y="50007"/>
                </a:cubicBezTo>
                <a:cubicBezTo>
                  <a:pt x="640115" y="49126"/>
                  <a:pt x="632138" y="48679"/>
                  <a:pt x="624231" y="47625"/>
                </a:cubicBezTo>
                <a:cubicBezTo>
                  <a:pt x="620219" y="47090"/>
                  <a:pt x="616251" y="46226"/>
                  <a:pt x="612324" y="45244"/>
                </a:cubicBezTo>
                <a:cubicBezTo>
                  <a:pt x="609889" y="44635"/>
                  <a:pt x="607657" y="43276"/>
                  <a:pt x="605181" y="42863"/>
                </a:cubicBezTo>
                <a:cubicBezTo>
                  <a:pt x="586355" y="39726"/>
                  <a:pt x="563591" y="40204"/>
                  <a:pt x="545649" y="35719"/>
                </a:cubicBezTo>
                <a:cubicBezTo>
                  <a:pt x="542474" y="34925"/>
                  <a:pt x="539344" y="33923"/>
                  <a:pt x="536124" y="33338"/>
                </a:cubicBezTo>
                <a:cubicBezTo>
                  <a:pt x="518951" y="30216"/>
                  <a:pt x="516567" y="31224"/>
                  <a:pt x="498024" y="28575"/>
                </a:cubicBezTo>
                <a:cubicBezTo>
                  <a:pt x="494017" y="28003"/>
                  <a:pt x="490062" y="27104"/>
                  <a:pt x="486118" y="26194"/>
                </a:cubicBezTo>
                <a:cubicBezTo>
                  <a:pt x="485971" y="26160"/>
                  <a:pt x="462379" y="20259"/>
                  <a:pt x="457543" y="19050"/>
                </a:cubicBezTo>
                <a:cubicBezTo>
                  <a:pt x="454368" y="18256"/>
                  <a:pt x="451258" y="17132"/>
                  <a:pt x="448018" y="16669"/>
                </a:cubicBezTo>
                <a:lnTo>
                  <a:pt x="431349" y="14288"/>
                </a:lnTo>
                <a:cubicBezTo>
                  <a:pt x="428968" y="12700"/>
                  <a:pt x="426921" y="10430"/>
                  <a:pt x="424206" y="9525"/>
                </a:cubicBezTo>
                <a:cubicBezTo>
                  <a:pt x="419625" y="7998"/>
                  <a:pt x="414639" y="8156"/>
                  <a:pt x="409918" y="7144"/>
                </a:cubicBezTo>
                <a:cubicBezTo>
                  <a:pt x="403518" y="5773"/>
                  <a:pt x="397218" y="3970"/>
                  <a:pt x="390868" y="2382"/>
                </a:cubicBezTo>
                <a:lnTo>
                  <a:pt x="381343" y="0"/>
                </a:lnTo>
                <a:cubicBezTo>
                  <a:pt x="374993" y="794"/>
                  <a:pt x="368605" y="1330"/>
                  <a:pt x="362293" y="2382"/>
                </a:cubicBezTo>
                <a:cubicBezTo>
                  <a:pt x="326756" y="8306"/>
                  <a:pt x="373956" y="1478"/>
                  <a:pt x="345624" y="7144"/>
                </a:cubicBezTo>
                <a:cubicBezTo>
                  <a:pt x="340121" y="8245"/>
                  <a:pt x="334492" y="8602"/>
                  <a:pt x="328956" y="9525"/>
                </a:cubicBezTo>
                <a:cubicBezTo>
                  <a:pt x="324963" y="10190"/>
                  <a:pt x="321050" y="11291"/>
                  <a:pt x="317049" y="11907"/>
                </a:cubicBezTo>
                <a:cubicBezTo>
                  <a:pt x="296387" y="15086"/>
                  <a:pt x="285313" y="15134"/>
                  <a:pt x="262281" y="16669"/>
                </a:cubicBezTo>
                <a:cubicBezTo>
                  <a:pt x="251168" y="18257"/>
                  <a:pt x="239833" y="18710"/>
                  <a:pt x="228943" y="21432"/>
                </a:cubicBezTo>
                <a:cubicBezTo>
                  <a:pt x="225768" y="22226"/>
                  <a:pt x="222635" y="23210"/>
                  <a:pt x="219418" y="23813"/>
                </a:cubicBezTo>
                <a:cubicBezTo>
                  <a:pt x="209927" y="25592"/>
                  <a:pt x="200312" y="26681"/>
                  <a:pt x="190843" y="28575"/>
                </a:cubicBezTo>
                <a:cubicBezTo>
                  <a:pt x="185139" y="29716"/>
                  <a:pt x="169883" y="32902"/>
                  <a:pt x="164649" y="33338"/>
                </a:cubicBezTo>
                <a:cubicBezTo>
                  <a:pt x="150389" y="34526"/>
                  <a:pt x="136074" y="34925"/>
                  <a:pt x="121787" y="35719"/>
                </a:cubicBezTo>
                <a:cubicBezTo>
                  <a:pt x="85796" y="40217"/>
                  <a:pt x="118216" y="35902"/>
                  <a:pt x="88449" y="40482"/>
                </a:cubicBezTo>
                <a:cubicBezTo>
                  <a:pt x="82902" y="41336"/>
                  <a:pt x="77317" y="41940"/>
                  <a:pt x="71781" y="42863"/>
                </a:cubicBezTo>
                <a:cubicBezTo>
                  <a:pt x="67788" y="43528"/>
                  <a:pt x="63881" y="44672"/>
                  <a:pt x="59874" y="45244"/>
                </a:cubicBezTo>
                <a:cubicBezTo>
                  <a:pt x="52759" y="46260"/>
                  <a:pt x="45558" y="46608"/>
                  <a:pt x="38443" y="47625"/>
                </a:cubicBezTo>
                <a:cubicBezTo>
                  <a:pt x="34436" y="48197"/>
                  <a:pt x="30463" y="49025"/>
                  <a:pt x="26537" y="50007"/>
                </a:cubicBezTo>
                <a:cubicBezTo>
                  <a:pt x="15007" y="52890"/>
                  <a:pt x="2724" y="65485"/>
                  <a:pt x="343" y="69057"/>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FA722AF-F386-6D31-D0F7-A51A407C2725}"/>
              </a:ext>
            </a:extLst>
          </p:cNvPr>
          <p:cNvSpPr>
            <a:spLocks/>
          </p:cNvSpPr>
          <p:nvPr/>
        </p:nvSpPr>
        <p:spPr>
          <a:xfrm>
            <a:off x="5376386" y="4413382"/>
            <a:ext cx="604838" cy="576262"/>
          </a:xfrm>
          <a:prstGeom prst="rect">
            <a:avLst/>
          </a:pr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B681B1C-5D96-0800-87E2-738E4EFFC957}"/>
              </a:ext>
            </a:extLst>
          </p:cNvPr>
          <p:cNvSpPr>
            <a:spLocks/>
          </p:cNvSpPr>
          <p:nvPr/>
        </p:nvSpPr>
        <p:spPr>
          <a:xfrm>
            <a:off x="4698145" y="4277317"/>
            <a:ext cx="497729" cy="712327"/>
          </a:xfrm>
          <a:custGeom>
            <a:avLst/>
            <a:gdLst>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502444 w 509588"/>
              <a:gd name="connsiteY19" fmla="*/ 192930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497682 w 509588"/>
              <a:gd name="connsiteY20" fmla="*/ 381049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507206 w 508208"/>
              <a:gd name="connsiteY21" fmla="*/ 297705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492919 w 508208"/>
              <a:gd name="connsiteY27" fmla="*/ 626318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502444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7143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2431 w 500226"/>
              <a:gd name="connsiteY0" fmla="*/ 49 h 728711"/>
              <a:gd name="connsiteX1" fmla="*/ 300056 w 500226"/>
              <a:gd name="connsiteY1" fmla="*/ 4811 h 728711"/>
              <a:gd name="connsiteX2" fmla="*/ 316725 w 500226"/>
              <a:gd name="connsiteY2" fmla="*/ 9574 h 728711"/>
              <a:gd name="connsiteX3" fmla="*/ 328631 w 500226"/>
              <a:gd name="connsiteY3" fmla="*/ 11955 h 728711"/>
              <a:gd name="connsiteX4" fmla="*/ 338156 w 500226"/>
              <a:gd name="connsiteY4" fmla="*/ 16718 h 728711"/>
              <a:gd name="connsiteX5" fmla="*/ 345300 w 500226"/>
              <a:gd name="connsiteY5" fmla="*/ 21480 h 728711"/>
              <a:gd name="connsiteX6" fmla="*/ 364350 w 500226"/>
              <a:gd name="connsiteY6" fmla="*/ 31005 h 728711"/>
              <a:gd name="connsiteX7" fmla="*/ 381019 w 500226"/>
              <a:gd name="connsiteY7" fmla="*/ 38149 h 728711"/>
              <a:gd name="connsiteX8" fmla="*/ 395306 w 500226"/>
              <a:gd name="connsiteY8" fmla="*/ 45293 h 728711"/>
              <a:gd name="connsiteX9" fmla="*/ 409594 w 500226"/>
              <a:gd name="connsiteY9" fmla="*/ 52436 h 728711"/>
              <a:gd name="connsiteX10" fmla="*/ 416737 w 500226"/>
              <a:gd name="connsiteY10" fmla="*/ 57199 h 728711"/>
              <a:gd name="connsiteX11" fmla="*/ 442931 w 500226"/>
              <a:gd name="connsiteY11" fmla="*/ 64343 h 728711"/>
              <a:gd name="connsiteX12" fmla="*/ 450075 w 500226"/>
              <a:gd name="connsiteY12" fmla="*/ 66724 h 728711"/>
              <a:gd name="connsiteX13" fmla="*/ 459600 w 500226"/>
              <a:gd name="connsiteY13" fmla="*/ 69105 h 728711"/>
              <a:gd name="connsiteX14" fmla="*/ 469125 w 500226"/>
              <a:gd name="connsiteY14" fmla="*/ 73868 h 728711"/>
              <a:gd name="connsiteX15" fmla="*/ 495319 w 500226"/>
              <a:gd name="connsiteY15" fmla="*/ 81011 h 728711"/>
              <a:gd name="connsiteX16" fmla="*/ 497700 w 500226"/>
              <a:gd name="connsiteY16" fmla="*/ 88155 h 728711"/>
              <a:gd name="connsiteX17" fmla="*/ 492937 w 500226"/>
              <a:gd name="connsiteY17" fmla="*/ 102443 h 728711"/>
              <a:gd name="connsiteX18" fmla="*/ 495319 w 500226"/>
              <a:gd name="connsiteY18" fmla="*/ 166736 h 728711"/>
              <a:gd name="connsiteX19" fmla="*/ 497700 w 500226"/>
              <a:gd name="connsiteY19" fmla="*/ 264368 h 728711"/>
              <a:gd name="connsiteX20" fmla="*/ 495320 w 500226"/>
              <a:gd name="connsiteY20" fmla="*/ 402480 h 728711"/>
              <a:gd name="connsiteX21" fmla="*/ 492937 w 500226"/>
              <a:gd name="connsiteY21" fmla="*/ 509637 h 728711"/>
              <a:gd name="connsiteX22" fmla="*/ 495319 w 500226"/>
              <a:gd name="connsiteY22" fmla="*/ 538212 h 728711"/>
              <a:gd name="connsiteX23" fmla="*/ 492937 w 500226"/>
              <a:gd name="connsiteY23" fmla="*/ 566787 h 728711"/>
              <a:gd name="connsiteX24" fmla="*/ 490557 w 500226"/>
              <a:gd name="connsiteY24" fmla="*/ 469155 h 728711"/>
              <a:gd name="connsiteX25" fmla="*/ 495319 w 500226"/>
              <a:gd name="connsiteY25" fmla="*/ 497730 h 728711"/>
              <a:gd name="connsiteX26" fmla="*/ 490556 w 500226"/>
              <a:gd name="connsiteY26" fmla="*/ 581074 h 728711"/>
              <a:gd name="connsiteX27" fmla="*/ 488175 w 500226"/>
              <a:gd name="connsiteY27" fmla="*/ 626318 h 728711"/>
              <a:gd name="connsiteX28" fmla="*/ 490556 w 500226"/>
              <a:gd name="connsiteY28" fmla="*/ 690611 h 728711"/>
              <a:gd name="connsiteX29" fmla="*/ 500081 w 500226"/>
              <a:gd name="connsiteY29" fmla="*/ 716805 h 728711"/>
              <a:gd name="connsiteX30" fmla="*/ 481031 w 500226"/>
              <a:gd name="connsiteY30" fmla="*/ 719186 h 728711"/>
              <a:gd name="connsiteX31" fmla="*/ 473887 w 500226"/>
              <a:gd name="connsiteY31" fmla="*/ 721568 h 728711"/>
              <a:gd name="connsiteX32" fmla="*/ 457219 w 500226"/>
              <a:gd name="connsiteY32" fmla="*/ 723949 h 728711"/>
              <a:gd name="connsiteX33" fmla="*/ 390544 w 500226"/>
              <a:gd name="connsiteY33" fmla="*/ 721568 h 728711"/>
              <a:gd name="connsiteX34" fmla="*/ 364350 w 500226"/>
              <a:gd name="connsiteY34" fmla="*/ 723949 h 728711"/>
              <a:gd name="connsiteX35" fmla="*/ 311962 w 500226"/>
              <a:gd name="connsiteY35" fmla="*/ 726330 h 728711"/>
              <a:gd name="connsiteX36" fmla="*/ 133369 w 500226"/>
              <a:gd name="connsiteY36" fmla="*/ 728711 h 728711"/>
              <a:gd name="connsiteX37" fmla="*/ 9544 w 500226"/>
              <a:gd name="connsiteY37" fmla="*/ 726330 h 728711"/>
              <a:gd name="connsiteX38" fmla="*/ 7162 w 500226"/>
              <a:gd name="connsiteY38" fmla="*/ 719186 h 728711"/>
              <a:gd name="connsiteX39" fmla="*/ 2400 w 500226"/>
              <a:gd name="connsiteY39" fmla="*/ 695374 h 728711"/>
              <a:gd name="connsiteX40" fmla="*/ 2399 w 500226"/>
              <a:gd name="connsiteY40" fmla="*/ 669180 h 728711"/>
              <a:gd name="connsiteX41" fmla="*/ 19 w 500226"/>
              <a:gd name="connsiteY41" fmla="*/ 557261 h 728711"/>
              <a:gd name="connsiteX42" fmla="*/ 4781 w 500226"/>
              <a:gd name="connsiteY42" fmla="*/ 464393 h 728711"/>
              <a:gd name="connsiteX43" fmla="*/ 19 w 500226"/>
              <a:gd name="connsiteY43" fmla="*/ 342949 h 728711"/>
              <a:gd name="connsiteX44" fmla="*/ 4781 w 500226"/>
              <a:gd name="connsiteY44" fmla="*/ 290561 h 728711"/>
              <a:gd name="connsiteX45" fmla="*/ 7162 w 500226"/>
              <a:gd name="connsiteY45" fmla="*/ 240555 h 728711"/>
              <a:gd name="connsiteX46" fmla="*/ 9544 w 500226"/>
              <a:gd name="connsiteY46" fmla="*/ 142924 h 728711"/>
              <a:gd name="connsiteX47" fmla="*/ 14306 w 500226"/>
              <a:gd name="connsiteY47" fmla="*/ 100061 h 728711"/>
              <a:gd name="connsiteX48" fmla="*/ 28594 w 500226"/>
              <a:gd name="connsiteY48" fmla="*/ 95299 h 728711"/>
              <a:gd name="connsiteX49" fmla="*/ 47644 w 500226"/>
              <a:gd name="connsiteY49" fmla="*/ 85774 h 728711"/>
              <a:gd name="connsiteX50" fmla="*/ 54787 w 500226"/>
              <a:gd name="connsiteY50" fmla="*/ 81011 h 728711"/>
              <a:gd name="connsiteX51" fmla="*/ 78600 w 500226"/>
              <a:gd name="connsiteY51" fmla="*/ 69105 h 728711"/>
              <a:gd name="connsiteX52" fmla="*/ 88125 w 500226"/>
              <a:gd name="connsiteY52" fmla="*/ 61961 h 728711"/>
              <a:gd name="connsiteX53" fmla="*/ 107175 w 500226"/>
              <a:gd name="connsiteY53" fmla="*/ 54818 h 728711"/>
              <a:gd name="connsiteX54" fmla="*/ 114319 w 500226"/>
              <a:gd name="connsiteY54" fmla="*/ 50055 h 728711"/>
              <a:gd name="connsiteX55" fmla="*/ 128606 w 500226"/>
              <a:gd name="connsiteY55" fmla="*/ 45293 h 728711"/>
              <a:gd name="connsiteX56" fmla="*/ 138131 w 500226"/>
              <a:gd name="connsiteY56" fmla="*/ 40530 h 728711"/>
              <a:gd name="connsiteX57" fmla="*/ 145275 w 500226"/>
              <a:gd name="connsiteY57" fmla="*/ 38149 h 728711"/>
              <a:gd name="connsiteX58" fmla="*/ 164325 w 500226"/>
              <a:gd name="connsiteY58" fmla="*/ 28624 h 728711"/>
              <a:gd name="connsiteX59" fmla="*/ 178612 w 500226"/>
              <a:gd name="connsiteY59" fmla="*/ 21480 h 728711"/>
              <a:gd name="connsiteX60" fmla="*/ 192900 w 500226"/>
              <a:gd name="connsiteY60" fmla="*/ 16718 h 728711"/>
              <a:gd name="connsiteX61" fmla="*/ 211950 w 500226"/>
              <a:gd name="connsiteY61" fmla="*/ 9574 h 728711"/>
              <a:gd name="connsiteX62" fmla="*/ 228619 w 500226"/>
              <a:gd name="connsiteY62" fmla="*/ 2430 h 728711"/>
              <a:gd name="connsiteX63" fmla="*/ 252431 w 500226"/>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4783 w 500228"/>
              <a:gd name="connsiteY44" fmla="*/ 290561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26215 w 500228"/>
              <a:gd name="connsiteY37" fmla="*/ 70728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6330"/>
              <a:gd name="connsiteX1" fmla="*/ 300058 w 500228"/>
              <a:gd name="connsiteY1" fmla="*/ 4811 h 726330"/>
              <a:gd name="connsiteX2" fmla="*/ 316727 w 500228"/>
              <a:gd name="connsiteY2" fmla="*/ 9574 h 726330"/>
              <a:gd name="connsiteX3" fmla="*/ 328633 w 500228"/>
              <a:gd name="connsiteY3" fmla="*/ 11955 h 726330"/>
              <a:gd name="connsiteX4" fmla="*/ 338158 w 500228"/>
              <a:gd name="connsiteY4" fmla="*/ 16718 h 726330"/>
              <a:gd name="connsiteX5" fmla="*/ 345302 w 500228"/>
              <a:gd name="connsiteY5" fmla="*/ 21480 h 726330"/>
              <a:gd name="connsiteX6" fmla="*/ 364352 w 500228"/>
              <a:gd name="connsiteY6" fmla="*/ 31005 h 726330"/>
              <a:gd name="connsiteX7" fmla="*/ 381021 w 500228"/>
              <a:gd name="connsiteY7" fmla="*/ 38149 h 726330"/>
              <a:gd name="connsiteX8" fmla="*/ 395308 w 500228"/>
              <a:gd name="connsiteY8" fmla="*/ 45293 h 726330"/>
              <a:gd name="connsiteX9" fmla="*/ 409596 w 500228"/>
              <a:gd name="connsiteY9" fmla="*/ 52436 h 726330"/>
              <a:gd name="connsiteX10" fmla="*/ 416739 w 500228"/>
              <a:gd name="connsiteY10" fmla="*/ 57199 h 726330"/>
              <a:gd name="connsiteX11" fmla="*/ 442933 w 500228"/>
              <a:gd name="connsiteY11" fmla="*/ 64343 h 726330"/>
              <a:gd name="connsiteX12" fmla="*/ 450077 w 500228"/>
              <a:gd name="connsiteY12" fmla="*/ 66724 h 726330"/>
              <a:gd name="connsiteX13" fmla="*/ 459602 w 500228"/>
              <a:gd name="connsiteY13" fmla="*/ 69105 h 726330"/>
              <a:gd name="connsiteX14" fmla="*/ 469127 w 500228"/>
              <a:gd name="connsiteY14" fmla="*/ 73868 h 726330"/>
              <a:gd name="connsiteX15" fmla="*/ 495321 w 500228"/>
              <a:gd name="connsiteY15" fmla="*/ 81011 h 726330"/>
              <a:gd name="connsiteX16" fmla="*/ 497702 w 500228"/>
              <a:gd name="connsiteY16" fmla="*/ 88155 h 726330"/>
              <a:gd name="connsiteX17" fmla="*/ 492939 w 500228"/>
              <a:gd name="connsiteY17" fmla="*/ 102443 h 726330"/>
              <a:gd name="connsiteX18" fmla="*/ 495321 w 500228"/>
              <a:gd name="connsiteY18" fmla="*/ 166736 h 726330"/>
              <a:gd name="connsiteX19" fmla="*/ 497702 w 500228"/>
              <a:gd name="connsiteY19" fmla="*/ 264368 h 726330"/>
              <a:gd name="connsiteX20" fmla="*/ 495322 w 500228"/>
              <a:gd name="connsiteY20" fmla="*/ 402480 h 726330"/>
              <a:gd name="connsiteX21" fmla="*/ 492939 w 500228"/>
              <a:gd name="connsiteY21" fmla="*/ 509637 h 726330"/>
              <a:gd name="connsiteX22" fmla="*/ 495321 w 500228"/>
              <a:gd name="connsiteY22" fmla="*/ 538212 h 726330"/>
              <a:gd name="connsiteX23" fmla="*/ 492939 w 500228"/>
              <a:gd name="connsiteY23" fmla="*/ 566787 h 726330"/>
              <a:gd name="connsiteX24" fmla="*/ 490559 w 500228"/>
              <a:gd name="connsiteY24" fmla="*/ 469155 h 726330"/>
              <a:gd name="connsiteX25" fmla="*/ 495321 w 500228"/>
              <a:gd name="connsiteY25" fmla="*/ 497730 h 726330"/>
              <a:gd name="connsiteX26" fmla="*/ 490558 w 500228"/>
              <a:gd name="connsiteY26" fmla="*/ 581074 h 726330"/>
              <a:gd name="connsiteX27" fmla="*/ 488177 w 500228"/>
              <a:gd name="connsiteY27" fmla="*/ 626318 h 726330"/>
              <a:gd name="connsiteX28" fmla="*/ 490558 w 500228"/>
              <a:gd name="connsiteY28" fmla="*/ 690611 h 726330"/>
              <a:gd name="connsiteX29" fmla="*/ 500083 w 500228"/>
              <a:gd name="connsiteY29" fmla="*/ 716805 h 726330"/>
              <a:gd name="connsiteX30" fmla="*/ 481033 w 500228"/>
              <a:gd name="connsiteY30" fmla="*/ 719186 h 726330"/>
              <a:gd name="connsiteX31" fmla="*/ 473889 w 500228"/>
              <a:gd name="connsiteY31" fmla="*/ 721568 h 726330"/>
              <a:gd name="connsiteX32" fmla="*/ 457221 w 500228"/>
              <a:gd name="connsiteY32" fmla="*/ 723949 h 726330"/>
              <a:gd name="connsiteX33" fmla="*/ 390546 w 500228"/>
              <a:gd name="connsiteY33" fmla="*/ 721568 h 726330"/>
              <a:gd name="connsiteX34" fmla="*/ 364352 w 500228"/>
              <a:gd name="connsiteY34" fmla="*/ 723949 h 726330"/>
              <a:gd name="connsiteX35" fmla="*/ 311964 w 500228"/>
              <a:gd name="connsiteY35" fmla="*/ 726330 h 726330"/>
              <a:gd name="connsiteX36" fmla="*/ 135752 w 500228"/>
              <a:gd name="connsiteY36" fmla="*/ 709661 h 726330"/>
              <a:gd name="connsiteX37" fmla="*/ 26215 w 500228"/>
              <a:gd name="connsiteY37" fmla="*/ 707280 h 726330"/>
              <a:gd name="connsiteX38" fmla="*/ 19070 w 500228"/>
              <a:gd name="connsiteY38" fmla="*/ 700136 h 726330"/>
              <a:gd name="connsiteX39" fmla="*/ 2402 w 500228"/>
              <a:gd name="connsiteY39" fmla="*/ 695374 h 726330"/>
              <a:gd name="connsiteX40" fmla="*/ 2401 w 500228"/>
              <a:gd name="connsiteY40" fmla="*/ 669180 h 726330"/>
              <a:gd name="connsiteX41" fmla="*/ 21 w 500228"/>
              <a:gd name="connsiteY41" fmla="*/ 557261 h 726330"/>
              <a:gd name="connsiteX42" fmla="*/ 4783 w 500228"/>
              <a:gd name="connsiteY42" fmla="*/ 464393 h 726330"/>
              <a:gd name="connsiteX43" fmla="*/ 4784 w 500228"/>
              <a:gd name="connsiteY43" fmla="*/ 340568 h 726330"/>
              <a:gd name="connsiteX44" fmla="*/ 11927 w 500228"/>
              <a:gd name="connsiteY44" fmla="*/ 288179 h 726330"/>
              <a:gd name="connsiteX45" fmla="*/ 7164 w 500228"/>
              <a:gd name="connsiteY45" fmla="*/ 240555 h 726330"/>
              <a:gd name="connsiteX46" fmla="*/ 9546 w 500228"/>
              <a:gd name="connsiteY46" fmla="*/ 142924 h 726330"/>
              <a:gd name="connsiteX47" fmla="*/ 14308 w 500228"/>
              <a:gd name="connsiteY47" fmla="*/ 100061 h 726330"/>
              <a:gd name="connsiteX48" fmla="*/ 28596 w 500228"/>
              <a:gd name="connsiteY48" fmla="*/ 95299 h 726330"/>
              <a:gd name="connsiteX49" fmla="*/ 47646 w 500228"/>
              <a:gd name="connsiteY49" fmla="*/ 85774 h 726330"/>
              <a:gd name="connsiteX50" fmla="*/ 54789 w 500228"/>
              <a:gd name="connsiteY50" fmla="*/ 81011 h 726330"/>
              <a:gd name="connsiteX51" fmla="*/ 78602 w 500228"/>
              <a:gd name="connsiteY51" fmla="*/ 69105 h 726330"/>
              <a:gd name="connsiteX52" fmla="*/ 88127 w 500228"/>
              <a:gd name="connsiteY52" fmla="*/ 61961 h 726330"/>
              <a:gd name="connsiteX53" fmla="*/ 107177 w 500228"/>
              <a:gd name="connsiteY53" fmla="*/ 54818 h 726330"/>
              <a:gd name="connsiteX54" fmla="*/ 114321 w 500228"/>
              <a:gd name="connsiteY54" fmla="*/ 50055 h 726330"/>
              <a:gd name="connsiteX55" fmla="*/ 128608 w 500228"/>
              <a:gd name="connsiteY55" fmla="*/ 45293 h 726330"/>
              <a:gd name="connsiteX56" fmla="*/ 138133 w 500228"/>
              <a:gd name="connsiteY56" fmla="*/ 40530 h 726330"/>
              <a:gd name="connsiteX57" fmla="*/ 145277 w 500228"/>
              <a:gd name="connsiteY57" fmla="*/ 38149 h 726330"/>
              <a:gd name="connsiteX58" fmla="*/ 164327 w 500228"/>
              <a:gd name="connsiteY58" fmla="*/ 28624 h 726330"/>
              <a:gd name="connsiteX59" fmla="*/ 178614 w 500228"/>
              <a:gd name="connsiteY59" fmla="*/ 21480 h 726330"/>
              <a:gd name="connsiteX60" fmla="*/ 192902 w 500228"/>
              <a:gd name="connsiteY60" fmla="*/ 16718 h 726330"/>
              <a:gd name="connsiteX61" fmla="*/ 211952 w 500228"/>
              <a:gd name="connsiteY61" fmla="*/ 9574 h 726330"/>
              <a:gd name="connsiteX62" fmla="*/ 228621 w 500228"/>
              <a:gd name="connsiteY62" fmla="*/ 2430 h 726330"/>
              <a:gd name="connsiteX63" fmla="*/ 252433 w 500228"/>
              <a:gd name="connsiteY63" fmla="*/ 49 h 726330"/>
              <a:gd name="connsiteX0" fmla="*/ 252433 w 500228"/>
              <a:gd name="connsiteY0" fmla="*/ 49 h 724324"/>
              <a:gd name="connsiteX1" fmla="*/ 300058 w 500228"/>
              <a:gd name="connsiteY1" fmla="*/ 4811 h 724324"/>
              <a:gd name="connsiteX2" fmla="*/ 316727 w 500228"/>
              <a:gd name="connsiteY2" fmla="*/ 9574 h 724324"/>
              <a:gd name="connsiteX3" fmla="*/ 328633 w 500228"/>
              <a:gd name="connsiteY3" fmla="*/ 11955 h 724324"/>
              <a:gd name="connsiteX4" fmla="*/ 338158 w 500228"/>
              <a:gd name="connsiteY4" fmla="*/ 16718 h 724324"/>
              <a:gd name="connsiteX5" fmla="*/ 345302 w 500228"/>
              <a:gd name="connsiteY5" fmla="*/ 21480 h 724324"/>
              <a:gd name="connsiteX6" fmla="*/ 364352 w 500228"/>
              <a:gd name="connsiteY6" fmla="*/ 31005 h 724324"/>
              <a:gd name="connsiteX7" fmla="*/ 381021 w 500228"/>
              <a:gd name="connsiteY7" fmla="*/ 38149 h 724324"/>
              <a:gd name="connsiteX8" fmla="*/ 395308 w 500228"/>
              <a:gd name="connsiteY8" fmla="*/ 45293 h 724324"/>
              <a:gd name="connsiteX9" fmla="*/ 409596 w 500228"/>
              <a:gd name="connsiteY9" fmla="*/ 52436 h 724324"/>
              <a:gd name="connsiteX10" fmla="*/ 416739 w 500228"/>
              <a:gd name="connsiteY10" fmla="*/ 57199 h 724324"/>
              <a:gd name="connsiteX11" fmla="*/ 442933 w 500228"/>
              <a:gd name="connsiteY11" fmla="*/ 64343 h 724324"/>
              <a:gd name="connsiteX12" fmla="*/ 450077 w 500228"/>
              <a:gd name="connsiteY12" fmla="*/ 66724 h 724324"/>
              <a:gd name="connsiteX13" fmla="*/ 459602 w 500228"/>
              <a:gd name="connsiteY13" fmla="*/ 69105 h 724324"/>
              <a:gd name="connsiteX14" fmla="*/ 469127 w 500228"/>
              <a:gd name="connsiteY14" fmla="*/ 73868 h 724324"/>
              <a:gd name="connsiteX15" fmla="*/ 495321 w 500228"/>
              <a:gd name="connsiteY15" fmla="*/ 81011 h 724324"/>
              <a:gd name="connsiteX16" fmla="*/ 497702 w 500228"/>
              <a:gd name="connsiteY16" fmla="*/ 88155 h 724324"/>
              <a:gd name="connsiteX17" fmla="*/ 492939 w 500228"/>
              <a:gd name="connsiteY17" fmla="*/ 102443 h 724324"/>
              <a:gd name="connsiteX18" fmla="*/ 495321 w 500228"/>
              <a:gd name="connsiteY18" fmla="*/ 166736 h 724324"/>
              <a:gd name="connsiteX19" fmla="*/ 497702 w 500228"/>
              <a:gd name="connsiteY19" fmla="*/ 264368 h 724324"/>
              <a:gd name="connsiteX20" fmla="*/ 495322 w 500228"/>
              <a:gd name="connsiteY20" fmla="*/ 402480 h 724324"/>
              <a:gd name="connsiteX21" fmla="*/ 492939 w 500228"/>
              <a:gd name="connsiteY21" fmla="*/ 509637 h 724324"/>
              <a:gd name="connsiteX22" fmla="*/ 495321 w 500228"/>
              <a:gd name="connsiteY22" fmla="*/ 538212 h 724324"/>
              <a:gd name="connsiteX23" fmla="*/ 492939 w 500228"/>
              <a:gd name="connsiteY23" fmla="*/ 566787 h 724324"/>
              <a:gd name="connsiteX24" fmla="*/ 490559 w 500228"/>
              <a:gd name="connsiteY24" fmla="*/ 469155 h 724324"/>
              <a:gd name="connsiteX25" fmla="*/ 495321 w 500228"/>
              <a:gd name="connsiteY25" fmla="*/ 497730 h 724324"/>
              <a:gd name="connsiteX26" fmla="*/ 490558 w 500228"/>
              <a:gd name="connsiteY26" fmla="*/ 581074 h 724324"/>
              <a:gd name="connsiteX27" fmla="*/ 488177 w 500228"/>
              <a:gd name="connsiteY27" fmla="*/ 626318 h 724324"/>
              <a:gd name="connsiteX28" fmla="*/ 490558 w 500228"/>
              <a:gd name="connsiteY28" fmla="*/ 690611 h 724324"/>
              <a:gd name="connsiteX29" fmla="*/ 500083 w 500228"/>
              <a:gd name="connsiteY29" fmla="*/ 716805 h 724324"/>
              <a:gd name="connsiteX30" fmla="*/ 481033 w 500228"/>
              <a:gd name="connsiteY30" fmla="*/ 719186 h 724324"/>
              <a:gd name="connsiteX31" fmla="*/ 473889 w 500228"/>
              <a:gd name="connsiteY31" fmla="*/ 721568 h 724324"/>
              <a:gd name="connsiteX32" fmla="*/ 457221 w 500228"/>
              <a:gd name="connsiteY32" fmla="*/ 723949 h 724324"/>
              <a:gd name="connsiteX33" fmla="*/ 390546 w 500228"/>
              <a:gd name="connsiteY33" fmla="*/ 721568 h 724324"/>
              <a:gd name="connsiteX34" fmla="*/ 364352 w 500228"/>
              <a:gd name="connsiteY34" fmla="*/ 723949 h 724324"/>
              <a:gd name="connsiteX35" fmla="*/ 323871 w 500228"/>
              <a:gd name="connsiteY35" fmla="*/ 712042 h 724324"/>
              <a:gd name="connsiteX36" fmla="*/ 135752 w 500228"/>
              <a:gd name="connsiteY36" fmla="*/ 709661 h 724324"/>
              <a:gd name="connsiteX37" fmla="*/ 26215 w 500228"/>
              <a:gd name="connsiteY37" fmla="*/ 707280 h 724324"/>
              <a:gd name="connsiteX38" fmla="*/ 19070 w 500228"/>
              <a:gd name="connsiteY38" fmla="*/ 700136 h 724324"/>
              <a:gd name="connsiteX39" fmla="*/ 2402 w 500228"/>
              <a:gd name="connsiteY39" fmla="*/ 695374 h 724324"/>
              <a:gd name="connsiteX40" fmla="*/ 2401 w 500228"/>
              <a:gd name="connsiteY40" fmla="*/ 669180 h 724324"/>
              <a:gd name="connsiteX41" fmla="*/ 21 w 500228"/>
              <a:gd name="connsiteY41" fmla="*/ 557261 h 724324"/>
              <a:gd name="connsiteX42" fmla="*/ 4783 w 500228"/>
              <a:gd name="connsiteY42" fmla="*/ 464393 h 724324"/>
              <a:gd name="connsiteX43" fmla="*/ 4784 w 500228"/>
              <a:gd name="connsiteY43" fmla="*/ 340568 h 724324"/>
              <a:gd name="connsiteX44" fmla="*/ 11927 w 500228"/>
              <a:gd name="connsiteY44" fmla="*/ 288179 h 724324"/>
              <a:gd name="connsiteX45" fmla="*/ 7164 w 500228"/>
              <a:gd name="connsiteY45" fmla="*/ 240555 h 724324"/>
              <a:gd name="connsiteX46" fmla="*/ 9546 w 500228"/>
              <a:gd name="connsiteY46" fmla="*/ 142924 h 724324"/>
              <a:gd name="connsiteX47" fmla="*/ 14308 w 500228"/>
              <a:gd name="connsiteY47" fmla="*/ 100061 h 724324"/>
              <a:gd name="connsiteX48" fmla="*/ 28596 w 500228"/>
              <a:gd name="connsiteY48" fmla="*/ 95299 h 724324"/>
              <a:gd name="connsiteX49" fmla="*/ 47646 w 500228"/>
              <a:gd name="connsiteY49" fmla="*/ 85774 h 724324"/>
              <a:gd name="connsiteX50" fmla="*/ 54789 w 500228"/>
              <a:gd name="connsiteY50" fmla="*/ 81011 h 724324"/>
              <a:gd name="connsiteX51" fmla="*/ 78602 w 500228"/>
              <a:gd name="connsiteY51" fmla="*/ 69105 h 724324"/>
              <a:gd name="connsiteX52" fmla="*/ 88127 w 500228"/>
              <a:gd name="connsiteY52" fmla="*/ 61961 h 724324"/>
              <a:gd name="connsiteX53" fmla="*/ 107177 w 500228"/>
              <a:gd name="connsiteY53" fmla="*/ 54818 h 724324"/>
              <a:gd name="connsiteX54" fmla="*/ 114321 w 500228"/>
              <a:gd name="connsiteY54" fmla="*/ 50055 h 724324"/>
              <a:gd name="connsiteX55" fmla="*/ 128608 w 500228"/>
              <a:gd name="connsiteY55" fmla="*/ 45293 h 724324"/>
              <a:gd name="connsiteX56" fmla="*/ 138133 w 500228"/>
              <a:gd name="connsiteY56" fmla="*/ 40530 h 724324"/>
              <a:gd name="connsiteX57" fmla="*/ 145277 w 500228"/>
              <a:gd name="connsiteY57" fmla="*/ 38149 h 724324"/>
              <a:gd name="connsiteX58" fmla="*/ 164327 w 500228"/>
              <a:gd name="connsiteY58" fmla="*/ 28624 h 724324"/>
              <a:gd name="connsiteX59" fmla="*/ 178614 w 500228"/>
              <a:gd name="connsiteY59" fmla="*/ 21480 h 724324"/>
              <a:gd name="connsiteX60" fmla="*/ 192902 w 500228"/>
              <a:gd name="connsiteY60" fmla="*/ 16718 h 724324"/>
              <a:gd name="connsiteX61" fmla="*/ 211952 w 500228"/>
              <a:gd name="connsiteY61" fmla="*/ 9574 h 724324"/>
              <a:gd name="connsiteX62" fmla="*/ 228621 w 500228"/>
              <a:gd name="connsiteY62" fmla="*/ 2430 h 724324"/>
              <a:gd name="connsiteX63" fmla="*/ 252433 w 500228"/>
              <a:gd name="connsiteY63" fmla="*/ 49 h 724324"/>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390546 w 500228"/>
              <a:gd name="connsiteY33" fmla="*/ 721568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402452 w 500228"/>
              <a:gd name="connsiteY33" fmla="*/ 707281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1836"/>
              <a:gd name="connsiteX1" fmla="*/ 300058 w 500228"/>
              <a:gd name="connsiteY1" fmla="*/ 4811 h 721836"/>
              <a:gd name="connsiteX2" fmla="*/ 316727 w 500228"/>
              <a:gd name="connsiteY2" fmla="*/ 9574 h 721836"/>
              <a:gd name="connsiteX3" fmla="*/ 328633 w 500228"/>
              <a:gd name="connsiteY3" fmla="*/ 11955 h 721836"/>
              <a:gd name="connsiteX4" fmla="*/ 338158 w 500228"/>
              <a:gd name="connsiteY4" fmla="*/ 16718 h 721836"/>
              <a:gd name="connsiteX5" fmla="*/ 345302 w 500228"/>
              <a:gd name="connsiteY5" fmla="*/ 21480 h 721836"/>
              <a:gd name="connsiteX6" fmla="*/ 364352 w 500228"/>
              <a:gd name="connsiteY6" fmla="*/ 31005 h 721836"/>
              <a:gd name="connsiteX7" fmla="*/ 381021 w 500228"/>
              <a:gd name="connsiteY7" fmla="*/ 38149 h 721836"/>
              <a:gd name="connsiteX8" fmla="*/ 395308 w 500228"/>
              <a:gd name="connsiteY8" fmla="*/ 45293 h 721836"/>
              <a:gd name="connsiteX9" fmla="*/ 409596 w 500228"/>
              <a:gd name="connsiteY9" fmla="*/ 52436 h 721836"/>
              <a:gd name="connsiteX10" fmla="*/ 416739 w 500228"/>
              <a:gd name="connsiteY10" fmla="*/ 57199 h 721836"/>
              <a:gd name="connsiteX11" fmla="*/ 442933 w 500228"/>
              <a:gd name="connsiteY11" fmla="*/ 64343 h 721836"/>
              <a:gd name="connsiteX12" fmla="*/ 450077 w 500228"/>
              <a:gd name="connsiteY12" fmla="*/ 66724 h 721836"/>
              <a:gd name="connsiteX13" fmla="*/ 459602 w 500228"/>
              <a:gd name="connsiteY13" fmla="*/ 69105 h 721836"/>
              <a:gd name="connsiteX14" fmla="*/ 469127 w 500228"/>
              <a:gd name="connsiteY14" fmla="*/ 73868 h 721836"/>
              <a:gd name="connsiteX15" fmla="*/ 495321 w 500228"/>
              <a:gd name="connsiteY15" fmla="*/ 81011 h 721836"/>
              <a:gd name="connsiteX16" fmla="*/ 497702 w 500228"/>
              <a:gd name="connsiteY16" fmla="*/ 88155 h 721836"/>
              <a:gd name="connsiteX17" fmla="*/ 492939 w 500228"/>
              <a:gd name="connsiteY17" fmla="*/ 102443 h 721836"/>
              <a:gd name="connsiteX18" fmla="*/ 495321 w 500228"/>
              <a:gd name="connsiteY18" fmla="*/ 166736 h 721836"/>
              <a:gd name="connsiteX19" fmla="*/ 497702 w 500228"/>
              <a:gd name="connsiteY19" fmla="*/ 264368 h 721836"/>
              <a:gd name="connsiteX20" fmla="*/ 495322 w 500228"/>
              <a:gd name="connsiteY20" fmla="*/ 402480 h 721836"/>
              <a:gd name="connsiteX21" fmla="*/ 492939 w 500228"/>
              <a:gd name="connsiteY21" fmla="*/ 509637 h 721836"/>
              <a:gd name="connsiteX22" fmla="*/ 495321 w 500228"/>
              <a:gd name="connsiteY22" fmla="*/ 538212 h 721836"/>
              <a:gd name="connsiteX23" fmla="*/ 492939 w 500228"/>
              <a:gd name="connsiteY23" fmla="*/ 566787 h 721836"/>
              <a:gd name="connsiteX24" fmla="*/ 490559 w 500228"/>
              <a:gd name="connsiteY24" fmla="*/ 469155 h 721836"/>
              <a:gd name="connsiteX25" fmla="*/ 495321 w 500228"/>
              <a:gd name="connsiteY25" fmla="*/ 497730 h 721836"/>
              <a:gd name="connsiteX26" fmla="*/ 490558 w 500228"/>
              <a:gd name="connsiteY26" fmla="*/ 581074 h 721836"/>
              <a:gd name="connsiteX27" fmla="*/ 488177 w 500228"/>
              <a:gd name="connsiteY27" fmla="*/ 626318 h 721836"/>
              <a:gd name="connsiteX28" fmla="*/ 490558 w 500228"/>
              <a:gd name="connsiteY28" fmla="*/ 690611 h 721836"/>
              <a:gd name="connsiteX29" fmla="*/ 500083 w 500228"/>
              <a:gd name="connsiteY29" fmla="*/ 716805 h 721836"/>
              <a:gd name="connsiteX30" fmla="*/ 481033 w 500228"/>
              <a:gd name="connsiteY30" fmla="*/ 719186 h 721836"/>
              <a:gd name="connsiteX31" fmla="*/ 473889 w 500228"/>
              <a:gd name="connsiteY31" fmla="*/ 721568 h 721836"/>
              <a:gd name="connsiteX32" fmla="*/ 459602 w 500228"/>
              <a:gd name="connsiteY32" fmla="*/ 712042 h 721836"/>
              <a:gd name="connsiteX33" fmla="*/ 402452 w 500228"/>
              <a:gd name="connsiteY33" fmla="*/ 707281 h 721836"/>
              <a:gd name="connsiteX34" fmla="*/ 373877 w 500228"/>
              <a:gd name="connsiteY34" fmla="*/ 712043 h 721836"/>
              <a:gd name="connsiteX35" fmla="*/ 323871 w 500228"/>
              <a:gd name="connsiteY35" fmla="*/ 712042 h 721836"/>
              <a:gd name="connsiteX36" fmla="*/ 135752 w 500228"/>
              <a:gd name="connsiteY36" fmla="*/ 709661 h 721836"/>
              <a:gd name="connsiteX37" fmla="*/ 26215 w 500228"/>
              <a:gd name="connsiteY37" fmla="*/ 707280 h 721836"/>
              <a:gd name="connsiteX38" fmla="*/ 19070 w 500228"/>
              <a:gd name="connsiteY38" fmla="*/ 700136 h 721836"/>
              <a:gd name="connsiteX39" fmla="*/ 2402 w 500228"/>
              <a:gd name="connsiteY39" fmla="*/ 695374 h 721836"/>
              <a:gd name="connsiteX40" fmla="*/ 2401 w 500228"/>
              <a:gd name="connsiteY40" fmla="*/ 669180 h 721836"/>
              <a:gd name="connsiteX41" fmla="*/ 21 w 500228"/>
              <a:gd name="connsiteY41" fmla="*/ 557261 h 721836"/>
              <a:gd name="connsiteX42" fmla="*/ 4783 w 500228"/>
              <a:gd name="connsiteY42" fmla="*/ 464393 h 721836"/>
              <a:gd name="connsiteX43" fmla="*/ 4784 w 500228"/>
              <a:gd name="connsiteY43" fmla="*/ 340568 h 721836"/>
              <a:gd name="connsiteX44" fmla="*/ 11927 w 500228"/>
              <a:gd name="connsiteY44" fmla="*/ 288179 h 721836"/>
              <a:gd name="connsiteX45" fmla="*/ 7164 w 500228"/>
              <a:gd name="connsiteY45" fmla="*/ 240555 h 721836"/>
              <a:gd name="connsiteX46" fmla="*/ 9546 w 500228"/>
              <a:gd name="connsiteY46" fmla="*/ 142924 h 721836"/>
              <a:gd name="connsiteX47" fmla="*/ 14308 w 500228"/>
              <a:gd name="connsiteY47" fmla="*/ 100061 h 721836"/>
              <a:gd name="connsiteX48" fmla="*/ 28596 w 500228"/>
              <a:gd name="connsiteY48" fmla="*/ 95299 h 721836"/>
              <a:gd name="connsiteX49" fmla="*/ 47646 w 500228"/>
              <a:gd name="connsiteY49" fmla="*/ 85774 h 721836"/>
              <a:gd name="connsiteX50" fmla="*/ 54789 w 500228"/>
              <a:gd name="connsiteY50" fmla="*/ 81011 h 721836"/>
              <a:gd name="connsiteX51" fmla="*/ 78602 w 500228"/>
              <a:gd name="connsiteY51" fmla="*/ 69105 h 721836"/>
              <a:gd name="connsiteX52" fmla="*/ 88127 w 500228"/>
              <a:gd name="connsiteY52" fmla="*/ 61961 h 721836"/>
              <a:gd name="connsiteX53" fmla="*/ 107177 w 500228"/>
              <a:gd name="connsiteY53" fmla="*/ 54818 h 721836"/>
              <a:gd name="connsiteX54" fmla="*/ 114321 w 500228"/>
              <a:gd name="connsiteY54" fmla="*/ 50055 h 721836"/>
              <a:gd name="connsiteX55" fmla="*/ 128608 w 500228"/>
              <a:gd name="connsiteY55" fmla="*/ 45293 h 721836"/>
              <a:gd name="connsiteX56" fmla="*/ 138133 w 500228"/>
              <a:gd name="connsiteY56" fmla="*/ 40530 h 721836"/>
              <a:gd name="connsiteX57" fmla="*/ 145277 w 500228"/>
              <a:gd name="connsiteY57" fmla="*/ 38149 h 721836"/>
              <a:gd name="connsiteX58" fmla="*/ 164327 w 500228"/>
              <a:gd name="connsiteY58" fmla="*/ 28624 h 721836"/>
              <a:gd name="connsiteX59" fmla="*/ 178614 w 500228"/>
              <a:gd name="connsiteY59" fmla="*/ 21480 h 721836"/>
              <a:gd name="connsiteX60" fmla="*/ 192902 w 500228"/>
              <a:gd name="connsiteY60" fmla="*/ 16718 h 721836"/>
              <a:gd name="connsiteX61" fmla="*/ 211952 w 500228"/>
              <a:gd name="connsiteY61" fmla="*/ 9574 h 721836"/>
              <a:gd name="connsiteX62" fmla="*/ 228621 w 500228"/>
              <a:gd name="connsiteY62" fmla="*/ 2430 h 721836"/>
              <a:gd name="connsiteX63" fmla="*/ 252433 w 500228"/>
              <a:gd name="connsiteY63" fmla="*/ 49 h 721836"/>
              <a:gd name="connsiteX0" fmla="*/ 252433 w 500228"/>
              <a:gd name="connsiteY0" fmla="*/ 49 h 720414"/>
              <a:gd name="connsiteX1" fmla="*/ 300058 w 500228"/>
              <a:gd name="connsiteY1" fmla="*/ 4811 h 720414"/>
              <a:gd name="connsiteX2" fmla="*/ 316727 w 500228"/>
              <a:gd name="connsiteY2" fmla="*/ 9574 h 720414"/>
              <a:gd name="connsiteX3" fmla="*/ 328633 w 500228"/>
              <a:gd name="connsiteY3" fmla="*/ 11955 h 720414"/>
              <a:gd name="connsiteX4" fmla="*/ 338158 w 500228"/>
              <a:gd name="connsiteY4" fmla="*/ 16718 h 720414"/>
              <a:gd name="connsiteX5" fmla="*/ 345302 w 500228"/>
              <a:gd name="connsiteY5" fmla="*/ 21480 h 720414"/>
              <a:gd name="connsiteX6" fmla="*/ 364352 w 500228"/>
              <a:gd name="connsiteY6" fmla="*/ 31005 h 720414"/>
              <a:gd name="connsiteX7" fmla="*/ 381021 w 500228"/>
              <a:gd name="connsiteY7" fmla="*/ 38149 h 720414"/>
              <a:gd name="connsiteX8" fmla="*/ 395308 w 500228"/>
              <a:gd name="connsiteY8" fmla="*/ 45293 h 720414"/>
              <a:gd name="connsiteX9" fmla="*/ 409596 w 500228"/>
              <a:gd name="connsiteY9" fmla="*/ 52436 h 720414"/>
              <a:gd name="connsiteX10" fmla="*/ 416739 w 500228"/>
              <a:gd name="connsiteY10" fmla="*/ 57199 h 720414"/>
              <a:gd name="connsiteX11" fmla="*/ 442933 w 500228"/>
              <a:gd name="connsiteY11" fmla="*/ 64343 h 720414"/>
              <a:gd name="connsiteX12" fmla="*/ 450077 w 500228"/>
              <a:gd name="connsiteY12" fmla="*/ 66724 h 720414"/>
              <a:gd name="connsiteX13" fmla="*/ 459602 w 500228"/>
              <a:gd name="connsiteY13" fmla="*/ 69105 h 720414"/>
              <a:gd name="connsiteX14" fmla="*/ 469127 w 500228"/>
              <a:gd name="connsiteY14" fmla="*/ 73868 h 720414"/>
              <a:gd name="connsiteX15" fmla="*/ 495321 w 500228"/>
              <a:gd name="connsiteY15" fmla="*/ 81011 h 720414"/>
              <a:gd name="connsiteX16" fmla="*/ 497702 w 500228"/>
              <a:gd name="connsiteY16" fmla="*/ 88155 h 720414"/>
              <a:gd name="connsiteX17" fmla="*/ 492939 w 500228"/>
              <a:gd name="connsiteY17" fmla="*/ 102443 h 720414"/>
              <a:gd name="connsiteX18" fmla="*/ 495321 w 500228"/>
              <a:gd name="connsiteY18" fmla="*/ 166736 h 720414"/>
              <a:gd name="connsiteX19" fmla="*/ 497702 w 500228"/>
              <a:gd name="connsiteY19" fmla="*/ 264368 h 720414"/>
              <a:gd name="connsiteX20" fmla="*/ 495322 w 500228"/>
              <a:gd name="connsiteY20" fmla="*/ 402480 h 720414"/>
              <a:gd name="connsiteX21" fmla="*/ 492939 w 500228"/>
              <a:gd name="connsiteY21" fmla="*/ 509637 h 720414"/>
              <a:gd name="connsiteX22" fmla="*/ 495321 w 500228"/>
              <a:gd name="connsiteY22" fmla="*/ 538212 h 720414"/>
              <a:gd name="connsiteX23" fmla="*/ 492939 w 500228"/>
              <a:gd name="connsiteY23" fmla="*/ 566787 h 720414"/>
              <a:gd name="connsiteX24" fmla="*/ 490559 w 500228"/>
              <a:gd name="connsiteY24" fmla="*/ 469155 h 720414"/>
              <a:gd name="connsiteX25" fmla="*/ 495321 w 500228"/>
              <a:gd name="connsiteY25" fmla="*/ 497730 h 720414"/>
              <a:gd name="connsiteX26" fmla="*/ 490558 w 500228"/>
              <a:gd name="connsiteY26" fmla="*/ 581074 h 720414"/>
              <a:gd name="connsiteX27" fmla="*/ 488177 w 500228"/>
              <a:gd name="connsiteY27" fmla="*/ 626318 h 720414"/>
              <a:gd name="connsiteX28" fmla="*/ 490558 w 500228"/>
              <a:gd name="connsiteY28" fmla="*/ 690611 h 720414"/>
              <a:gd name="connsiteX29" fmla="*/ 500083 w 500228"/>
              <a:gd name="connsiteY29" fmla="*/ 716805 h 720414"/>
              <a:gd name="connsiteX30" fmla="*/ 481033 w 500228"/>
              <a:gd name="connsiteY30" fmla="*/ 719186 h 720414"/>
              <a:gd name="connsiteX31" fmla="*/ 473889 w 500228"/>
              <a:gd name="connsiteY31" fmla="*/ 707280 h 720414"/>
              <a:gd name="connsiteX32" fmla="*/ 459602 w 500228"/>
              <a:gd name="connsiteY32" fmla="*/ 712042 h 720414"/>
              <a:gd name="connsiteX33" fmla="*/ 402452 w 500228"/>
              <a:gd name="connsiteY33" fmla="*/ 707281 h 720414"/>
              <a:gd name="connsiteX34" fmla="*/ 373877 w 500228"/>
              <a:gd name="connsiteY34" fmla="*/ 712043 h 720414"/>
              <a:gd name="connsiteX35" fmla="*/ 323871 w 500228"/>
              <a:gd name="connsiteY35" fmla="*/ 712042 h 720414"/>
              <a:gd name="connsiteX36" fmla="*/ 135752 w 500228"/>
              <a:gd name="connsiteY36" fmla="*/ 709661 h 720414"/>
              <a:gd name="connsiteX37" fmla="*/ 26215 w 500228"/>
              <a:gd name="connsiteY37" fmla="*/ 707280 h 720414"/>
              <a:gd name="connsiteX38" fmla="*/ 19070 w 500228"/>
              <a:gd name="connsiteY38" fmla="*/ 700136 h 720414"/>
              <a:gd name="connsiteX39" fmla="*/ 2402 w 500228"/>
              <a:gd name="connsiteY39" fmla="*/ 695374 h 720414"/>
              <a:gd name="connsiteX40" fmla="*/ 2401 w 500228"/>
              <a:gd name="connsiteY40" fmla="*/ 669180 h 720414"/>
              <a:gd name="connsiteX41" fmla="*/ 21 w 500228"/>
              <a:gd name="connsiteY41" fmla="*/ 557261 h 720414"/>
              <a:gd name="connsiteX42" fmla="*/ 4783 w 500228"/>
              <a:gd name="connsiteY42" fmla="*/ 464393 h 720414"/>
              <a:gd name="connsiteX43" fmla="*/ 4784 w 500228"/>
              <a:gd name="connsiteY43" fmla="*/ 340568 h 720414"/>
              <a:gd name="connsiteX44" fmla="*/ 11927 w 500228"/>
              <a:gd name="connsiteY44" fmla="*/ 288179 h 720414"/>
              <a:gd name="connsiteX45" fmla="*/ 7164 w 500228"/>
              <a:gd name="connsiteY45" fmla="*/ 240555 h 720414"/>
              <a:gd name="connsiteX46" fmla="*/ 9546 w 500228"/>
              <a:gd name="connsiteY46" fmla="*/ 142924 h 720414"/>
              <a:gd name="connsiteX47" fmla="*/ 14308 w 500228"/>
              <a:gd name="connsiteY47" fmla="*/ 100061 h 720414"/>
              <a:gd name="connsiteX48" fmla="*/ 28596 w 500228"/>
              <a:gd name="connsiteY48" fmla="*/ 95299 h 720414"/>
              <a:gd name="connsiteX49" fmla="*/ 47646 w 500228"/>
              <a:gd name="connsiteY49" fmla="*/ 85774 h 720414"/>
              <a:gd name="connsiteX50" fmla="*/ 54789 w 500228"/>
              <a:gd name="connsiteY50" fmla="*/ 81011 h 720414"/>
              <a:gd name="connsiteX51" fmla="*/ 78602 w 500228"/>
              <a:gd name="connsiteY51" fmla="*/ 69105 h 720414"/>
              <a:gd name="connsiteX52" fmla="*/ 88127 w 500228"/>
              <a:gd name="connsiteY52" fmla="*/ 61961 h 720414"/>
              <a:gd name="connsiteX53" fmla="*/ 107177 w 500228"/>
              <a:gd name="connsiteY53" fmla="*/ 54818 h 720414"/>
              <a:gd name="connsiteX54" fmla="*/ 114321 w 500228"/>
              <a:gd name="connsiteY54" fmla="*/ 50055 h 720414"/>
              <a:gd name="connsiteX55" fmla="*/ 128608 w 500228"/>
              <a:gd name="connsiteY55" fmla="*/ 45293 h 720414"/>
              <a:gd name="connsiteX56" fmla="*/ 138133 w 500228"/>
              <a:gd name="connsiteY56" fmla="*/ 40530 h 720414"/>
              <a:gd name="connsiteX57" fmla="*/ 145277 w 500228"/>
              <a:gd name="connsiteY57" fmla="*/ 38149 h 720414"/>
              <a:gd name="connsiteX58" fmla="*/ 164327 w 500228"/>
              <a:gd name="connsiteY58" fmla="*/ 28624 h 720414"/>
              <a:gd name="connsiteX59" fmla="*/ 178614 w 500228"/>
              <a:gd name="connsiteY59" fmla="*/ 21480 h 720414"/>
              <a:gd name="connsiteX60" fmla="*/ 192902 w 500228"/>
              <a:gd name="connsiteY60" fmla="*/ 16718 h 720414"/>
              <a:gd name="connsiteX61" fmla="*/ 211952 w 500228"/>
              <a:gd name="connsiteY61" fmla="*/ 9574 h 720414"/>
              <a:gd name="connsiteX62" fmla="*/ 228621 w 500228"/>
              <a:gd name="connsiteY62" fmla="*/ 2430 h 720414"/>
              <a:gd name="connsiteX63" fmla="*/ 252433 w 500228"/>
              <a:gd name="connsiteY63" fmla="*/ 49 h 720414"/>
              <a:gd name="connsiteX0" fmla="*/ 252433 w 497729"/>
              <a:gd name="connsiteY0" fmla="*/ 49 h 719396"/>
              <a:gd name="connsiteX1" fmla="*/ 300058 w 497729"/>
              <a:gd name="connsiteY1" fmla="*/ 4811 h 719396"/>
              <a:gd name="connsiteX2" fmla="*/ 316727 w 497729"/>
              <a:gd name="connsiteY2" fmla="*/ 9574 h 719396"/>
              <a:gd name="connsiteX3" fmla="*/ 328633 w 497729"/>
              <a:gd name="connsiteY3" fmla="*/ 11955 h 719396"/>
              <a:gd name="connsiteX4" fmla="*/ 338158 w 497729"/>
              <a:gd name="connsiteY4" fmla="*/ 16718 h 719396"/>
              <a:gd name="connsiteX5" fmla="*/ 345302 w 497729"/>
              <a:gd name="connsiteY5" fmla="*/ 21480 h 719396"/>
              <a:gd name="connsiteX6" fmla="*/ 364352 w 497729"/>
              <a:gd name="connsiteY6" fmla="*/ 31005 h 719396"/>
              <a:gd name="connsiteX7" fmla="*/ 381021 w 497729"/>
              <a:gd name="connsiteY7" fmla="*/ 38149 h 719396"/>
              <a:gd name="connsiteX8" fmla="*/ 395308 w 497729"/>
              <a:gd name="connsiteY8" fmla="*/ 45293 h 719396"/>
              <a:gd name="connsiteX9" fmla="*/ 409596 w 497729"/>
              <a:gd name="connsiteY9" fmla="*/ 52436 h 719396"/>
              <a:gd name="connsiteX10" fmla="*/ 416739 w 497729"/>
              <a:gd name="connsiteY10" fmla="*/ 57199 h 719396"/>
              <a:gd name="connsiteX11" fmla="*/ 442933 w 497729"/>
              <a:gd name="connsiteY11" fmla="*/ 64343 h 719396"/>
              <a:gd name="connsiteX12" fmla="*/ 450077 w 497729"/>
              <a:gd name="connsiteY12" fmla="*/ 66724 h 719396"/>
              <a:gd name="connsiteX13" fmla="*/ 459602 w 497729"/>
              <a:gd name="connsiteY13" fmla="*/ 69105 h 719396"/>
              <a:gd name="connsiteX14" fmla="*/ 469127 w 497729"/>
              <a:gd name="connsiteY14" fmla="*/ 73868 h 719396"/>
              <a:gd name="connsiteX15" fmla="*/ 495321 w 497729"/>
              <a:gd name="connsiteY15" fmla="*/ 81011 h 719396"/>
              <a:gd name="connsiteX16" fmla="*/ 497702 w 497729"/>
              <a:gd name="connsiteY16" fmla="*/ 88155 h 719396"/>
              <a:gd name="connsiteX17" fmla="*/ 492939 w 497729"/>
              <a:gd name="connsiteY17" fmla="*/ 102443 h 719396"/>
              <a:gd name="connsiteX18" fmla="*/ 495321 w 497729"/>
              <a:gd name="connsiteY18" fmla="*/ 166736 h 719396"/>
              <a:gd name="connsiteX19" fmla="*/ 497702 w 497729"/>
              <a:gd name="connsiteY19" fmla="*/ 264368 h 719396"/>
              <a:gd name="connsiteX20" fmla="*/ 495322 w 497729"/>
              <a:gd name="connsiteY20" fmla="*/ 402480 h 719396"/>
              <a:gd name="connsiteX21" fmla="*/ 492939 w 497729"/>
              <a:gd name="connsiteY21" fmla="*/ 509637 h 719396"/>
              <a:gd name="connsiteX22" fmla="*/ 495321 w 497729"/>
              <a:gd name="connsiteY22" fmla="*/ 538212 h 719396"/>
              <a:gd name="connsiteX23" fmla="*/ 492939 w 497729"/>
              <a:gd name="connsiteY23" fmla="*/ 566787 h 719396"/>
              <a:gd name="connsiteX24" fmla="*/ 490559 w 497729"/>
              <a:gd name="connsiteY24" fmla="*/ 469155 h 719396"/>
              <a:gd name="connsiteX25" fmla="*/ 495321 w 497729"/>
              <a:gd name="connsiteY25" fmla="*/ 497730 h 719396"/>
              <a:gd name="connsiteX26" fmla="*/ 490558 w 497729"/>
              <a:gd name="connsiteY26" fmla="*/ 581074 h 719396"/>
              <a:gd name="connsiteX27" fmla="*/ 488177 w 497729"/>
              <a:gd name="connsiteY27" fmla="*/ 626318 h 719396"/>
              <a:gd name="connsiteX28" fmla="*/ 490558 w 497729"/>
              <a:gd name="connsiteY28" fmla="*/ 690611 h 719396"/>
              <a:gd name="connsiteX29" fmla="*/ 483415 w 497729"/>
              <a:gd name="connsiteY29" fmla="*/ 695373 h 719396"/>
              <a:gd name="connsiteX30" fmla="*/ 481033 w 497729"/>
              <a:gd name="connsiteY30" fmla="*/ 719186 h 719396"/>
              <a:gd name="connsiteX31" fmla="*/ 473889 w 497729"/>
              <a:gd name="connsiteY31" fmla="*/ 707280 h 719396"/>
              <a:gd name="connsiteX32" fmla="*/ 459602 w 497729"/>
              <a:gd name="connsiteY32" fmla="*/ 712042 h 719396"/>
              <a:gd name="connsiteX33" fmla="*/ 402452 w 497729"/>
              <a:gd name="connsiteY33" fmla="*/ 707281 h 719396"/>
              <a:gd name="connsiteX34" fmla="*/ 373877 w 497729"/>
              <a:gd name="connsiteY34" fmla="*/ 712043 h 719396"/>
              <a:gd name="connsiteX35" fmla="*/ 323871 w 497729"/>
              <a:gd name="connsiteY35" fmla="*/ 712042 h 719396"/>
              <a:gd name="connsiteX36" fmla="*/ 135752 w 497729"/>
              <a:gd name="connsiteY36" fmla="*/ 709661 h 719396"/>
              <a:gd name="connsiteX37" fmla="*/ 26215 w 497729"/>
              <a:gd name="connsiteY37" fmla="*/ 707280 h 719396"/>
              <a:gd name="connsiteX38" fmla="*/ 19070 w 497729"/>
              <a:gd name="connsiteY38" fmla="*/ 700136 h 719396"/>
              <a:gd name="connsiteX39" fmla="*/ 2402 w 497729"/>
              <a:gd name="connsiteY39" fmla="*/ 695374 h 719396"/>
              <a:gd name="connsiteX40" fmla="*/ 2401 w 497729"/>
              <a:gd name="connsiteY40" fmla="*/ 669180 h 719396"/>
              <a:gd name="connsiteX41" fmla="*/ 21 w 497729"/>
              <a:gd name="connsiteY41" fmla="*/ 557261 h 719396"/>
              <a:gd name="connsiteX42" fmla="*/ 4783 w 497729"/>
              <a:gd name="connsiteY42" fmla="*/ 464393 h 719396"/>
              <a:gd name="connsiteX43" fmla="*/ 4784 w 497729"/>
              <a:gd name="connsiteY43" fmla="*/ 340568 h 719396"/>
              <a:gd name="connsiteX44" fmla="*/ 11927 w 497729"/>
              <a:gd name="connsiteY44" fmla="*/ 288179 h 719396"/>
              <a:gd name="connsiteX45" fmla="*/ 7164 w 497729"/>
              <a:gd name="connsiteY45" fmla="*/ 240555 h 719396"/>
              <a:gd name="connsiteX46" fmla="*/ 9546 w 497729"/>
              <a:gd name="connsiteY46" fmla="*/ 142924 h 719396"/>
              <a:gd name="connsiteX47" fmla="*/ 14308 w 497729"/>
              <a:gd name="connsiteY47" fmla="*/ 100061 h 719396"/>
              <a:gd name="connsiteX48" fmla="*/ 28596 w 497729"/>
              <a:gd name="connsiteY48" fmla="*/ 95299 h 719396"/>
              <a:gd name="connsiteX49" fmla="*/ 47646 w 497729"/>
              <a:gd name="connsiteY49" fmla="*/ 85774 h 719396"/>
              <a:gd name="connsiteX50" fmla="*/ 54789 w 497729"/>
              <a:gd name="connsiteY50" fmla="*/ 81011 h 719396"/>
              <a:gd name="connsiteX51" fmla="*/ 78602 w 497729"/>
              <a:gd name="connsiteY51" fmla="*/ 69105 h 719396"/>
              <a:gd name="connsiteX52" fmla="*/ 88127 w 497729"/>
              <a:gd name="connsiteY52" fmla="*/ 61961 h 719396"/>
              <a:gd name="connsiteX53" fmla="*/ 107177 w 497729"/>
              <a:gd name="connsiteY53" fmla="*/ 54818 h 719396"/>
              <a:gd name="connsiteX54" fmla="*/ 114321 w 497729"/>
              <a:gd name="connsiteY54" fmla="*/ 50055 h 719396"/>
              <a:gd name="connsiteX55" fmla="*/ 128608 w 497729"/>
              <a:gd name="connsiteY55" fmla="*/ 45293 h 719396"/>
              <a:gd name="connsiteX56" fmla="*/ 138133 w 497729"/>
              <a:gd name="connsiteY56" fmla="*/ 40530 h 719396"/>
              <a:gd name="connsiteX57" fmla="*/ 145277 w 497729"/>
              <a:gd name="connsiteY57" fmla="*/ 38149 h 719396"/>
              <a:gd name="connsiteX58" fmla="*/ 164327 w 497729"/>
              <a:gd name="connsiteY58" fmla="*/ 28624 h 719396"/>
              <a:gd name="connsiteX59" fmla="*/ 178614 w 497729"/>
              <a:gd name="connsiteY59" fmla="*/ 21480 h 719396"/>
              <a:gd name="connsiteX60" fmla="*/ 192902 w 497729"/>
              <a:gd name="connsiteY60" fmla="*/ 16718 h 719396"/>
              <a:gd name="connsiteX61" fmla="*/ 211952 w 497729"/>
              <a:gd name="connsiteY61" fmla="*/ 9574 h 719396"/>
              <a:gd name="connsiteX62" fmla="*/ 228621 w 497729"/>
              <a:gd name="connsiteY62" fmla="*/ 2430 h 719396"/>
              <a:gd name="connsiteX63" fmla="*/ 252433 w 497729"/>
              <a:gd name="connsiteY63" fmla="*/ 49 h 719396"/>
              <a:gd name="connsiteX0" fmla="*/ 252433 w 497729"/>
              <a:gd name="connsiteY0" fmla="*/ 49 h 712327"/>
              <a:gd name="connsiteX1" fmla="*/ 300058 w 497729"/>
              <a:gd name="connsiteY1" fmla="*/ 4811 h 712327"/>
              <a:gd name="connsiteX2" fmla="*/ 316727 w 497729"/>
              <a:gd name="connsiteY2" fmla="*/ 9574 h 712327"/>
              <a:gd name="connsiteX3" fmla="*/ 328633 w 497729"/>
              <a:gd name="connsiteY3" fmla="*/ 11955 h 712327"/>
              <a:gd name="connsiteX4" fmla="*/ 338158 w 497729"/>
              <a:gd name="connsiteY4" fmla="*/ 16718 h 712327"/>
              <a:gd name="connsiteX5" fmla="*/ 345302 w 497729"/>
              <a:gd name="connsiteY5" fmla="*/ 21480 h 712327"/>
              <a:gd name="connsiteX6" fmla="*/ 364352 w 497729"/>
              <a:gd name="connsiteY6" fmla="*/ 31005 h 712327"/>
              <a:gd name="connsiteX7" fmla="*/ 381021 w 497729"/>
              <a:gd name="connsiteY7" fmla="*/ 38149 h 712327"/>
              <a:gd name="connsiteX8" fmla="*/ 395308 w 497729"/>
              <a:gd name="connsiteY8" fmla="*/ 45293 h 712327"/>
              <a:gd name="connsiteX9" fmla="*/ 409596 w 497729"/>
              <a:gd name="connsiteY9" fmla="*/ 52436 h 712327"/>
              <a:gd name="connsiteX10" fmla="*/ 416739 w 497729"/>
              <a:gd name="connsiteY10" fmla="*/ 57199 h 712327"/>
              <a:gd name="connsiteX11" fmla="*/ 442933 w 497729"/>
              <a:gd name="connsiteY11" fmla="*/ 64343 h 712327"/>
              <a:gd name="connsiteX12" fmla="*/ 450077 w 497729"/>
              <a:gd name="connsiteY12" fmla="*/ 66724 h 712327"/>
              <a:gd name="connsiteX13" fmla="*/ 459602 w 497729"/>
              <a:gd name="connsiteY13" fmla="*/ 69105 h 712327"/>
              <a:gd name="connsiteX14" fmla="*/ 469127 w 497729"/>
              <a:gd name="connsiteY14" fmla="*/ 73868 h 712327"/>
              <a:gd name="connsiteX15" fmla="*/ 495321 w 497729"/>
              <a:gd name="connsiteY15" fmla="*/ 81011 h 712327"/>
              <a:gd name="connsiteX16" fmla="*/ 497702 w 497729"/>
              <a:gd name="connsiteY16" fmla="*/ 88155 h 712327"/>
              <a:gd name="connsiteX17" fmla="*/ 492939 w 497729"/>
              <a:gd name="connsiteY17" fmla="*/ 102443 h 712327"/>
              <a:gd name="connsiteX18" fmla="*/ 495321 w 497729"/>
              <a:gd name="connsiteY18" fmla="*/ 166736 h 712327"/>
              <a:gd name="connsiteX19" fmla="*/ 497702 w 497729"/>
              <a:gd name="connsiteY19" fmla="*/ 264368 h 712327"/>
              <a:gd name="connsiteX20" fmla="*/ 495322 w 497729"/>
              <a:gd name="connsiteY20" fmla="*/ 402480 h 712327"/>
              <a:gd name="connsiteX21" fmla="*/ 492939 w 497729"/>
              <a:gd name="connsiteY21" fmla="*/ 509637 h 712327"/>
              <a:gd name="connsiteX22" fmla="*/ 495321 w 497729"/>
              <a:gd name="connsiteY22" fmla="*/ 538212 h 712327"/>
              <a:gd name="connsiteX23" fmla="*/ 492939 w 497729"/>
              <a:gd name="connsiteY23" fmla="*/ 566787 h 712327"/>
              <a:gd name="connsiteX24" fmla="*/ 490559 w 497729"/>
              <a:gd name="connsiteY24" fmla="*/ 469155 h 712327"/>
              <a:gd name="connsiteX25" fmla="*/ 495321 w 497729"/>
              <a:gd name="connsiteY25" fmla="*/ 497730 h 712327"/>
              <a:gd name="connsiteX26" fmla="*/ 490558 w 497729"/>
              <a:gd name="connsiteY26" fmla="*/ 581074 h 712327"/>
              <a:gd name="connsiteX27" fmla="*/ 488177 w 497729"/>
              <a:gd name="connsiteY27" fmla="*/ 626318 h 712327"/>
              <a:gd name="connsiteX28" fmla="*/ 490558 w 497729"/>
              <a:gd name="connsiteY28" fmla="*/ 690611 h 712327"/>
              <a:gd name="connsiteX29" fmla="*/ 483415 w 497729"/>
              <a:gd name="connsiteY29" fmla="*/ 695373 h 712327"/>
              <a:gd name="connsiteX30" fmla="*/ 481033 w 497729"/>
              <a:gd name="connsiteY30" fmla="*/ 702517 h 712327"/>
              <a:gd name="connsiteX31" fmla="*/ 473889 w 497729"/>
              <a:gd name="connsiteY31" fmla="*/ 707280 h 712327"/>
              <a:gd name="connsiteX32" fmla="*/ 459602 w 497729"/>
              <a:gd name="connsiteY32" fmla="*/ 712042 h 712327"/>
              <a:gd name="connsiteX33" fmla="*/ 402452 w 497729"/>
              <a:gd name="connsiteY33" fmla="*/ 707281 h 712327"/>
              <a:gd name="connsiteX34" fmla="*/ 373877 w 497729"/>
              <a:gd name="connsiteY34" fmla="*/ 712043 h 712327"/>
              <a:gd name="connsiteX35" fmla="*/ 323871 w 497729"/>
              <a:gd name="connsiteY35" fmla="*/ 712042 h 712327"/>
              <a:gd name="connsiteX36" fmla="*/ 135752 w 497729"/>
              <a:gd name="connsiteY36" fmla="*/ 709661 h 712327"/>
              <a:gd name="connsiteX37" fmla="*/ 26215 w 497729"/>
              <a:gd name="connsiteY37" fmla="*/ 707280 h 712327"/>
              <a:gd name="connsiteX38" fmla="*/ 19070 w 497729"/>
              <a:gd name="connsiteY38" fmla="*/ 700136 h 712327"/>
              <a:gd name="connsiteX39" fmla="*/ 2402 w 497729"/>
              <a:gd name="connsiteY39" fmla="*/ 695374 h 712327"/>
              <a:gd name="connsiteX40" fmla="*/ 2401 w 497729"/>
              <a:gd name="connsiteY40" fmla="*/ 669180 h 712327"/>
              <a:gd name="connsiteX41" fmla="*/ 21 w 497729"/>
              <a:gd name="connsiteY41" fmla="*/ 557261 h 712327"/>
              <a:gd name="connsiteX42" fmla="*/ 4783 w 497729"/>
              <a:gd name="connsiteY42" fmla="*/ 464393 h 712327"/>
              <a:gd name="connsiteX43" fmla="*/ 4784 w 497729"/>
              <a:gd name="connsiteY43" fmla="*/ 340568 h 712327"/>
              <a:gd name="connsiteX44" fmla="*/ 11927 w 497729"/>
              <a:gd name="connsiteY44" fmla="*/ 288179 h 712327"/>
              <a:gd name="connsiteX45" fmla="*/ 7164 w 497729"/>
              <a:gd name="connsiteY45" fmla="*/ 240555 h 712327"/>
              <a:gd name="connsiteX46" fmla="*/ 9546 w 497729"/>
              <a:gd name="connsiteY46" fmla="*/ 142924 h 712327"/>
              <a:gd name="connsiteX47" fmla="*/ 14308 w 497729"/>
              <a:gd name="connsiteY47" fmla="*/ 100061 h 712327"/>
              <a:gd name="connsiteX48" fmla="*/ 28596 w 497729"/>
              <a:gd name="connsiteY48" fmla="*/ 95299 h 712327"/>
              <a:gd name="connsiteX49" fmla="*/ 47646 w 497729"/>
              <a:gd name="connsiteY49" fmla="*/ 85774 h 712327"/>
              <a:gd name="connsiteX50" fmla="*/ 54789 w 497729"/>
              <a:gd name="connsiteY50" fmla="*/ 81011 h 712327"/>
              <a:gd name="connsiteX51" fmla="*/ 78602 w 497729"/>
              <a:gd name="connsiteY51" fmla="*/ 69105 h 712327"/>
              <a:gd name="connsiteX52" fmla="*/ 88127 w 497729"/>
              <a:gd name="connsiteY52" fmla="*/ 61961 h 712327"/>
              <a:gd name="connsiteX53" fmla="*/ 107177 w 497729"/>
              <a:gd name="connsiteY53" fmla="*/ 54818 h 712327"/>
              <a:gd name="connsiteX54" fmla="*/ 114321 w 497729"/>
              <a:gd name="connsiteY54" fmla="*/ 50055 h 712327"/>
              <a:gd name="connsiteX55" fmla="*/ 128608 w 497729"/>
              <a:gd name="connsiteY55" fmla="*/ 45293 h 712327"/>
              <a:gd name="connsiteX56" fmla="*/ 138133 w 497729"/>
              <a:gd name="connsiteY56" fmla="*/ 40530 h 712327"/>
              <a:gd name="connsiteX57" fmla="*/ 145277 w 497729"/>
              <a:gd name="connsiteY57" fmla="*/ 38149 h 712327"/>
              <a:gd name="connsiteX58" fmla="*/ 164327 w 497729"/>
              <a:gd name="connsiteY58" fmla="*/ 28624 h 712327"/>
              <a:gd name="connsiteX59" fmla="*/ 178614 w 497729"/>
              <a:gd name="connsiteY59" fmla="*/ 21480 h 712327"/>
              <a:gd name="connsiteX60" fmla="*/ 192902 w 497729"/>
              <a:gd name="connsiteY60" fmla="*/ 16718 h 712327"/>
              <a:gd name="connsiteX61" fmla="*/ 211952 w 497729"/>
              <a:gd name="connsiteY61" fmla="*/ 9574 h 712327"/>
              <a:gd name="connsiteX62" fmla="*/ 228621 w 497729"/>
              <a:gd name="connsiteY62" fmla="*/ 2430 h 712327"/>
              <a:gd name="connsiteX63" fmla="*/ 252433 w 497729"/>
              <a:gd name="connsiteY63" fmla="*/ 49 h 7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7729" h="712327">
                <a:moveTo>
                  <a:pt x="252433" y="49"/>
                </a:moveTo>
                <a:cubicBezTo>
                  <a:pt x="264339" y="446"/>
                  <a:pt x="283147" y="1736"/>
                  <a:pt x="300058" y="4811"/>
                </a:cubicBezTo>
                <a:cubicBezTo>
                  <a:pt x="316378" y="7779"/>
                  <a:pt x="303134" y="6176"/>
                  <a:pt x="316727" y="9574"/>
                </a:cubicBezTo>
                <a:cubicBezTo>
                  <a:pt x="320653" y="10556"/>
                  <a:pt x="324664" y="11161"/>
                  <a:pt x="328633" y="11955"/>
                </a:cubicBezTo>
                <a:cubicBezTo>
                  <a:pt x="331808" y="13543"/>
                  <a:pt x="335076" y="14957"/>
                  <a:pt x="338158" y="16718"/>
                </a:cubicBezTo>
                <a:cubicBezTo>
                  <a:pt x="340643" y="18138"/>
                  <a:pt x="342790" y="20110"/>
                  <a:pt x="345302" y="21480"/>
                </a:cubicBezTo>
                <a:cubicBezTo>
                  <a:pt x="351535" y="24880"/>
                  <a:pt x="358445" y="27067"/>
                  <a:pt x="364352" y="31005"/>
                </a:cubicBezTo>
                <a:cubicBezTo>
                  <a:pt x="374219" y="37583"/>
                  <a:pt x="368719" y="35074"/>
                  <a:pt x="381021" y="38149"/>
                </a:cubicBezTo>
                <a:cubicBezTo>
                  <a:pt x="401485" y="51792"/>
                  <a:pt x="375596" y="35437"/>
                  <a:pt x="395308" y="45293"/>
                </a:cubicBezTo>
                <a:cubicBezTo>
                  <a:pt x="413766" y="54522"/>
                  <a:pt x="391646" y="46453"/>
                  <a:pt x="409596" y="52436"/>
                </a:cubicBezTo>
                <a:cubicBezTo>
                  <a:pt x="411977" y="54024"/>
                  <a:pt x="414124" y="56037"/>
                  <a:pt x="416739" y="57199"/>
                </a:cubicBezTo>
                <a:cubicBezTo>
                  <a:pt x="429866" y="63033"/>
                  <a:pt x="430136" y="61143"/>
                  <a:pt x="442933" y="64343"/>
                </a:cubicBezTo>
                <a:cubicBezTo>
                  <a:pt x="445368" y="64952"/>
                  <a:pt x="447663" y="66034"/>
                  <a:pt x="450077" y="66724"/>
                </a:cubicBezTo>
                <a:cubicBezTo>
                  <a:pt x="453224" y="67623"/>
                  <a:pt x="456427" y="68311"/>
                  <a:pt x="459602" y="69105"/>
                </a:cubicBezTo>
                <a:cubicBezTo>
                  <a:pt x="462777" y="70693"/>
                  <a:pt x="465702" y="72934"/>
                  <a:pt x="469127" y="73868"/>
                </a:cubicBezTo>
                <a:cubicBezTo>
                  <a:pt x="500848" y="82519"/>
                  <a:pt x="473478" y="70091"/>
                  <a:pt x="495321" y="81011"/>
                </a:cubicBezTo>
                <a:cubicBezTo>
                  <a:pt x="496115" y="83392"/>
                  <a:pt x="497979" y="85660"/>
                  <a:pt x="497702" y="88155"/>
                </a:cubicBezTo>
                <a:cubicBezTo>
                  <a:pt x="497147" y="93145"/>
                  <a:pt x="493336" y="89346"/>
                  <a:pt x="492939" y="102443"/>
                </a:cubicBezTo>
                <a:cubicBezTo>
                  <a:pt x="492542" y="115540"/>
                  <a:pt x="494527" y="139749"/>
                  <a:pt x="495321" y="166736"/>
                </a:cubicBezTo>
                <a:cubicBezTo>
                  <a:pt x="496115" y="193723"/>
                  <a:pt x="497702" y="225077"/>
                  <a:pt x="497702" y="264368"/>
                </a:cubicBezTo>
                <a:cubicBezTo>
                  <a:pt x="497702" y="303659"/>
                  <a:pt x="494528" y="391367"/>
                  <a:pt x="495322" y="402480"/>
                </a:cubicBezTo>
                <a:cubicBezTo>
                  <a:pt x="496116" y="426292"/>
                  <a:pt x="492939" y="487015"/>
                  <a:pt x="492939" y="509637"/>
                </a:cubicBezTo>
                <a:cubicBezTo>
                  <a:pt x="492939" y="532259"/>
                  <a:pt x="495321" y="528687"/>
                  <a:pt x="495321" y="538212"/>
                </a:cubicBezTo>
                <a:cubicBezTo>
                  <a:pt x="495321" y="547737"/>
                  <a:pt x="493733" y="578296"/>
                  <a:pt x="492939" y="566787"/>
                </a:cubicBezTo>
                <a:cubicBezTo>
                  <a:pt x="492145" y="555278"/>
                  <a:pt x="492146" y="456455"/>
                  <a:pt x="490559" y="469155"/>
                </a:cubicBezTo>
                <a:lnTo>
                  <a:pt x="495321" y="497730"/>
                </a:lnTo>
                <a:cubicBezTo>
                  <a:pt x="496115" y="525511"/>
                  <a:pt x="491749" y="559643"/>
                  <a:pt x="490558" y="581074"/>
                </a:cubicBezTo>
                <a:cubicBezTo>
                  <a:pt x="489367" y="602505"/>
                  <a:pt x="488177" y="608062"/>
                  <a:pt x="488177" y="626318"/>
                </a:cubicBezTo>
                <a:cubicBezTo>
                  <a:pt x="488177" y="644574"/>
                  <a:pt x="489764" y="669180"/>
                  <a:pt x="490558" y="690611"/>
                </a:cubicBezTo>
                <a:cubicBezTo>
                  <a:pt x="489764" y="708867"/>
                  <a:pt x="485003" y="693389"/>
                  <a:pt x="483415" y="695373"/>
                </a:cubicBezTo>
                <a:cubicBezTo>
                  <a:pt x="481828" y="697357"/>
                  <a:pt x="482621" y="700533"/>
                  <a:pt x="481033" y="702517"/>
                </a:cubicBezTo>
                <a:cubicBezTo>
                  <a:pt x="479445" y="704502"/>
                  <a:pt x="477461" y="705693"/>
                  <a:pt x="473889" y="707280"/>
                </a:cubicBezTo>
                <a:cubicBezTo>
                  <a:pt x="470317" y="708868"/>
                  <a:pt x="465158" y="711248"/>
                  <a:pt x="459602" y="712042"/>
                </a:cubicBezTo>
                <a:cubicBezTo>
                  <a:pt x="437377" y="711248"/>
                  <a:pt x="416739" y="707281"/>
                  <a:pt x="402452" y="707281"/>
                </a:cubicBezTo>
                <a:cubicBezTo>
                  <a:pt x="388165" y="707281"/>
                  <a:pt x="386974" y="711250"/>
                  <a:pt x="373877" y="712043"/>
                </a:cubicBezTo>
                <a:cubicBezTo>
                  <a:pt x="360780" y="712836"/>
                  <a:pt x="341348" y="711682"/>
                  <a:pt x="323871" y="712042"/>
                </a:cubicBezTo>
                <a:lnTo>
                  <a:pt x="135752" y="709661"/>
                </a:lnTo>
                <a:cubicBezTo>
                  <a:pt x="99240" y="708867"/>
                  <a:pt x="45662" y="708867"/>
                  <a:pt x="26215" y="707280"/>
                </a:cubicBezTo>
                <a:cubicBezTo>
                  <a:pt x="6768" y="705693"/>
                  <a:pt x="23039" y="702120"/>
                  <a:pt x="19070" y="700136"/>
                </a:cubicBezTo>
                <a:cubicBezTo>
                  <a:pt x="15101" y="698152"/>
                  <a:pt x="5180" y="700533"/>
                  <a:pt x="2402" y="695374"/>
                </a:cubicBezTo>
                <a:cubicBezTo>
                  <a:pt x="-376" y="690215"/>
                  <a:pt x="5449" y="687460"/>
                  <a:pt x="2401" y="669180"/>
                </a:cubicBezTo>
                <a:cubicBezTo>
                  <a:pt x="3195" y="631874"/>
                  <a:pt x="455" y="594573"/>
                  <a:pt x="21" y="557261"/>
                </a:cubicBezTo>
                <a:cubicBezTo>
                  <a:pt x="-339" y="526266"/>
                  <a:pt x="3989" y="500508"/>
                  <a:pt x="4783" y="464393"/>
                </a:cubicBezTo>
                <a:cubicBezTo>
                  <a:pt x="5577" y="428278"/>
                  <a:pt x="3593" y="369937"/>
                  <a:pt x="4784" y="340568"/>
                </a:cubicBezTo>
                <a:cubicBezTo>
                  <a:pt x="5975" y="311199"/>
                  <a:pt x="7115" y="317058"/>
                  <a:pt x="11927" y="288179"/>
                </a:cubicBezTo>
                <a:cubicBezTo>
                  <a:pt x="12721" y="271510"/>
                  <a:pt x="7561" y="264764"/>
                  <a:pt x="7164" y="240555"/>
                </a:cubicBezTo>
                <a:cubicBezTo>
                  <a:pt x="6767" y="216346"/>
                  <a:pt x="7893" y="175435"/>
                  <a:pt x="9546" y="142924"/>
                </a:cubicBezTo>
                <a:cubicBezTo>
                  <a:pt x="10276" y="128567"/>
                  <a:pt x="8969" y="113408"/>
                  <a:pt x="14308" y="100061"/>
                </a:cubicBezTo>
                <a:cubicBezTo>
                  <a:pt x="16172" y="95400"/>
                  <a:pt x="23982" y="97276"/>
                  <a:pt x="28596" y="95299"/>
                </a:cubicBezTo>
                <a:cubicBezTo>
                  <a:pt x="35122" y="92502"/>
                  <a:pt x="41739" y="89713"/>
                  <a:pt x="47646" y="85774"/>
                </a:cubicBezTo>
                <a:cubicBezTo>
                  <a:pt x="50027" y="84186"/>
                  <a:pt x="52229" y="82291"/>
                  <a:pt x="54789" y="81011"/>
                </a:cubicBezTo>
                <a:cubicBezTo>
                  <a:pt x="80646" y="68082"/>
                  <a:pt x="27524" y="101609"/>
                  <a:pt x="78602" y="69105"/>
                </a:cubicBezTo>
                <a:cubicBezTo>
                  <a:pt x="81950" y="66974"/>
                  <a:pt x="84658" y="63888"/>
                  <a:pt x="88127" y="61961"/>
                </a:cubicBezTo>
                <a:cubicBezTo>
                  <a:pt x="92398" y="59588"/>
                  <a:pt x="101830" y="56600"/>
                  <a:pt x="107177" y="54818"/>
                </a:cubicBezTo>
                <a:cubicBezTo>
                  <a:pt x="109558" y="53230"/>
                  <a:pt x="111706" y="51217"/>
                  <a:pt x="114321" y="50055"/>
                </a:cubicBezTo>
                <a:cubicBezTo>
                  <a:pt x="118908" y="48016"/>
                  <a:pt x="124118" y="47538"/>
                  <a:pt x="128608" y="45293"/>
                </a:cubicBezTo>
                <a:cubicBezTo>
                  <a:pt x="131783" y="43705"/>
                  <a:pt x="134870" y="41928"/>
                  <a:pt x="138133" y="40530"/>
                </a:cubicBezTo>
                <a:cubicBezTo>
                  <a:pt x="140440" y="39541"/>
                  <a:pt x="142992" y="39188"/>
                  <a:pt x="145277" y="38149"/>
                </a:cubicBezTo>
                <a:cubicBezTo>
                  <a:pt x="151740" y="35211"/>
                  <a:pt x="157977" y="31799"/>
                  <a:pt x="164327" y="28624"/>
                </a:cubicBezTo>
                <a:cubicBezTo>
                  <a:pt x="169089" y="26243"/>
                  <a:pt x="173563" y="23164"/>
                  <a:pt x="178614" y="21480"/>
                </a:cubicBezTo>
                <a:cubicBezTo>
                  <a:pt x="183377" y="19893"/>
                  <a:pt x="188412" y="18963"/>
                  <a:pt x="192902" y="16718"/>
                </a:cubicBezTo>
                <a:cubicBezTo>
                  <a:pt x="205354" y="10491"/>
                  <a:pt x="198983" y="12816"/>
                  <a:pt x="211952" y="9574"/>
                </a:cubicBezTo>
                <a:cubicBezTo>
                  <a:pt x="222828" y="2323"/>
                  <a:pt x="215166" y="6274"/>
                  <a:pt x="228621" y="2430"/>
                </a:cubicBezTo>
                <a:cubicBezTo>
                  <a:pt x="231034" y="1741"/>
                  <a:pt x="240527" y="-348"/>
                  <a:pt x="252433" y="4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9515EB8E-2BB9-1E42-3930-E4E836971F80}"/>
              </a:ext>
            </a:extLst>
          </p:cNvPr>
          <p:cNvSpPr>
            <a:spLocks/>
          </p:cNvSpPr>
          <p:nvPr/>
        </p:nvSpPr>
        <p:spPr>
          <a:xfrm>
            <a:off x="2369783" y="2897505"/>
            <a:ext cx="545726" cy="266700"/>
          </a:xfrm>
          <a:custGeom>
            <a:avLst/>
            <a:gdLst>
              <a:gd name="connsiteX0" fmla="*/ 4703 w 547533"/>
              <a:gd name="connsiteY0" fmla="*/ 9525 h 266700"/>
              <a:gd name="connsiteX1" fmla="*/ 21371 w 547533"/>
              <a:gd name="connsiteY1" fmla="*/ 23813 h 266700"/>
              <a:gd name="connsiteX2" fmla="*/ 18990 w 547533"/>
              <a:gd name="connsiteY2" fmla="*/ 47625 h 266700"/>
              <a:gd name="connsiteX3" fmla="*/ 14228 w 547533"/>
              <a:gd name="connsiteY3" fmla="*/ 71438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1371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8514 w 547533"/>
              <a:gd name="connsiteY5" fmla="*/ 102393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26134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4327 w 545726"/>
              <a:gd name="connsiteY4" fmla="*/ 95250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1945 w 545726"/>
              <a:gd name="connsiteY4" fmla="*/ 97631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5726" h="266700">
                <a:moveTo>
                  <a:pt x="2896" y="9525"/>
                </a:moveTo>
                <a:cubicBezTo>
                  <a:pt x="-8216" y="13494"/>
                  <a:pt x="15992" y="17066"/>
                  <a:pt x="19564" y="23813"/>
                </a:cubicBezTo>
                <a:cubicBezTo>
                  <a:pt x="23136" y="30560"/>
                  <a:pt x="24327" y="41673"/>
                  <a:pt x="24327" y="50007"/>
                </a:cubicBezTo>
                <a:cubicBezTo>
                  <a:pt x="24327" y="58341"/>
                  <a:pt x="23387" y="62351"/>
                  <a:pt x="19565" y="73819"/>
                </a:cubicBezTo>
                <a:cubicBezTo>
                  <a:pt x="20359" y="81756"/>
                  <a:pt x="21152" y="81359"/>
                  <a:pt x="21945" y="97631"/>
                </a:cubicBezTo>
                <a:cubicBezTo>
                  <a:pt x="22739" y="113903"/>
                  <a:pt x="24723" y="166687"/>
                  <a:pt x="24326" y="171449"/>
                </a:cubicBezTo>
                <a:cubicBezTo>
                  <a:pt x="23929" y="176211"/>
                  <a:pt x="18770" y="118269"/>
                  <a:pt x="19564" y="126206"/>
                </a:cubicBezTo>
                <a:cubicBezTo>
                  <a:pt x="17649" y="147275"/>
                  <a:pt x="22670" y="192255"/>
                  <a:pt x="24327" y="207169"/>
                </a:cubicBezTo>
                <a:cubicBezTo>
                  <a:pt x="26326" y="225158"/>
                  <a:pt x="24327" y="242094"/>
                  <a:pt x="29089" y="259556"/>
                </a:cubicBezTo>
                <a:lnTo>
                  <a:pt x="167202" y="257175"/>
                </a:lnTo>
                <a:cubicBezTo>
                  <a:pt x="183097" y="257175"/>
                  <a:pt x="198945" y="258921"/>
                  <a:pt x="214827" y="259556"/>
                </a:cubicBezTo>
                <a:lnTo>
                  <a:pt x="286264" y="261938"/>
                </a:lnTo>
                <a:cubicBezTo>
                  <a:pt x="357185" y="267393"/>
                  <a:pt x="271844" y="261938"/>
                  <a:pt x="395802" y="261938"/>
                </a:cubicBezTo>
                <a:cubicBezTo>
                  <a:pt x="408013" y="261938"/>
                  <a:pt x="493935" y="265965"/>
                  <a:pt x="510102" y="266700"/>
                </a:cubicBezTo>
                <a:cubicBezTo>
                  <a:pt x="521109" y="263949"/>
                  <a:pt x="522008" y="266773"/>
                  <a:pt x="522008" y="252413"/>
                </a:cubicBezTo>
                <a:cubicBezTo>
                  <a:pt x="522008" y="180300"/>
                  <a:pt x="522241" y="187836"/>
                  <a:pt x="517246" y="142875"/>
                </a:cubicBezTo>
                <a:cubicBezTo>
                  <a:pt x="525977" y="142081"/>
                  <a:pt x="536923" y="146359"/>
                  <a:pt x="543439" y="140494"/>
                </a:cubicBezTo>
                <a:cubicBezTo>
                  <a:pt x="548196" y="136213"/>
                  <a:pt x="544608" y="126769"/>
                  <a:pt x="541058" y="121444"/>
                </a:cubicBezTo>
                <a:cubicBezTo>
                  <a:pt x="538813" y="118076"/>
                  <a:pt x="533144" y="119728"/>
                  <a:pt x="529152" y="119063"/>
                </a:cubicBezTo>
                <a:cubicBezTo>
                  <a:pt x="523616" y="118140"/>
                  <a:pt x="518039" y="117475"/>
                  <a:pt x="512483" y="116681"/>
                </a:cubicBezTo>
                <a:cubicBezTo>
                  <a:pt x="510102" y="115887"/>
                  <a:pt x="507646" y="115289"/>
                  <a:pt x="505339" y="114300"/>
                </a:cubicBezTo>
                <a:cubicBezTo>
                  <a:pt x="502076" y="112902"/>
                  <a:pt x="499138" y="110784"/>
                  <a:pt x="495814" y="109538"/>
                </a:cubicBezTo>
                <a:cubicBezTo>
                  <a:pt x="488471" y="106784"/>
                  <a:pt x="481944" y="107043"/>
                  <a:pt x="474383" y="104775"/>
                </a:cubicBezTo>
                <a:cubicBezTo>
                  <a:pt x="472565" y="104230"/>
                  <a:pt x="459239" y="98341"/>
                  <a:pt x="455333" y="97631"/>
                </a:cubicBezTo>
                <a:cubicBezTo>
                  <a:pt x="449037" y="96486"/>
                  <a:pt x="442633" y="96044"/>
                  <a:pt x="436283" y="95250"/>
                </a:cubicBezTo>
                <a:cubicBezTo>
                  <a:pt x="419128" y="89532"/>
                  <a:pt x="440579" y="96479"/>
                  <a:pt x="419614" y="90488"/>
                </a:cubicBezTo>
                <a:cubicBezTo>
                  <a:pt x="402523" y="85604"/>
                  <a:pt x="424783" y="90568"/>
                  <a:pt x="400564" y="85725"/>
                </a:cubicBezTo>
                <a:cubicBezTo>
                  <a:pt x="386091" y="76076"/>
                  <a:pt x="401466" y="85170"/>
                  <a:pt x="383896" y="78581"/>
                </a:cubicBezTo>
                <a:cubicBezTo>
                  <a:pt x="364935" y="71470"/>
                  <a:pt x="383467" y="72780"/>
                  <a:pt x="352939" y="66675"/>
                </a:cubicBezTo>
                <a:cubicBezTo>
                  <a:pt x="345002" y="65088"/>
                  <a:pt x="336806" y="64473"/>
                  <a:pt x="329127" y="61913"/>
                </a:cubicBezTo>
                <a:cubicBezTo>
                  <a:pt x="312806" y="56471"/>
                  <a:pt x="333051" y="62893"/>
                  <a:pt x="310077" y="57150"/>
                </a:cubicBezTo>
                <a:cubicBezTo>
                  <a:pt x="307642" y="56541"/>
                  <a:pt x="305347" y="55459"/>
                  <a:pt x="302933" y="54769"/>
                </a:cubicBezTo>
                <a:cubicBezTo>
                  <a:pt x="299786" y="53870"/>
                  <a:pt x="296555" y="53287"/>
                  <a:pt x="293408" y="52388"/>
                </a:cubicBezTo>
                <a:cubicBezTo>
                  <a:pt x="290994" y="51698"/>
                  <a:pt x="288678" y="50696"/>
                  <a:pt x="286264" y="50006"/>
                </a:cubicBezTo>
                <a:cubicBezTo>
                  <a:pt x="278423" y="47765"/>
                  <a:pt x="273010" y="46879"/>
                  <a:pt x="264833" y="45244"/>
                </a:cubicBezTo>
                <a:cubicBezTo>
                  <a:pt x="260864" y="43656"/>
                  <a:pt x="256982" y="41833"/>
                  <a:pt x="252927" y="40481"/>
                </a:cubicBezTo>
                <a:cubicBezTo>
                  <a:pt x="243308" y="37275"/>
                  <a:pt x="241871" y="38549"/>
                  <a:pt x="231496" y="35719"/>
                </a:cubicBezTo>
                <a:cubicBezTo>
                  <a:pt x="202730" y="27874"/>
                  <a:pt x="232411" y="33128"/>
                  <a:pt x="200539" y="28575"/>
                </a:cubicBezTo>
                <a:cubicBezTo>
                  <a:pt x="188162" y="24449"/>
                  <a:pt x="187971" y="24058"/>
                  <a:pt x="169583" y="21431"/>
                </a:cubicBezTo>
                <a:cubicBezTo>
                  <a:pt x="164027" y="20637"/>
                  <a:pt x="158436" y="20054"/>
                  <a:pt x="152914" y="19050"/>
                </a:cubicBezTo>
                <a:cubicBezTo>
                  <a:pt x="124415" y="13869"/>
                  <a:pt x="159177" y="19384"/>
                  <a:pt x="136246" y="14288"/>
                </a:cubicBezTo>
                <a:cubicBezTo>
                  <a:pt x="131533" y="13240"/>
                  <a:pt x="126721" y="12700"/>
                  <a:pt x="121958" y="11906"/>
                </a:cubicBezTo>
                <a:cubicBezTo>
                  <a:pt x="118783" y="10319"/>
                  <a:pt x="115801" y="8267"/>
                  <a:pt x="112433" y="7144"/>
                </a:cubicBezTo>
                <a:cubicBezTo>
                  <a:pt x="106223" y="5074"/>
                  <a:pt x="99593" y="4451"/>
                  <a:pt x="93383" y="2381"/>
                </a:cubicBezTo>
                <a:lnTo>
                  <a:pt x="86239" y="0"/>
                </a:lnTo>
                <a:cubicBezTo>
                  <a:pt x="30703" y="3267"/>
                  <a:pt x="14008" y="5556"/>
                  <a:pt x="2896" y="9525"/>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6A23BE6-CEF3-F596-8CC4-BCB244C45620}"/>
              </a:ext>
            </a:extLst>
          </p:cNvPr>
          <p:cNvSpPr>
            <a:spLocks/>
          </p:cNvSpPr>
          <p:nvPr/>
        </p:nvSpPr>
        <p:spPr>
          <a:xfrm>
            <a:off x="886736" y="3886028"/>
            <a:ext cx="644915" cy="337344"/>
          </a:xfrm>
          <a:custGeom>
            <a:avLst/>
            <a:gdLst>
              <a:gd name="connsiteX0" fmla="*/ 16888 w 679676"/>
              <a:gd name="connsiteY0" fmla="*/ 123825 h 333593"/>
              <a:gd name="connsiteX1" fmla="*/ 32763 w 679676"/>
              <a:gd name="connsiteY1" fmla="*/ 120650 h 333593"/>
              <a:gd name="connsiteX2" fmla="*/ 45463 w 679676"/>
              <a:gd name="connsiteY2" fmla="*/ 114300 h 333593"/>
              <a:gd name="connsiteX3" fmla="*/ 58163 w 679676"/>
              <a:gd name="connsiteY3" fmla="*/ 111125 h 333593"/>
              <a:gd name="connsiteX4" fmla="*/ 67688 w 679676"/>
              <a:gd name="connsiteY4" fmla="*/ 104775 h 333593"/>
              <a:gd name="connsiteX5" fmla="*/ 102613 w 679676"/>
              <a:gd name="connsiteY5" fmla="*/ 98425 h 333593"/>
              <a:gd name="connsiteX6" fmla="*/ 121663 w 679676"/>
              <a:gd name="connsiteY6" fmla="*/ 92075 h 333593"/>
              <a:gd name="connsiteX7" fmla="*/ 131188 w 679676"/>
              <a:gd name="connsiteY7" fmla="*/ 85725 h 333593"/>
              <a:gd name="connsiteX8" fmla="*/ 147063 w 679676"/>
              <a:gd name="connsiteY8" fmla="*/ 82550 h 333593"/>
              <a:gd name="connsiteX9" fmla="*/ 185163 w 679676"/>
              <a:gd name="connsiteY9" fmla="*/ 63500 h 333593"/>
              <a:gd name="connsiteX10" fmla="*/ 210563 w 679676"/>
              <a:gd name="connsiteY10" fmla="*/ 50800 h 333593"/>
              <a:gd name="connsiteX11" fmla="*/ 220088 w 679676"/>
              <a:gd name="connsiteY11" fmla="*/ 47625 h 333593"/>
              <a:gd name="connsiteX12" fmla="*/ 245488 w 679676"/>
              <a:gd name="connsiteY12" fmla="*/ 34925 h 333593"/>
              <a:gd name="connsiteX13" fmla="*/ 270888 w 679676"/>
              <a:gd name="connsiteY13" fmla="*/ 25400 h 333593"/>
              <a:gd name="connsiteX14" fmla="*/ 296288 w 679676"/>
              <a:gd name="connsiteY14" fmla="*/ 19050 h 333593"/>
              <a:gd name="connsiteX15" fmla="*/ 308988 w 679676"/>
              <a:gd name="connsiteY15" fmla="*/ 12700 h 333593"/>
              <a:gd name="connsiteX16" fmla="*/ 340738 w 679676"/>
              <a:gd name="connsiteY16" fmla="*/ 3175 h 333593"/>
              <a:gd name="connsiteX17" fmla="*/ 356613 w 679676"/>
              <a:gd name="connsiteY17" fmla="*/ 0 h 333593"/>
              <a:gd name="connsiteX18" fmla="*/ 378838 w 679676"/>
              <a:gd name="connsiteY18" fmla="*/ 9525 h 333593"/>
              <a:gd name="connsiteX19" fmla="*/ 391538 w 679676"/>
              <a:gd name="connsiteY19" fmla="*/ 19050 h 333593"/>
              <a:gd name="connsiteX20" fmla="*/ 416938 w 679676"/>
              <a:gd name="connsiteY20" fmla="*/ 31750 h 333593"/>
              <a:gd name="connsiteX21" fmla="*/ 426463 w 679676"/>
              <a:gd name="connsiteY21" fmla="*/ 34925 h 333593"/>
              <a:gd name="connsiteX22" fmla="*/ 448688 w 679676"/>
              <a:gd name="connsiteY22" fmla="*/ 47625 h 333593"/>
              <a:gd name="connsiteX23" fmla="*/ 464563 w 679676"/>
              <a:gd name="connsiteY23" fmla="*/ 50800 h 333593"/>
              <a:gd name="connsiteX24" fmla="*/ 496313 w 679676"/>
              <a:gd name="connsiteY24" fmla="*/ 63500 h 333593"/>
              <a:gd name="connsiteX25" fmla="*/ 515363 w 679676"/>
              <a:gd name="connsiteY25" fmla="*/ 66675 h 333593"/>
              <a:gd name="connsiteX26" fmla="*/ 537588 w 679676"/>
              <a:gd name="connsiteY26" fmla="*/ 73025 h 333593"/>
              <a:gd name="connsiteX27" fmla="*/ 540763 w 679676"/>
              <a:gd name="connsiteY27" fmla="*/ 63500 h 333593"/>
              <a:gd name="connsiteX28" fmla="*/ 613788 w 679676"/>
              <a:gd name="connsiteY28" fmla="*/ 50800 h 333593"/>
              <a:gd name="connsiteX29" fmla="*/ 632838 w 679676"/>
              <a:gd name="connsiteY29" fmla="*/ 98425 h 333593"/>
              <a:gd name="connsiteX30" fmla="*/ 645538 w 679676"/>
              <a:gd name="connsiteY30" fmla="*/ 101600 h 333593"/>
              <a:gd name="connsiteX31" fmla="*/ 658238 w 679676"/>
              <a:gd name="connsiteY31" fmla="*/ 111125 h 333593"/>
              <a:gd name="connsiteX32" fmla="*/ 667763 w 679676"/>
              <a:gd name="connsiteY32" fmla="*/ 114300 h 333593"/>
              <a:gd name="connsiteX33" fmla="*/ 664588 w 679676"/>
              <a:gd name="connsiteY33" fmla="*/ 206375 h 333593"/>
              <a:gd name="connsiteX34" fmla="*/ 651888 w 679676"/>
              <a:gd name="connsiteY34" fmla="*/ 330200 h 333593"/>
              <a:gd name="connsiteX35" fmla="*/ 636013 w 679676"/>
              <a:gd name="connsiteY35" fmla="*/ 333375 h 333593"/>
              <a:gd name="connsiteX36" fmla="*/ 509013 w 679676"/>
              <a:gd name="connsiteY36" fmla="*/ 327025 h 333593"/>
              <a:gd name="connsiteX37" fmla="*/ 378838 w 679676"/>
              <a:gd name="connsiteY37" fmla="*/ 330200 h 333593"/>
              <a:gd name="connsiteX38" fmla="*/ 274063 w 679676"/>
              <a:gd name="connsiteY38" fmla="*/ 327025 h 333593"/>
              <a:gd name="connsiteX39" fmla="*/ 242313 w 679676"/>
              <a:gd name="connsiteY39" fmla="*/ 320675 h 333593"/>
              <a:gd name="connsiteX40" fmla="*/ 51813 w 679676"/>
              <a:gd name="connsiteY40" fmla="*/ 320675 h 333593"/>
              <a:gd name="connsiteX41" fmla="*/ 16888 w 679676"/>
              <a:gd name="connsiteY41" fmla="*/ 314325 h 333593"/>
              <a:gd name="connsiteX42" fmla="*/ 13713 w 679676"/>
              <a:gd name="connsiteY42" fmla="*/ 295275 h 333593"/>
              <a:gd name="connsiteX43" fmla="*/ 10538 w 679676"/>
              <a:gd name="connsiteY43" fmla="*/ 285750 h 333593"/>
              <a:gd name="connsiteX44" fmla="*/ 7363 w 679676"/>
              <a:gd name="connsiteY44" fmla="*/ 257175 h 333593"/>
              <a:gd name="connsiteX45" fmla="*/ 4188 w 679676"/>
              <a:gd name="connsiteY45" fmla="*/ 190500 h 333593"/>
              <a:gd name="connsiteX46" fmla="*/ 4188 w 679676"/>
              <a:gd name="connsiteY46" fmla="*/ 139700 h 333593"/>
              <a:gd name="connsiteX47" fmla="*/ 16888 w 679676"/>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5230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1475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06880 w 677543"/>
              <a:gd name="connsiteY36" fmla="*/ 327025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97330 w 677543"/>
              <a:gd name="connsiteY38" fmla="*/ 317500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66186"/>
              <a:gd name="connsiteY0" fmla="*/ 123825 h 337344"/>
              <a:gd name="connsiteX1" fmla="*/ 30630 w 666186"/>
              <a:gd name="connsiteY1" fmla="*/ 120650 h 337344"/>
              <a:gd name="connsiteX2" fmla="*/ 43330 w 666186"/>
              <a:gd name="connsiteY2" fmla="*/ 114300 h 337344"/>
              <a:gd name="connsiteX3" fmla="*/ 56030 w 666186"/>
              <a:gd name="connsiteY3" fmla="*/ 111125 h 337344"/>
              <a:gd name="connsiteX4" fmla="*/ 65555 w 666186"/>
              <a:gd name="connsiteY4" fmla="*/ 104775 h 337344"/>
              <a:gd name="connsiteX5" fmla="*/ 100480 w 666186"/>
              <a:gd name="connsiteY5" fmla="*/ 98425 h 337344"/>
              <a:gd name="connsiteX6" fmla="*/ 119530 w 666186"/>
              <a:gd name="connsiteY6" fmla="*/ 92075 h 337344"/>
              <a:gd name="connsiteX7" fmla="*/ 129055 w 666186"/>
              <a:gd name="connsiteY7" fmla="*/ 85725 h 337344"/>
              <a:gd name="connsiteX8" fmla="*/ 144930 w 666186"/>
              <a:gd name="connsiteY8" fmla="*/ 82550 h 337344"/>
              <a:gd name="connsiteX9" fmla="*/ 183030 w 666186"/>
              <a:gd name="connsiteY9" fmla="*/ 63500 h 337344"/>
              <a:gd name="connsiteX10" fmla="*/ 208430 w 666186"/>
              <a:gd name="connsiteY10" fmla="*/ 50800 h 337344"/>
              <a:gd name="connsiteX11" fmla="*/ 217955 w 666186"/>
              <a:gd name="connsiteY11" fmla="*/ 47625 h 337344"/>
              <a:gd name="connsiteX12" fmla="*/ 243355 w 666186"/>
              <a:gd name="connsiteY12" fmla="*/ 34925 h 337344"/>
              <a:gd name="connsiteX13" fmla="*/ 268755 w 666186"/>
              <a:gd name="connsiteY13" fmla="*/ 25400 h 337344"/>
              <a:gd name="connsiteX14" fmla="*/ 294155 w 666186"/>
              <a:gd name="connsiteY14" fmla="*/ 19050 h 337344"/>
              <a:gd name="connsiteX15" fmla="*/ 306855 w 666186"/>
              <a:gd name="connsiteY15" fmla="*/ 12700 h 337344"/>
              <a:gd name="connsiteX16" fmla="*/ 338605 w 666186"/>
              <a:gd name="connsiteY16" fmla="*/ 3175 h 337344"/>
              <a:gd name="connsiteX17" fmla="*/ 354480 w 666186"/>
              <a:gd name="connsiteY17" fmla="*/ 0 h 337344"/>
              <a:gd name="connsiteX18" fmla="*/ 376705 w 666186"/>
              <a:gd name="connsiteY18" fmla="*/ 9525 h 337344"/>
              <a:gd name="connsiteX19" fmla="*/ 389405 w 666186"/>
              <a:gd name="connsiteY19" fmla="*/ 19050 h 337344"/>
              <a:gd name="connsiteX20" fmla="*/ 414805 w 666186"/>
              <a:gd name="connsiteY20" fmla="*/ 31750 h 337344"/>
              <a:gd name="connsiteX21" fmla="*/ 424330 w 666186"/>
              <a:gd name="connsiteY21" fmla="*/ 34925 h 337344"/>
              <a:gd name="connsiteX22" fmla="*/ 446555 w 666186"/>
              <a:gd name="connsiteY22" fmla="*/ 47625 h 337344"/>
              <a:gd name="connsiteX23" fmla="*/ 462430 w 666186"/>
              <a:gd name="connsiteY23" fmla="*/ 50800 h 337344"/>
              <a:gd name="connsiteX24" fmla="*/ 494180 w 666186"/>
              <a:gd name="connsiteY24" fmla="*/ 63500 h 337344"/>
              <a:gd name="connsiteX25" fmla="*/ 513230 w 666186"/>
              <a:gd name="connsiteY25" fmla="*/ 66675 h 337344"/>
              <a:gd name="connsiteX26" fmla="*/ 535455 w 666186"/>
              <a:gd name="connsiteY26" fmla="*/ 73025 h 337344"/>
              <a:gd name="connsiteX27" fmla="*/ 538630 w 666186"/>
              <a:gd name="connsiteY27" fmla="*/ 63500 h 337344"/>
              <a:gd name="connsiteX28" fmla="*/ 611655 w 666186"/>
              <a:gd name="connsiteY28" fmla="*/ 50800 h 337344"/>
              <a:gd name="connsiteX29" fmla="*/ 630705 w 666186"/>
              <a:gd name="connsiteY29" fmla="*/ 98425 h 337344"/>
              <a:gd name="connsiteX30" fmla="*/ 643405 w 666186"/>
              <a:gd name="connsiteY30" fmla="*/ 101600 h 337344"/>
              <a:gd name="connsiteX31" fmla="*/ 656105 w 666186"/>
              <a:gd name="connsiteY31" fmla="*/ 111125 h 337344"/>
              <a:gd name="connsiteX32" fmla="*/ 665630 w 666186"/>
              <a:gd name="connsiteY32" fmla="*/ 114300 h 337344"/>
              <a:gd name="connsiteX33" fmla="*/ 662455 w 666186"/>
              <a:gd name="connsiteY33" fmla="*/ 206375 h 337344"/>
              <a:gd name="connsiteX34" fmla="*/ 649755 w 666186"/>
              <a:gd name="connsiteY34" fmla="*/ 330200 h 337344"/>
              <a:gd name="connsiteX35" fmla="*/ 630705 w 666186"/>
              <a:gd name="connsiteY35" fmla="*/ 323850 h 337344"/>
              <a:gd name="connsiteX36" fmla="*/ 516405 w 666186"/>
              <a:gd name="connsiteY36" fmla="*/ 317500 h 337344"/>
              <a:gd name="connsiteX37" fmla="*/ 386230 w 666186"/>
              <a:gd name="connsiteY37" fmla="*/ 320675 h 337344"/>
              <a:gd name="connsiteX38" fmla="*/ 297330 w 666186"/>
              <a:gd name="connsiteY38" fmla="*/ 317500 h 337344"/>
              <a:gd name="connsiteX39" fmla="*/ 240180 w 666186"/>
              <a:gd name="connsiteY39" fmla="*/ 320675 h 337344"/>
              <a:gd name="connsiteX40" fmla="*/ 49680 w 666186"/>
              <a:gd name="connsiteY40" fmla="*/ 320675 h 337344"/>
              <a:gd name="connsiteX41" fmla="*/ 14755 w 666186"/>
              <a:gd name="connsiteY41" fmla="*/ 314325 h 337344"/>
              <a:gd name="connsiteX42" fmla="*/ 11580 w 666186"/>
              <a:gd name="connsiteY42" fmla="*/ 295275 h 337344"/>
              <a:gd name="connsiteX43" fmla="*/ 14755 w 666186"/>
              <a:gd name="connsiteY43" fmla="*/ 285750 h 337344"/>
              <a:gd name="connsiteX44" fmla="*/ 14755 w 666186"/>
              <a:gd name="connsiteY44" fmla="*/ 257175 h 337344"/>
              <a:gd name="connsiteX45" fmla="*/ 14755 w 666186"/>
              <a:gd name="connsiteY45" fmla="*/ 190500 h 337344"/>
              <a:gd name="connsiteX46" fmla="*/ 2055 w 666186"/>
              <a:gd name="connsiteY46" fmla="*/ 139700 h 337344"/>
              <a:gd name="connsiteX47" fmla="*/ 14755 w 666186"/>
              <a:gd name="connsiteY47" fmla="*/ 123825 h 337344"/>
              <a:gd name="connsiteX0" fmla="*/ 14755 w 662818"/>
              <a:gd name="connsiteY0" fmla="*/ 123825 h 337344"/>
              <a:gd name="connsiteX1" fmla="*/ 30630 w 662818"/>
              <a:gd name="connsiteY1" fmla="*/ 120650 h 337344"/>
              <a:gd name="connsiteX2" fmla="*/ 43330 w 662818"/>
              <a:gd name="connsiteY2" fmla="*/ 114300 h 337344"/>
              <a:gd name="connsiteX3" fmla="*/ 56030 w 662818"/>
              <a:gd name="connsiteY3" fmla="*/ 111125 h 337344"/>
              <a:gd name="connsiteX4" fmla="*/ 65555 w 662818"/>
              <a:gd name="connsiteY4" fmla="*/ 104775 h 337344"/>
              <a:gd name="connsiteX5" fmla="*/ 100480 w 662818"/>
              <a:gd name="connsiteY5" fmla="*/ 98425 h 337344"/>
              <a:gd name="connsiteX6" fmla="*/ 119530 w 662818"/>
              <a:gd name="connsiteY6" fmla="*/ 92075 h 337344"/>
              <a:gd name="connsiteX7" fmla="*/ 129055 w 662818"/>
              <a:gd name="connsiteY7" fmla="*/ 85725 h 337344"/>
              <a:gd name="connsiteX8" fmla="*/ 144930 w 662818"/>
              <a:gd name="connsiteY8" fmla="*/ 82550 h 337344"/>
              <a:gd name="connsiteX9" fmla="*/ 183030 w 662818"/>
              <a:gd name="connsiteY9" fmla="*/ 63500 h 337344"/>
              <a:gd name="connsiteX10" fmla="*/ 208430 w 662818"/>
              <a:gd name="connsiteY10" fmla="*/ 50800 h 337344"/>
              <a:gd name="connsiteX11" fmla="*/ 217955 w 662818"/>
              <a:gd name="connsiteY11" fmla="*/ 47625 h 337344"/>
              <a:gd name="connsiteX12" fmla="*/ 243355 w 662818"/>
              <a:gd name="connsiteY12" fmla="*/ 34925 h 337344"/>
              <a:gd name="connsiteX13" fmla="*/ 268755 w 662818"/>
              <a:gd name="connsiteY13" fmla="*/ 25400 h 337344"/>
              <a:gd name="connsiteX14" fmla="*/ 294155 w 662818"/>
              <a:gd name="connsiteY14" fmla="*/ 19050 h 337344"/>
              <a:gd name="connsiteX15" fmla="*/ 306855 w 662818"/>
              <a:gd name="connsiteY15" fmla="*/ 12700 h 337344"/>
              <a:gd name="connsiteX16" fmla="*/ 338605 w 662818"/>
              <a:gd name="connsiteY16" fmla="*/ 3175 h 337344"/>
              <a:gd name="connsiteX17" fmla="*/ 354480 w 662818"/>
              <a:gd name="connsiteY17" fmla="*/ 0 h 337344"/>
              <a:gd name="connsiteX18" fmla="*/ 376705 w 662818"/>
              <a:gd name="connsiteY18" fmla="*/ 9525 h 337344"/>
              <a:gd name="connsiteX19" fmla="*/ 389405 w 662818"/>
              <a:gd name="connsiteY19" fmla="*/ 19050 h 337344"/>
              <a:gd name="connsiteX20" fmla="*/ 414805 w 662818"/>
              <a:gd name="connsiteY20" fmla="*/ 31750 h 337344"/>
              <a:gd name="connsiteX21" fmla="*/ 424330 w 662818"/>
              <a:gd name="connsiteY21" fmla="*/ 34925 h 337344"/>
              <a:gd name="connsiteX22" fmla="*/ 446555 w 662818"/>
              <a:gd name="connsiteY22" fmla="*/ 47625 h 337344"/>
              <a:gd name="connsiteX23" fmla="*/ 462430 w 662818"/>
              <a:gd name="connsiteY23" fmla="*/ 50800 h 337344"/>
              <a:gd name="connsiteX24" fmla="*/ 494180 w 662818"/>
              <a:gd name="connsiteY24" fmla="*/ 63500 h 337344"/>
              <a:gd name="connsiteX25" fmla="*/ 513230 w 662818"/>
              <a:gd name="connsiteY25" fmla="*/ 66675 h 337344"/>
              <a:gd name="connsiteX26" fmla="*/ 535455 w 662818"/>
              <a:gd name="connsiteY26" fmla="*/ 73025 h 337344"/>
              <a:gd name="connsiteX27" fmla="*/ 538630 w 662818"/>
              <a:gd name="connsiteY27" fmla="*/ 63500 h 337344"/>
              <a:gd name="connsiteX28" fmla="*/ 611655 w 662818"/>
              <a:gd name="connsiteY28" fmla="*/ 50800 h 337344"/>
              <a:gd name="connsiteX29" fmla="*/ 630705 w 662818"/>
              <a:gd name="connsiteY29" fmla="*/ 98425 h 337344"/>
              <a:gd name="connsiteX30" fmla="*/ 643405 w 662818"/>
              <a:gd name="connsiteY30" fmla="*/ 101600 h 337344"/>
              <a:gd name="connsiteX31" fmla="*/ 656105 w 662818"/>
              <a:gd name="connsiteY31" fmla="*/ 111125 h 337344"/>
              <a:gd name="connsiteX32" fmla="*/ 652930 w 662818"/>
              <a:gd name="connsiteY32" fmla="*/ 117475 h 337344"/>
              <a:gd name="connsiteX33" fmla="*/ 662455 w 662818"/>
              <a:gd name="connsiteY33" fmla="*/ 206375 h 337344"/>
              <a:gd name="connsiteX34" fmla="*/ 649755 w 662818"/>
              <a:gd name="connsiteY34" fmla="*/ 330200 h 337344"/>
              <a:gd name="connsiteX35" fmla="*/ 630705 w 662818"/>
              <a:gd name="connsiteY35" fmla="*/ 323850 h 337344"/>
              <a:gd name="connsiteX36" fmla="*/ 516405 w 662818"/>
              <a:gd name="connsiteY36" fmla="*/ 317500 h 337344"/>
              <a:gd name="connsiteX37" fmla="*/ 386230 w 662818"/>
              <a:gd name="connsiteY37" fmla="*/ 320675 h 337344"/>
              <a:gd name="connsiteX38" fmla="*/ 297330 w 662818"/>
              <a:gd name="connsiteY38" fmla="*/ 317500 h 337344"/>
              <a:gd name="connsiteX39" fmla="*/ 240180 w 662818"/>
              <a:gd name="connsiteY39" fmla="*/ 320675 h 337344"/>
              <a:gd name="connsiteX40" fmla="*/ 49680 w 662818"/>
              <a:gd name="connsiteY40" fmla="*/ 320675 h 337344"/>
              <a:gd name="connsiteX41" fmla="*/ 14755 w 662818"/>
              <a:gd name="connsiteY41" fmla="*/ 314325 h 337344"/>
              <a:gd name="connsiteX42" fmla="*/ 11580 w 662818"/>
              <a:gd name="connsiteY42" fmla="*/ 295275 h 337344"/>
              <a:gd name="connsiteX43" fmla="*/ 14755 w 662818"/>
              <a:gd name="connsiteY43" fmla="*/ 285750 h 337344"/>
              <a:gd name="connsiteX44" fmla="*/ 14755 w 662818"/>
              <a:gd name="connsiteY44" fmla="*/ 257175 h 337344"/>
              <a:gd name="connsiteX45" fmla="*/ 14755 w 662818"/>
              <a:gd name="connsiteY45" fmla="*/ 190500 h 337344"/>
              <a:gd name="connsiteX46" fmla="*/ 2055 w 662818"/>
              <a:gd name="connsiteY46" fmla="*/ 139700 h 337344"/>
              <a:gd name="connsiteX47" fmla="*/ 14755 w 662818"/>
              <a:gd name="connsiteY47" fmla="*/ 123825 h 337344"/>
              <a:gd name="connsiteX0" fmla="*/ 14755 w 656495"/>
              <a:gd name="connsiteY0" fmla="*/ 123825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14755 w 656495"/>
              <a:gd name="connsiteY47" fmla="*/ 123825 h 337344"/>
              <a:gd name="connsiteX0" fmla="*/ 27455 w 656495"/>
              <a:gd name="connsiteY0" fmla="*/ 120650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27455 w 656495"/>
              <a:gd name="connsiteY47" fmla="*/ 120650 h 337344"/>
              <a:gd name="connsiteX0" fmla="*/ 15875 w 644915"/>
              <a:gd name="connsiteY0" fmla="*/ 120650 h 337344"/>
              <a:gd name="connsiteX1" fmla="*/ 19050 w 644915"/>
              <a:gd name="connsiteY1" fmla="*/ 120650 h 337344"/>
              <a:gd name="connsiteX2" fmla="*/ 31750 w 644915"/>
              <a:gd name="connsiteY2" fmla="*/ 114300 h 337344"/>
              <a:gd name="connsiteX3" fmla="*/ 44450 w 644915"/>
              <a:gd name="connsiteY3" fmla="*/ 111125 h 337344"/>
              <a:gd name="connsiteX4" fmla="*/ 53975 w 644915"/>
              <a:gd name="connsiteY4" fmla="*/ 104775 h 337344"/>
              <a:gd name="connsiteX5" fmla="*/ 88900 w 644915"/>
              <a:gd name="connsiteY5" fmla="*/ 98425 h 337344"/>
              <a:gd name="connsiteX6" fmla="*/ 107950 w 644915"/>
              <a:gd name="connsiteY6" fmla="*/ 92075 h 337344"/>
              <a:gd name="connsiteX7" fmla="*/ 117475 w 644915"/>
              <a:gd name="connsiteY7" fmla="*/ 85725 h 337344"/>
              <a:gd name="connsiteX8" fmla="*/ 133350 w 644915"/>
              <a:gd name="connsiteY8" fmla="*/ 82550 h 337344"/>
              <a:gd name="connsiteX9" fmla="*/ 171450 w 644915"/>
              <a:gd name="connsiteY9" fmla="*/ 63500 h 337344"/>
              <a:gd name="connsiteX10" fmla="*/ 196850 w 644915"/>
              <a:gd name="connsiteY10" fmla="*/ 50800 h 337344"/>
              <a:gd name="connsiteX11" fmla="*/ 206375 w 644915"/>
              <a:gd name="connsiteY11" fmla="*/ 47625 h 337344"/>
              <a:gd name="connsiteX12" fmla="*/ 231775 w 644915"/>
              <a:gd name="connsiteY12" fmla="*/ 34925 h 337344"/>
              <a:gd name="connsiteX13" fmla="*/ 257175 w 644915"/>
              <a:gd name="connsiteY13" fmla="*/ 25400 h 337344"/>
              <a:gd name="connsiteX14" fmla="*/ 282575 w 644915"/>
              <a:gd name="connsiteY14" fmla="*/ 19050 h 337344"/>
              <a:gd name="connsiteX15" fmla="*/ 295275 w 644915"/>
              <a:gd name="connsiteY15" fmla="*/ 12700 h 337344"/>
              <a:gd name="connsiteX16" fmla="*/ 327025 w 644915"/>
              <a:gd name="connsiteY16" fmla="*/ 3175 h 337344"/>
              <a:gd name="connsiteX17" fmla="*/ 342900 w 644915"/>
              <a:gd name="connsiteY17" fmla="*/ 0 h 337344"/>
              <a:gd name="connsiteX18" fmla="*/ 365125 w 644915"/>
              <a:gd name="connsiteY18" fmla="*/ 9525 h 337344"/>
              <a:gd name="connsiteX19" fmla="*/ 377825 w 644915"/>
              <a:gd name="connsiteY19" fmla="*/ 19050 h 337344"/>
              <a:gd name="connsiteX20" fmla="*/ 403225 w 644915"/>
              <a:gd name="connsiteY20" fmla="*/ 31750 h 337344"/>
              <a:gd name="connsiteX21" fmla="*/ 412750 w 644915"/>
              <a:gd name="connsiteY21" fmla="*/ 34925 h 337344"/>
              <a:gd name="connsiteX22" fmla="*/ 434975 w 644915"/>
              <a:gd name="connsiteY22" fmla="*/ 47625 h 337344"/>
              <a:gd name="connsiteX23" fmla="*/ 450850 w 644915"/>
              <a:gd name="connsiteY23" fmla="*/ 50800 h 337344"/>
              <a:gd name="connsiteX24" fmla="*/ 482600 w 644915"/>
              <a:gd name="connsiteY24" fmla="*/ 63500 h 337344"/>
              <a:gd name="connsiteX25" fmla="*/ 501650 w 644915"/>
              <a:gd name="connsiteY25" fmla="*/ 66675 h 337344"/>
              <a:gd name="connsiteX26" fmla="*/ 523875 w 644915"/>
              <a:gd name="connsiteY26" fmla="*/ 73025 h 337344"/>
              <a:gd name="connsiteX27" fmla="*/ 527050 w 644915"/>
              <a:gd name="connsiteY27" fmla="*/ 63500 h 337344"/>
              <a:gd name="connsiteX28" fmla="*/ 600075 w 644915"/>
              <a:gd name="connsiteY28" fmla="*/ 50800 h 337344"/>
              <a:gd name="connsiteX29" fmla="*/ 619125 w 644915"/>
              <a:gd name="connsiteY29" fmla="*/ 98425 h 337344"/>
              <a:gd name="connsiteX30" fmla="*/ 631825 w 644915"/>
              <a:gd name="connsiteY30" fmla="*/ 101600 h 337344"/>
              <a:gd name="connsiteX31" fmla="*/ 644525 w 644915"/>
              <a:gd name="connsiteY31" fmla="*/ 111125 h 337344"/>
              <a:gd name="connsiteX32" fmla="*/ 641350 w 644915"/>
              <a:gd name="connsiteY32" fmla="*/ 117475 h 337344"/>
              <a:gd name="connsiteX33" fmla="*/ 638175 w 644915"/>
              <a:gd name="connsiteY33" fmla="*/ 206375 h 337344"/>
              <a:gd name="connsiteX34" fmla="*/ 638175 w 644915"/>
              <a:gd name="connsiteY34" fmla="*/ 330200 h 337344"/>
              <a:gd name="connsiteX35" fmla="*/ 619125 w 644915"/>
              <a:gd name="connsiteY35" fmla="*/ 323850 h 337344"/>
              <a:gd name="connsiteX36" fmla="*/ 504825 w 644915"/>
              <a:gd name="connsiteY36" fmla="*/ 317500 h 337344"/>
              <a:gd name="connsiteX37" fmla="*/ 374650 w 644915"/>
              <a:gd name="connsiteY37" fmla="*/ 320675 h 337344"/>
              <a:gd name="connsiteX38" fmla="*/ 285750 w 644915"/>
              <a:gd name="connsiteY38" fmla="*/ 317500 h 337344"/>
              <a:gd name="connsiteX39" fmla="*/ 228600 w 644915"/>
              <a:gd name="connsiteY39" fmla="*/ 320675 h 337344"/>
              <a:gd name="connsiteX40" fmla="*/ 38100 w 644915"/>
              <a:gd name="connsiteY40" fmla="*/ 320675 h 337344"/>
              <a:gd name="connsiteX41" fmla="*/ 3175 w 644915"/>
              <a:gd name="connsiteY41" fmla="*/ 314325 h 337344"/>
              <a:gd name="connsiteX42" fmla="*/ 0 w 644915"/>
              <a:gd name="connsiteY42" fmla="*/ 295275 h 337344"/>
              <a:gd name="connsiteX43" fmla="*/ 3175 w 644915"/>
              <a:gd name="connsiteY43" fmla="*/ 285750 h 337344"/>
              <a:gd name="connsiteX44" fmla="*/ 3175 w 644915"/>
              <a:gd name="connsiteY44" fmla="*/ 257175 h 337344"/>
              <a:gd name="connsiteX45" fmla="*/ 3175 w 644915"/>
              <a:gd name="connsiteY45" fmla="*/ 190500 h 337344"/>
              <a:gd name="connsiteX46" fmla="*/ 6350 w 644915"/>
              <a:gd name="connsiteY46" fmla="*/ 139700 h 337344"/>
              <a:gd name="connsiteX47" fmla="*/ 15875 w 644915"/>
              <a:gd name="connsiteY47" fmla="*/ 120650 h 33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4915" h="337344">
                <a:moveTo>
                  <a:pt x="15875" y="120650"/>
                </a:moveTo>
                <a:cubicBezTo>
                  <a:pt x="17992" y="117475"/>
                  <a:pt x="16404" y="121708"/>
                  <a:pt x="19050" y="120650"/>
                </a:cubicBezTo>
                <a:cubicBezTo>
                  <a:pt x="21696" y="119592"/>
                  <a:pt x="27318" y="115962"/>
                  <a:pt x="31750" y="114300"/>
                </a:cubicBezTo>
                <a:cubicBezTo>
                  <a:pt x="35836" y="112768"/>
                  <a:pt x="40217" y="112183"/>
                  <a:pt x="44450" y="111125"/>
                </a:cubicBezTo>
                <a:cubicBezTo>
                  <a:pt x="47625" y="109008"/>
                  <a:pt x="50402" y="106115"/>
                  <a:pt x="53975" y="104775"/>
                </a:cubicBezTo>
                <a:cubicBezTo>
                  <a:pt x="58721" y="102995"/>
                  <a:pt x="85334" y="99317"/>
                  <a:pt x="88900" y="98425"/>
                </a:cubicBezTo>
                <a:cubicBezTo>
                  <a:pt x="95394" y="96802"/>
                  <a:pt x="102381" y="95788"/>
                  <a:pt x="107950" y="92075"/>
                </a:cubicBezTo>
                <a:cubicBezTo>
                  <a:pt x="111125" y="89958"/>
                  <a:pt x="113902" y="87065"/>
                  <a:pt x="117475" y="85725"/>
                </a:cubicBezTo>
                <a:cubicBezTo>
                  <a:pt x="122528" y="83830"/>
                  <a:pt x="128058" y="83608"/>
                  <a:pt x="133350" y="82550"/>
                </a:cubicBezTo>
                <a:cubicBezTo>
                  <a:pt x="162239" y="65217"/>
                  <a:pt x="135582" y="80238"/>
                  <a:pt x="171450" y="63500"/>
                </a:cubicBezTo>
                <a:cubicBezTo>
                  <a:pt x="180028" y="59497"/>
                  <a:pt x="187870" y="53793"/>
                  <a:pt x="196850" y="50800"/>
                </a:cubicBezTo>
                <a:cubicBezTo>
                  <a:pt x="200025" y="49742"/>
                  <a:pt x="203328" y="49010"/>
                  <a:pt x="206375" y="47625"/>
                </a:cubicBezTo>
                <a:cubicBezTo>
                  <a:pt x="214993" y="43708"/>
                  <a:pt x="222592" y="37221"/>
                  <a:pt x="231775" y="34925"/>
                </a:cubicBezTo>
                <a:cubicBezTo>
                  <a:pt x="279681" y="22948"/>
                  <a:pt x="207366" y="42003"/>
                  <a:pt x="257175" y="25400"/>
                </a:cubicBezTo>
                <a:cubicBezTo>
                  <a:pt x="265454" y="22640"/>
                  <a:pt x="274769" y="22953"/>
                  <a:pt x="282575" y="19050"/>
                </a:cubicBezTo>
                <a:cubicBezTo>
                  <a:pt x="286808" y="16933"/>
                  <a:pt x="290881" y="14458"/>
                  <a:pt x="295275" y="12700"/>
                </a:cubicBezTo>
                <a:cubicBezTo>
                  <a:pt x="305168" y="8743"/>
                  <a:pt x="316500" y="5514"/>
                  <a:pt x="327025" y="3175"/>
                </a:cubicBezTo>
                <a:cubicBezTo>
                  <a:pt x="332293" y="2004"/>
                  <a:pt x="337608" y="1058"/>
                  <a:pt x="342900" y="0"/>
                </a:cubicBezTo>
                <a:cubicBezTo>
                  <a:pt x="352159" y="3086"/>
                  <a:pt x="356157" y="3920"/>
                  <a:pt x="365125" y="9525"/>
                </a:cubicBezTo>
                <a:cubicBezTo>
                  <a:pt x="369612" y="12330"/>
                  <a:pt x="373254" y="16384"/>
                  <a:pt x="377825" y="19050"/>
                </a:cubicBezTo>
                <a:cubicBezTo>
                  <a:pt x="386002" y="23820"/>
                  <a:pt x="394245" y="28757"/>
                  <a:pt x="403225" y="31750"/>
                </a:cubicBezTo>
                <a:cubicBezTo>
                  <a:pt x="406400" y="32808"/>
                  <a:pt x="409757" y="33428"/>
                  <a:pt x="412750" y="34925"/>
                </a:cubicBezTo>
                <a:cubicBezTo>
                  <a:pt x="426685" y="41893"/>
                  <a:pt x="418276" y="42059"/>
                  <a:pt x="434975" y="47625"/>
                </a:cubicBezTo>
                <a:cubicBezTo>
                  <a:pt x="440095" y="49332"/>
                  <a:pt x="445558" y="49742"/>
                  <a:pt x="450850" y="50800"/>
                </a:cubicBezTo>
                <a:cubicBezTo>
                  <a:pt x="461214" y="55982"/>
                  <a:pt x="470830" y="61538"/>
                  <a:pt x="482600" y="63500"/>
                </a:cubicBezTo>
                <a:cubicBezTo>
                  <a:pt x="488950" y="64558"/>
                  <a:pt x="495337" y="65412"/>
                  <a:pt x="501650" y="66675"/>
                </a:cubicBezTo>
                <a:cubicBezTo>
                  <a:pt x="511617" y="68668"/>
                  <a:pt x="514797" y="69999"/>
                  <a:pt x="523875" y="73025"/>
                </a:cubicBezTo>
                <a:cubicBezTo>
                  <a:pt x="524933" y="69850"/>
                  <a:pt x="527050" y="66847"/>
                  <a:pt x="527050" y="63500"/>
                </a:cubicBezTo>
                <a:cubicBezTo>
                  <a:pt x="527050" y="16784"/>
                  <a:pt x="493207" y="37441"/>
                  <a:pt x="600075" y="50800"/>
                </a:cubicBezTo>
                <a:cubicBezTo>
                  <a:pt x="603844" y="65877"/>
                  <a:pt x="602691" y="89034"/>
                  <a:pt x="619125" y="98425"/>
                </a:cubicBezTo>
                <a:cubicBezTo>
                  <a:pt x="622914" y="100590"/>
                  <a:pt x="627592" y="100542"/>
                  <a:pt x="631825" y="101600"/>
                </a:cubicBezTo>
                <a:cubicBezTo>
                  <a:pt x="636058" y="104775"/>
                  <a:pt x="642938" y="108479"/>
                  <a:pt x="644525" y="111125"/>
                </a:cubicBezTo>
                <a:cubicBezTo>
                  <a:pt x="646113" y="113771"/>
                  <a:pt x="642408" y="101600"/>
                  <a:pt x="641350" y="117475"/>
                </a:cubicBezTo>
                <a:cubicBezTo>
                  <a:pt x="640292" y="133350"/>
                  <a:pt x="639233" y="175683"/>
                  <a:pt x="638175" y="206375"/>
                </a:cubicBezTo>
                <a:cubicBezTo>
                  <a:pt x="640541" y="293926"/>
                  <a:pt x="641350" y="310621"/>
                  <a:pt x="638175" y="330200"/>
                </a:cubicBezTo>
                <a:cubicBezTo>
                  <a:pt x="635000" y="349779"/>
                  <a:pt x="624417" y="322792"/>
                  <a:pt x="619125" y="323850"/>
                </a:cubicBezTo>
                <a:cubicBezTo>
                  <a:pt x="584398" y="321680"/>
                  <a:pt x="545571" y="318029"/>
                  <a:pt x="504825" y="317500"/>
                </a:cubicBezTo>
                <a:cubicBezTo>
                  <a:pt x="464079" y="316971"/>
                  <a:pt x="418042" y="319617"/>
                  <a:pt x="374650" y="320675"/>
                </a:cubicBezTo>
                <a:cubicBezTo>
                  <a:pt x="330256" y="324090"/>
                  <a:pt x="335092" y="327368"/>
                  <a:pt x="285750" y="317500"/>
                </a:cubicBezTo>
                <a:lnTo>
                  <a:pt x="228600" y="320675"/>
                </a:lnTo>
                <a:cubicBezTo>
                  <a:pt x="141636" y="326473"/>
                  <a:pt x="172354" y="325839"/>
                  <a:pt x="38100" y="320675"/>
                </a:cubicBezTo>
                <a:cubicBezTo>
                  <a:pt x="24655" y="320158"/>
                  <a:pt x="15497" y="317405"/>
                  <a:pt x="3175" y="314325"/>
                </a:cubicBezTo>
                <a:cubicBezTo>
                  <a:pt x="2117" y="307975"/>
                  <a:pt x="0" y="300037"/>
                  <a:pt x="0" y="295275"/>
                </a:cubicBezTo>
                <a:cubicBezTo>
                  <a:pt x="0" y="290513"/>
                  <a:pt x="2646" y="292100"/>
                  <a:pt x="3175" y="285750"/>
                </a:cubicBezTo>
                <a:cubicBezTo>
                  <a:pt x="3704" y="279400"/>
                  <a:pt x="4233" y="266700"/>
                  <a:pt x="3175" y="257175"/>
                </a:cubicBezTo>
                <a:cubicBezTo>
                  <a:pt x="2117" y="234950"/>
                  <a:pt x="4819" y="212689"/>
                  <a:pt x="3175" y="190500"/>
                </a:cubicBezTo>
                <a:cubicBezTo>
                  <a:pt x="872" y="159405"/>
                  <a:pt x="-1795" y="180423"/>
                  <a:pt x="6350" y="139700"/>
                </a:cubicBezTo>
                <a:cubicBezTo>
                  <a:pt x="6558" y="138662"/>
                  <a:pt x="13758" y="123825"/>
                  <a:pt x="15875" y="12065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706F8A2-AE81-D69B-DFE7-DC0026A15EE5}"/>
              </a:ext>
            </a:extLst>
          </p:cNvPr>
          <p:cNvSpPr>
            <a:spLocks/>
          </p:cNvSpPr>
          <p:nvPr/>
        </p:nvSpPr>
        <p:spPr>
          <a:xfrm>
            <a:off x="8636998" y="3406225"/>
            <a:ext cx="1064478" cy="447503"/>
          </a:xfrm>
          <a:custGeom>
            <a:avLst/>
            <a:gdLst>
              <a:gd name="connsiteX0" fmla="*/ 476250 w 1064478"/>
              <a:gd name="connsiteY0" fmla="*/ 7144 h 447503"/>
              <a:gd name="connsiteX1" fmla="*/ 521494 w 1064478"/>
              <a:gd name="connsiteY1" fmla="*/ 7144 h 447503"/>
              <a:gd name="connsiteX2" fmla="*/ 576263 w 1064478"/>
              <a:gd name="connsiteY2" fmla="*/ 9525 h 447503"/>
              <a:gd name="connsiteX3" fmla="*/ 597694 w 1064478"/>
              <a:gd name="connsiteY3" fmla="*/ 11906 h 447503"/>
              <a:gd name="connsiteX4" fmla="*/ 609600 w 1064478"/>
              <a:gd name="connsiteY4" fmla="*/ 14288 h 447503"/>
              <a:gd name="connsiteX5" fmla="*/ 631032 w 1064478"/>
              <a:gd name="connsiteY5" fmla="*/ 16669 h 447503"/>
              <a:gd name="connsiteX6" fmla="*/ 640557 w 1064478"/>
              <a:gd name="connsiteY6" fmla="*/ 19050 h 447503"/>
              <a:gd name="connsiteX7" fmla="*/ 652463 w 1064478"/>
              <a:gd name="connsiteY7" fmla="*/ 23813 h 447503"/>
              <a:gd name="connsiteX8" fmla="*/ 681038 w 1064478"/>
              <a:gd name="connsiteY8" fmla="*/ 30956 h 447503"/>
              <a:gd name="connsiteX9" fmla="*/ 714375 w 1064478"/>
              <a:gd name="connsiteY9" fmla="*/ 38100 h 447503"/>
              <a:gd name="connsiteX10" fmla="*/ 742950 w 1064478"/>
              <a:gd name="connsiteY10" fmla="*/ 40481 h 447503"/>
              <a:gd name="connsiteX11" fmla="*/ 750094 w 1064478"/>
              <a:gd name="connsiteY11" fmla="*/ 42863 h 447503"/>
              <a:gd name="connsiteX12" fmla="*/ 778669 w 1064478"/>
              <a:gd name="connsiteY12" fmla="*/ 47625 h 447503"/>
              <a:gd name="connsiteX13" fmla="*/ 788194 w 1064478"/>
              <a:gd name="connsiteY13" fmla="*/ 50006 h 447503"/>
              <a:gd name="connsiteX14" fmla="*/ 826294 w 1064478"/>
              <a:gd name="connsiteY14" fmla="*/ 54769 h 447503"/>
              <a:gd name="connsiteX15" fmla="*/ 842963 w 1064478"/>
              <a:gd name="connsiteY15" fmla="*/ 59531 h 447503"/>
              <a:gd name="connsiteX16" fmla="*/ 881063 w 1064478"/>
              <a:gd name="connsiteY16" fmla="*/ 66675 h 447503"/>
              <a:gd name="connsiteX17" fmla="*/ 909638 w 1064478"/>
              <a:gd name="connsiteY17" fmla="*/ 73819 h 447503"/>
              <a:gd name="connsiteX18" fmla="*/ 938213 w 1064478"/>
              <a:gd name="connsiteY18" fmla="*/ 83344 h 447503"/>
              <a:gd name="connsiteX19" fmla="*/ 976313 w 1064478"/>
              <a:gd name="connsiteY19" fmla="*/ 90488 h 447503"/>
              <a:gd name="connsiteX20" fmla="*/ 985838 w 1064478"/>
              <a:gd name="connsiteY20" fmla="*/ 92869 h 447503"/>
              <a:gd name="connsiteX21" fmla="*/ 1004888 w 1064478"/>
              <a:gd name="connsiteY21" fmla="*/ 95250 h 447503"/>
              <a:gd name="connsiteX22" fmla="*/ 1035844 w 1064478"/>
              <a:gd name="connsiteY22" fmla="*/ 102394 h 447503"/>
              <a:gd name="connsiteX23" fmla="*/ 1047750 w 1064478"/>
              <a:gd name="connsiteY23" fmla="*/ 107156 h 447503"/>
              <a:gd name="connsiteX24" fmla="*/ 1050132 w 1064478"/>
              <a:gd name="connsiteY24" fmla="*/ 114300 h 447503"/>
              <a:gd name="connsiteX25" fmla="*/ 1045369 w 1064478"/>
              <a:gd name="connsiteY25" fmla="*/ 138113 h 447503"/>
              <a:gd name="connsiteX26" fmla="*/ 1042988 w 1064478"/>
              <a:gd name="connsiteY26" fmla="*/ 164306 h 447503"/>
              <a:gd name="connsiteX27" fmla="*/ 1045369 w 1064478"/>
              <a:gd name="connsiteY27" fmla="*/ 185738 h 447503"/>
              <a:gd name="connsiteX28" fmla="*/ 1047750 w 1064478"/>
              <a:gd name="connsiteY28" fmla="*/ 219075 h 447503"/>
              <a:gd name="connsiteX29" fmla="*/ 1052513 w 1064478"/>
              <a:gd name="connsiteY29" fmla="*/ 280988 h 447503"/>
              <a:gd name="connsiteX30" fmla="*/ 1054894 w 1064478"/>
              <a:gd name="connsiteY30" fmla="*/ 371475 h 447503"/>
              <a:gd name="connsiteX31" fmla="*/ 1059657 w 1064478"/>
              <a:gd name="connsiteY31" fmla="*/ 423863 h 447503"/>
              <a:gd name="connsiteX32" fmla="*/ 1062038 w 1064478"/>
              <a:gd name="connsiteY32" fmla="*/ 445294 h 447503"/>
              <a:gd name="connsiteX33" fmla="*/ 1023938 w 1064478"/>
              <a:gd name="connsiteY33" fmla="*/ 442913 h 447503"/>
              <a:gd name="connsiteX34" fmla="*/ 873919 w 1064478"/>
              <a:gd name="connsiteY34" fmla="*/ 440531 h 447503"/>
              <a:gd name="connsiteX35" fmla="*/ 776288 w 1064478"/>
              <a:gd name="connsiteY35" fmla="*/ 440531 h 447503"/>
              <a:gd name="connsiteX36" fmla="*/ 633413 w 1064478"/>
              <a:gd name="connsiteY36" fmla="*/ 435769 h 447503"/>
              <a:gd name="connsiteX37" fmla="*/ 592932 w 1064478"/>
              <a:gd name="connsiteY37" fmla="*/ 433388 h 447503"/>
              <a:gd name="connsiteX38" fmla="*/ 397669 w 1064478"/>
              <a:gd name="connsiteY38" fmla="*/ 431006 h 447503"/>
              <a:gd name="connsiteX39" fmla="*/ 240507 w 1064478"/>
              <a:gd name="connsiteY39" fmla="*/ 433388 h 447503"/>
              <a:gd name="connsiteX40" fmla="*/ 138113 w 1064478"/>
              <a:gd name="connsiteY40" fmla="*/ 431006 h 447503"/>
              <a:gd name="connsiteX41" fmla="*/ 19050 w 1064478"/>
              <a:gd name="connsiteY41" fmla="*/ 428625 h 447503"/>
              <a:gd name="connsiteX42" fmla="*/ 9525 w 1064478"/>
              <a:gd name="connsiteY42" fmla="*/ 354806 h 447503"/>
              <a:gd name="connsiteX43" fmla="*/ 4763 w 1064478"/>
              <a:gd name="connsiteY43" fmla="*/ 271463 h 447503"/>
              <a:gd name="connsiteX44" fmla="*/ 7144 w 1064478"/>
              <a:gd name="connsiteY44" fmla="*/ 202406 h 447503"/>
              <a:gd name="connsiteX45" fmla="*/ 2382 w 1064478"/>
              <a:gd name="connsiteY45" fmla="*/ 173831 h 447503"/>
              <a:gd name="connsiteX46" fmla="*/ 0 w 1064478"/>
              <a:gd name="connsiteY46" fmla="*/ 152400 h 447503"/>
              <a:gd name="connsiteX47" fmla="*/ 4763 w 1064478"/>
              <a:gd name="connsiteY47" fmla="*/ 107156 h 447503"/>
              <a:gd name="connsiteX48" fmla="*/ 11907 w 1064478"/>
              <a:gd name="connsiteY48" fmla="*/ 104775 h 447503"/>
              <a:gd name="connsiteX49" fmla="*/ 30957 w 1064478"/>
              <a:gd name="connsiteY49" fmla="*/ 97631 h 447503"/>
              <a:gd name="connsiteX50" fmla="*/ 52388 w 1064478"/>
              <a:gd name="connsiteY50" fmla="*/ 90488 h 447503"/>
              <a:gd name="connsiteX51" fmla="*/ 61913 w 1064478"/>
              <a:gd name="connsiteY51" fmla="*/ 85725 h 447503"/>
              <a:gd name="connsiteX52" fmla="*/ 76200 w 1064478"/>
              <a:gd name="connsiteY52" fmla="*/ 83344 h 447503"/>
              <a:gd name="connsiteX53" fmla="*/ 88107 w 1064478"/>
              <a:gd name="connsiteY53" fmla="*/ 80963 h 447503"/>
              <a:gd name="connsiteX54" fmla="*/ 114300 w 1064478"/>
              <a:gd name="connsiteY54" fmla="*/ 73819 h 447503"/>
              <a:gd name="connsiteX55" fmla="*/ 128588 w 1064478"/>
              <a:gd name="connsiteY55" fmla="*/ 69056 h 447503"/>
              <a:gd name="connsiteX56" fmla="*/ 135732 w 1064478"/>
              <a:gd name="connsiteY56" fmla="*/ 66675 h 447503"/>
              <a:gd name="connsiteX57" fmla="*/ 154782 w 1064478"/>
              <a:gd name="connsiteY57" fmla="*/ 59531 h 447503"/>
              <a:gd name="connsiteX58" fmla="*/ 173832 w 1064478"/>
              <a:gd name="connsiteY58" fmla="*/ 54769 h 447503"/>
              <a:gd name="connsiteX59" fmla="*/ 183357 w 1064478"/>
              <a:gd name="connsiteY59" fmla="*/ 52388 h 447503"/>
              <a:gd name="connsiteX60" fmla="*/ 192882 w 1064478"/>
              <a:gd name="connsiteY60" fmla="*/ 50006 h 447503"/>
              <a:gd name="connsiteX61" fmla="*/ 204788 w 1064478"/>
              <a:gd name="connsiteY61" fmla="*/ 47625 h 447503"/>
              <a:gd name="connsiteX62" fmla="*/ 214313 w 1064478"/>
              <a:gd name="connsiteY62" fmla="*/ 45244 h 447503"/>
              <a:gd name="connsiteX63" fmla="*/ 221457 w 1064478"/>
              <a:gd name="connsiteY63" fmla="*/ 42863 h 447503"/>
              <a:gd name="connsiteX64" fmla="*/ 240507 w 1064478"/>
              <a:gd name="connsiteY64" fmla="*/ 40481 h 447503"/>
              <a:gd name="connsiteX65" fmla="*/ 266700 w 1064478"/>
              <a:gd name="connsiteY65" fmla="*/ 35719 h 447503"/>
              <a:gd name="connsiteX66" fmla="*/ 285750 w 1064478"/>
              <a:gd name="connsiteY66" fmla="*/ 30956 h 447503"/>
              <a:gd name="connsiteX67" fmla="*/ 302419 w 1064478"/>
              <a:gd name="connsiteY67" fmla="*/ 28575 h 447503"/>
              <a:gd name="connsiteX68" fmla="*/ 330994 w 1064478"/>
              <a:gd name="connsiteY68" fmla="*/ 21431 h 447503"/>
              <a:gd name="connsiteX69" fmla="*/ 340519 w 1064478"/>
              <a:gd name="connsiteY69" fmla="*/ 19050 h 447503"/>
              <a:gd name="connsiteX70" fmla="*/ 357188 w 1064478"/>
              <a:gd name="connsiteY70" fmla="*/ 16669 h 447503"/>
              <a:gd name="connsiteX71" fmla="*/ 407194 w 1064478"/>
              <a:gd name="connsiteY71" fmla="*/ 9525 h 447503"/>
              <a:gd name="connsiteX72" fmla="*/ 421482 w 1064478"/>
              <a:gd name="connsiteY72" fmla="*/ 4763 h 447503"/>
              <a:gd name="connsiteX73" fmla="*/ 428625 w 1064478"/>
              <a:gd name="connsiteY73" fmla="*/ 2381 h 447503"/>
              <a:gd name="connsiteX74" fmla="*/ 452438 w 1064478"/>
              <a:gd name="connsiteY74" fmla="*/ 0 h 447503"/>
              <a:gd name="connsiteX75" fmla="*/ 523875 w 1064478"/>
              <a:gd name="connsiteY75" fmla="*/ 2381 h 447503"/>
              <a:gd name="connsiteX76" fmla="*/ 554832 w 1064478"/>
              <a:gd name="connsiteY76" fmla="*/ 4763 h 4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64478" h="447503">
                <a:moveTo>
                  <a:pt x="476250" y="7144"/>
                </a:moveTo>
                <a:cubicBezTo>
                  <a:pt x="514086" y="12548"/>
                  <a:pt x="467394" y="7144"/>
                  <a:pt x="521494" y="7144"/>
                </a:cubicBezTo>
                <a:cubicBezTo>
                  <a:pt x="539768" y="7144"/>
                  <a:pt x="558007" y="8731"/>
                  <a:pt x="576263" y="9525"/>
                </a:cubicBezTo>
                <a:cubicBezTo>
                  <a:pt x="583407" y="10319"/>
                  <a:pt x="590579" y="10889"/>
                  <a:pt x="597694" y="11906"/>
                </a:cubicBezTo>
                <a:cubicBezTo>
                  <a:pt x="601701" y="12478"/>
                  <a:pt x="605593" y="13716"/>
                  <a:pt x="609600" y="14288"/>
                </a:cubicBezTo>
                <a:cubicBezTo>
                  <a:pt x="616716" y="15305"/>
                  <a:pt x="623888" y="15875"/>
                  <a:pt x="631032" y="16669"/>
                </a:cubicBezTo>
                <a:cubicBezTo>
                  <a:pt x="634207" y="17463"/>
                  <a:pt x="637452" y="18015"/>
                  <a:pt x="640557" y="19050"/>
                </a:cubicBezTo>
                <a:cubicBezTo>
                  <a:pt x="644612" y="20402"/>
                  <a:pt x="648362" y="22607"/>
                  <a:pt x="652463" y="23813"/>
                </a:cubicBezTo>
                <a:cubicBezTo>
                  <a:pt x="661882" y="26583"/>
                  <a:pt x="671513" y="28575"/>
                  <a:pt x="681038" y="30956"/>
                </a:cubicBezTo>
                <a:cubicBezTo>
                  <a:pt x="692311" y="33774"/>
                  <a:pt x="702453" y="36474"/>
                  <a:pt x="714375" y="38100"/>
                </a:cubicBezTo>
                <a:cubicBezTo>
                  <a:pt x="723845" y="39391"/>
                  <a:pt x="733425" y="39687"/>
                  <a:pt x="742950" y="40481"/>
                </a:cubicBezTo>
                <a:cubicBezTo>
                  <a:pt x="745331" y="41275"/>
                  <a:pt x="747659" y="42254"/>
                  <a:pt x="750094" y="42863"/>
                </a:cubicBezTo>
                <a:cubicBezTo>
                  <a:pt x="763247" y="46152"/>
                  <a:pt x="763897" y="44939"/>
                  <a:pt x="778669" y="47625"/>
                </a:cubicBezTo>
                <a:cubicBezTo>
                  <a:pt x="781889" y="48210"/>
                  <a:pt x="784954" y="49543"/>
                  <a:pt x="788194" y="50006"/>
                </a:cubicBezTo>
                <a:cubicBezTo>
                  <a:pt x="804063" y="52273"/>
                  <a:pt x="811854" y="51437"/>
                  <a:pt x="826294" y="54769"/>
                </a:cubicBezTo>
                <a:cubicBezTo>
                  <a:pt x="831925" y="56068"/>
                  <a:pt x="837332" y="58232"/>
                  <a:pt x="842963" y="59531"/>
                </a:cubicBezTo>
                <a:cubicBezTo>
                  <a:pt x="857000" y="62770"/>
                  <a:pt x="866322" y="61761"/>
                  <a:pt x="881063" y="66675"/>
                </a:cubicBezTo>
                <a:cubicBezTo>
                  <a:pt x="899931" y="72965"/>
                  <a:pt x="890398" y="70613"/>
                  <a:pt x="909638" y="73819"/>
                </a:cubicBezTo>
                <a:cubicBezTo>
                  <a:pt x="919163" y="76994"/>
                  <a:pt x="928309" y="81694"/>
                  <a:pt x="938213" y="83344"/>
                </a:cubicBezTo>
                <a:cubicBezTo>
                  <a:pt x="950276" y="85354"/>
                  <a:pt x="964882" y="87631"/>
                  <a:pt x="976313" y="90488"/>
                </a:cubicBezTo>
                <a:cubicBezTo>
                  <a:pt x="979488" y="91282"/>
                  <a:pt x="982610" y="92331"/>
                  <a:pt x="985838" y="92869"/>
                </a:cubicBezTo>
                <a:cubicBezTo>
                  <a:pt x="992150" y="93921"/>
                  <a:pt x="998563" y="94277"/>
                  <a:pt x="1004888" y="95250"/>
                </a:cubicBezTo>
                <a:cubicBezTo>
                  <a:pt x="1011122" y="96209"/>
                  <a:pt x="1032421" y="101025"/>
                  <a:pt x="1035844" y="102394"/>
                </a:cubicBezTo>
                <a:lnTo>
                  <a:pt x="1047750" y="107156"/>
                </a:lnTo>
                <a:cubicBezTo>
                  <a:pt x="1048544" y="109537"/>
                  <a:pt x="1050325" y="111797"/>
                  <a:pt x="1050132" y="114300"/>
                </a:cubicBezTo>
                <a:cubicBezTo>
                  <a:pt x="1049511" y="122371"/>
                  <a:pt x="1045369" y="138113"/>
                  <a:pt x="1045369" y="138113"/>
                </a:cubicBezTo>
                <a:cubicBezTo>
                  <a:pt x="1044575" y="146844"/>
                  <a:pt x="1042988" y="155539"/>
                  <a:pt x="1042988" y="164306"/>
                </a:cubicBezTo>
                <a:cubicBezTo>
                  <a:pt x="1042988" y="171494"/>
                  <a:pt x="1044746" y="178577"/>
                  <a:pt x="1045369" y="185738"/>
                </a:cubicBezTo>
                <a:cubicBezTo>
                  <a:pt x="1046334" y="196837"/>
                  <a:pt x="1046825" y="207973"/>
                  <a:pt x="1047750" y="219075"/>
                </a:cubicBezTo>
                <a:cubicBezTo>
                  <a:pt x="1053223" y="284744"/>
                  <a:pt x="1046724" y="188358"/>
                  <a:pt x="1052513" y="280988"/>
                </a:cubicBezTo>
                <a:cubicBezTo>
                  <a:pt x="1053307" y="311150"/>
                  <a:pt x="1053387" y="341340"/>
                  <a:pt x="1054894" y="371475"/>
                </a:cubicBezTo>
                <a:cubicBezTo>
                  <a:pt x="1055770" y="388988"/>
                  <a:pt x="1057721" y="406436"/>
                  <a:pt x="1059657" y="423863"/>
                </a:cubicBezTo>
                <a:cubicBezTo>
                  <a:pt x="1060451" y="431007"/>
                  <a:pt x="1068380" y="441912"/>
                  <a:pt x="1062038" y="445294"/>
                </a:cubicBezTo>
                <a:cubicBezTo>
                  <a:pt x="1050810" y="451282"/>
                  <a:pt x="1036659" y="443235"/>
                  <a:pt x="1023938" y="442913"/>
                </a:cubicBezTo>
                <a:lnTo>
                  <a:pt x="873919" y="440531"/>
                </a:lnTo>
                <a:cubicBezTo>
                  <a:pt x="778924" y="434944"/>
                  <a:pt x="896990" y="440531"/>
                  <a:pt x="776288" y="440531"/>
                </a:cubicBezTo>
                <a:cubicBezTo>
                  <a:pt x="745055" y="440531"/>
                  <a:pt x="670797" y="437638"/>
                  <a:pt x="633413" y="435769"/>
                </a:cubicBezTo>
                <a:cubicBezTo>
                  <a:pt x="619913" y="435094"/>
                  <a:pt x="606446" y="433661"/>
                  <a:pt x="592932" y="433388"/>
                </a:cubicBezTo>
                <a:lnTo>
                  <a:pt x="397669" y="431006"/>
                </a:lnTo>
                <a:lnTo>
                  <a:pt x="240507" y="433388"/>
                </a:lnTo>
                <a:cubicBezTo>
                  <a:pt x="206366" y="433388"/>
                  <a:pt x="172246" y="431740"/>
                  <a:pt x="138113" y="431006"/>
                </a:cubicBezTo>
                <a:lnTo>
                  <a:pt x="19050" y="428625"/>
                </a:lnTo>
                <a:cubicBezTo>
                  <a:pt x="-16846" y="421446"/>
                  <a:pt x="10698" y="431027"/>
                  <a:pt x="9525" y="354806"/>
                </a:cubicBezTo>
                <a:cubicBezTo>
                  <a:pt x="9097" y="326983"/>
                  <a:pt x="4763" y="271463"/>
                  <a:pt x="4763" y="271463"/>
                </a:cubicBezTo>
                <a:cubicBezTo>
                  <a:pt x="5557" y="248444"/>
                  <a:pt x="7706" y="225432"/>
                  <a:pt x="7144" y="202406"/>
                </a:cubicBezTo>
                <a:cubicBezTo>
                  <a:pt x="6909" y="192753"/>
                  <a:pt x="3449" y="183428"/>
                  <a:pt x="2382" y="173831"/>
                </a:cubicBezTo>
                <a:lnTo>
                  <a:pt x="0" y="152400"/>
                </a:lnTo>
                <a:cubicBezTo>
                  <a:pt x="1588" y="137319"/>
                  <a:pt x="1085" y="121868"/>
                  <a:pt x="4763" y="107156"/>
                </a:cubicBezTo>
                <a:cubicBezTo>
                  <a:pt x="5372" y="104721"/>
                  <a:pt x="9600" y="105764"/>
                  <a:pt x="11907" y="104775"/>
                </a:cubicBezTo>
                <a:cubicBezTo>
                  <a:pt x="29344" y="97303"/>
                  <a:pt x="13393" y="102023"/>
                  <a:pt x="30957" y="97631"/>
                </a:cubicBezTo>
                <a:cubicBezTo>
                  <a:pt x="45806" y="87732"/>
                  <a:pt x="29054" y="97488"/>
                  <a:pt x="52388" y="90488"/>
                </a:cubicBezTo>
                <a:cubicBezTo>
                  <a:pt x="55788" y="89468"/>
                  <a:pt x="58513" y="86745"/>
                  <a:pt x="61913" y="85725"/>
                </a:cubicBezTo>
                <a:cubicBezTo>
                  <a:pt x="66537" y="84338"/>
                  <a:pt x="71450" y="84208"/>
                  <a:pt x="76200" y="83344"/>
                </a:cubicBezTo>
                <a:cubicBezTo>
                  <a:pt x="80182" y="82620"/>
                  <a:pt x="84138" y="81757"/>
                  <a:pt x="88107" y="80963"/>
                </a:cubicBezTo>
                <a:cubicBezTo>
                  <a:pt x="102506" y="71362"/>
                  <a:pt x="88090" y="79435"/>
                  <a:pt x="114300" y="73819"/>
                </a:cubicBezTo>
                <a:cubicBezTo>
                  <a:pt x="119209" y="72767"/>
                  <a:pt x="123825" y="70644"/>
                  <a:pt x="128588" y="69056"/>
                </a:cubicBezTo>
                <a:cubicBezTo>
                  <a:pt x="130969" y="68262"/>
                  <a:pt x="133401" y="67607"/>
                  <a:pt x="135732" y="66675"/>
                </a:cubicBezTo>
                <a:cubicBezTo>
                  <a:pt x="140872" y="64619"/>
                  <a:pt x="148925" y="61128"/>
                  <a:pt x="154782" y="59531"/>
                </a:cubicBezTo>
                <a:cubicBezTo>
                  <a:pt x="161097" y="57809"/>
                  <a:pt x="167482" y="56356"/>
                  <a:pt x="173832" y="54769"/>
                </a:cubicBezTo>
                <a:lnTo>
                  <a:pt x="183357" y="52388"/>
                </a:lnTo>
                <a:cubicBezTo>
                  <a:pt x="186532" y="51594"/>
                  <a:pt x="189673" y="50648"/>
                  <a:pt x="192882" y="50006"/>
                </a:cubicBezTo>
                <a:cubicBezTo>
                  <a:pt x="196851" y="49212"/>
                  <a:pt x="200837" y="48503"/>
                  <a:pt x="204788" y="47625"/>
                </a:cubicBezTo>
                <a:cubicBezTo>
                  <a:pt x="207983" y="46915"/>
                  <a:pt x="211166" y="46143"/>
                  <a:pt x="214313" y="45244"/>
                </a:cubicBezTo>
                <a:cubicBezTo>
                  <a:pt x="216727" y="44554"/>
                  <a:pt x="218987" y="43312"/>
                  <a:pt x="221457" y="42863"/>
                </a:cubicBezTo>
                <a:cubicBezTo>
                  <a:pt x="227753" y="41718"/>
                  <a:pt x="234157" y="41275"/>
                  <a:pt x="240507" y="40481"/>
                </a:cubicBezTo>
                <a:cubicBezTo>
                  <a:pt x="257343" y="34869"/>
                  <a:pt x="235925" y="41490"/>
                  <a:pt x="266700" y="35719"/>
                </a:cubicBezTo>
                <a:cubicBezTo>
                  <a:pt x="273133" y="34513"/>
                  <a:pt x="279400" y="32544"/>
                  <a:pt x="285750" y="30956"/>
                </a:cubicBezTo>
                <a:cubicBezTo>
                  <a:pt x="291195" y="29595"/>
                  <a:pt x="296863" y="29369"/>
                  <a:pt x="302419" y="28575"/>
                </a:cubicBezTo>
                <a:cubicBezTo>
                  <a:pt x="316349" y="19290"/>
                  <a:pt x="304696" y="25477"/>
                  <a:pt x="330994" y="21431"/>
                </a:cubicBezTo>
                <a:cubicBezTo>
                  <a:pt x="334229" y="20933"/>
                  <a:pt x="337299" y="19635"/>
                  <a:pt x="340519" y="19050"/>
                </a:cubicBezTo>
                <a:cubicBezTo>
                  <a:pt x="346041" y="18046"/>
                  <a:pt x="351652" y="17592"/>
                  <a:pt x="357188" y="16669"/>
                </a:cubicBezTo>
                <a:cubicBezTo>
                  <a:pt x="398973" y="9705"/>
                  <a:pt x="367592" y="13485"/>
                  <a:pt x="407194" y="9525"/>
                </a:cubicBezTo>
                <a:lnTo>
                  <a:pt x="421482" y="4763"/>
                </a:lnTo>
                <a:cubicBezTo>
                  <a:pt x="423863" y="3969"/>
                  <a:pt x="426128" y="2631"/>
                  <a:pt x="428625" y="2381"/>
                </a:cubicBezTo>
                <a:lnTo>
                  <a:pt x="452438" y="0"/>
                </a:lnTo>
                <a:cubicBezTo>
                  <a:pt x="476250" y="794"/>
                  <a:pt x="500086" y="1059"/>
                  <a:pt x="523875" y="2381"/>
                </a:cubicBezTo>
                <a:cubicBezTo>
                  <a:pt x="583191" y="5677"/>
                  <a:pt x="487825" y="4763"/>
                  <a:pt x="554832" y="4763"/>
                </a:cubicBezTo>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4C356A-E408-8C0E-EB64-7EC58F03DC46}"/>
              </a:ext>
            </a:extLst>
          </p:cNvPr>
          <p:cNvSpPr>
            <a:spLocks/>
          </p:cNvSpPr>
          <p:nvPr/>
        </p:nvSpPr>
        <p:spPr>
          <a:xfrm>
            <a:off x="3031840" y="4753012"/>
            <a:ext cx="607400" cy="731253"/>
          </a:xfrm>
          <a:custGeom>
            <a:avLst/>
            <a:gdLst>
              <a:gd name="connsiteX0" fmla="*/ 300038 w 607400"/>
              <a:gd name="connsiteY0" fmla="*/ 7144 h 738188"/>
              <a:gd name="connsiteX1" fmla="*/ 316706 w 607400"/>
              <a:gd name="connsiteY1" fmla="*/ 4763 h 738188"/>
              <a:gd name="connsiteX2" fmla="*/ 333375 w 607400"/>
              <a:gd name="connsiteY2" fmla="*/ 0 h 738188"/>
              <a:gd name="connsiteX3" fmla="*/ 395288 w 607400"/>
              <a:gd name="connsiteY3" fmla="*/ 2381 h 738188"/>
              <a:gd name="connsiteX4" fmla="*/ 450056 w 607400"/>
              <a:gd name="connsiteY4" fmla="*/ 7144 h 738188"/>
              <a:gd name="connsiteX5" fmla="*/ 492919 w 607400"/>
              <a:gd name="connsiteY5" fmla="*/ 9525 h 738188"/>
              <a:gd name="connsiteX6" fmla="*/ 469106 w 607400"/>
              <a:gd name="connsiteY6" fmla="*/ 19050 h 738188"/>
              <a:gd name="connsiteX7" fmla="*/ 450056 w 607400"/>
              <a:gd name="connsiteY7" fmla="*/ 30956 h 738188"/>
              <a:gd name="connsiteX8" fmla="*/ 447675 w 607400"/>
              <a:gd name="connsiteY8" fmla="*/ 38100 h 738188"/>
              <a:gd name="connsiteX9" fmla="*/ 440531 w 607400"/>
              <a:gd name="connsiteY9" fmla="*/ 52388 h 738188"/>
              <a:gd name="connsiteX10" fmla="*/ 447675 w 607400"/>
              <a:gd name="connsiteY10" fmla="*/ 57150 h 738188"/>
              <a:gd name="connsiteX11" fmla="*/ 497681 w 607400"/>
              <a:gd name="connsiteY11" fmla="*/ 61913 h 738188"/>
              <a:gd name="connsiteX12" fmla="*/ 511969 w 607400"/>
              <a:gd name="connsiteY12" fmla="*/ 64294 h 738188"/>
              <a:gd name="connsiteX13" fmla="*/ 595313 w 607400"/>
              <a:gd name="connsiteY13" fmla="*/ 69056 h 738188"/>
              <a:gd name="connsiteX14" fmla="*/ 607219 w 607400"/>
              <a:gd name="connsiteY14" fmla="*/ 71438 h 738188"/>
              <a:gd name="connsiteX15" fmla="*/ 597694 w 607400"/>
              <a:gd name="connsiteY15" fmla="*/ 73819 h 738188"/>
              <a:gd name="connsiteX16" fmla="*/ 583406 w 607400"/>
              <a:gd name="connsiteY16" fmla="*/ 76200 h 738188"/>
              <a:gd name="connsiteX17" fmla="*/ 554831 w 607400"/>
              <a:gd name="connsiteY17" fmla="*/ 83344 h 738188"/>
              <a:gd name="connsiteX18" fmla="*/ 554831 w 607400"/>
              <a:gd name="connsiteY18" fmla="*/ 242888 h 738188"/>
              <a:gd name="connsiteX19" fmla="*/ 557213 w 607400"/>
              <a:gd name="connsiteY19" fmla="*/ 397669 h 738188"/>
              <a:gd name="connsiteX20" fmla="*/ 559594 w 607400"/>
              <a:gd name="connsiteY20" fmla="*/ 438150 h 738188"/>
              <a:gd name="connsiteX21" fmla="*/ 561975 w 607400"/>
              <a:gd name="connsiteY21" fmla="*/ 483394 h 738188"/>
              <a:gd name="connsiteX22" fmla="*/ 566738 w 607400"/>
              <a:gd name="connsiteY22" fmla="*/ 592931 h 738188"/>
              <a:gd name="connsiteX23" fmla="*/ 564356 w 607400"/>
              <a:gd name="connsiteY23" fmla="*/ 652463 h 738188"/>
              <a:gd name="connsiteX24" fmla="*/ 559594 w 607400"/>
              <a:gd name="connsiteY24" fmla="*/ 726281 h 738188"/>
              <a:gd name="connsiteX25" fmla="*/ 540544 w 607400"/>
              <a:gd name="connsiteY25" fmla="*/ 733425 h 738188"/>
              <a:gd name="connsiteX26" fmla="*/ 452438 w 607400"/>
              <a:gd name="connsiteY26" fmla="*/ 735806 h 738188"/>
              <a:gd name="connsiteX27" fmla="*/ 250031 w 607400"/>
              <a:gd name="connsiteY27" fmla="*/ 738188 h 738188"/>
              <a:gd name="connsiteX28" fmla="*/ 54769 w 607400"/>
              <a:gd name="connsiteY28" fmla="*/ 735806 h 738188"/>
              <a:gd name="connsiteX29" fmla="*/ 40481 w 607400"/>
              <a:gd name="connsiteY29" fmla="*/ 733425 h 738188"/>
              <a:gd name="connsiteX30" fmla="*/ 42863 w 607400"/>
              <a:gd name="connsiteY30" fmla="*/ 711994 h 738188"/>
              <a:gd name="connsiteX31" fmla="*/ 45244 w 607400"/>
              <a:gd name="connsiteY31" fmla="*/ 697706 h 738188"/>
              <a:gd name="connsiteX32" fmla="*/ 47625 w 607400"/>
              <a:gd name="connsiteY32" fmla="*/ 673894 h 738188"/>
              <a:gd name="connsiteX33" fmla="*/ 50006 w 607400"/>
              <a:gd name="connsiteY33" fmla="*/ 654844 h 738188"/>
              <a:gd name="connsiteX34" fmla="*/ 47625 w 607400"/>
              <a:gd name="connsiteY34" fmla="*/ 545306 h 738188"/>
              <a:gd name="connsiteX35" fmla="*/ 45244 w 607400"/>
              <a:gd name="connsiteY35" fmla="*/ 523875 h 738188"/>
              <a:gd name="connsiteX36" fmla="*/ 47625 w 607400"/>
              <a:gd name="connsiteY36" fmla="*/ 266700 h 738188"/>
              <a:gd name="connsiteX37" fmla="*/ 23813 w 607400"/>
              <a:gd name="connsiteY37" fmla="*/ 78581 h 738188"/>
              <a:gd name="connsiteX38" fmla="*/ 0 w 607400"/>
              <a:gd name="connsiteY38" fmla="*/ 76200 h 738188"/>
              <a:gd name="connsiteX39" fmla="*/ 61913 w 607400"/>
              <a:gd name="connsiteY39" fmla="*/ 73819 h 738188"/>
              <a:gd name="connsiteX40" fmla="*/ 140494 w 607400"/>
              <a:gd name="connsiteY40" fmla="*/ 66675 h 738188"/>
              <a:gd name="connsiteX41" fmla="*/ 159544 w 607400"/>
              <a:gd name="connsiteY41" fmla="*/ 61913 h 738188"/>
              <a:gd name="connsiteX42" fmla="*/ 161925 w 607400"/>
              <a:gd name="connsiteY42" fmla="*/ 54769 h 738188"/>
              <a:gd name="connsiteX43" fmla="*/ 159544 w 607400"/>
              <a:gd name="connsiteY43" fmla="*/ 21431 h 738188"/>
              <a:gd name="connsiteX44" fmla="*/ 140494 w 607400"/>
              <a:gd name="connsiteY44" fmla="*/ 19050 h 738188"/>
              <a:gd name="connsiteX45" fmla="*/ 188119 w 607400"/>
              <a:gd name="connsiteY45" fmla="*/ 14288 h 738188"/>
              <a:gd name="connsiteX46" fmla="*/ 252413 w 607400"/>
              <a:gd name="connsiteY46" fmla="*/ 11906 h 738188"/>
              <a:gd name="connsiteX47" fmla="*/ 300038 w 607400"/>
              <a:gd name="connsiteY47" fmla="*/ 7144 h 738188"/>
              <a:gd name="connsiteX0" fmla="*/ 300038 w 607400"/>
              <a:gd name="connsiteY0" fmla="*/ 4794 h 735838"/>
              <a:gd name="connsiteX1" fmla="*/ 316706 w 607400"/>
              <a:gd name="connsiteY1" fmla="*/ 2413 h 735838"/>
              <a:gd name="connsiteX2" fmla="*/ 347663 w 607400"/>
              <a:gd name="connsiteY2" fmla="*/ 2412 h 735838"/>
              <a:gd name="connsiteX3" fmla="*/ 395288 w 607400"/>
              <a:gd name="connsiteY3" fmla="*/ 31 h 735838"/>
              <a:gd name="connsiteX4" fmla="*/ 450056 w 607400"/>
              <a:gd name="connsiteY4" fmla="*/ 4794 h 735838"/>
              <a:gd name="connsiteX5" fmla="*/ 492919 w 607400"/>
              <a:gd name="connsiteY5" fmla="*/ 7175 h 735838"/>
              <a:gd name="connsiteX6" fmla="*/ 469106 w 607400"/>
              <a:gd name="connsiteY6" fmla="*/ 16700 h 735838"/>
              <a:gd name="connsiteX7" fmla="*/ 450056 w 607400"/>
              <a:gd name="connsiteY7" fmla="*/ 28606 h 735838"/>
              <a:gd name="connsiteX8" fmla="*/ 447675 w 607400"/>
              <a:gd name="connsiteY8" fmla="*/ 35750 h 735838"/>
              <a:gd name="connsiteX9" fmla="*/ 440531 w 607400"/>
              <a:gd name="connsiteY9" fmla="*/ 50038 h 735838"/>
              <a:gd name="connsiteX10" fmla="*/ 447675 w 607400"/>
              <a:gd name="connsiteY10" fmla="*/ 54800 h 735838"/>
              <a:gd name="connsiteX11" fmla="*/ 497681 w 607400"/>
              <a:gd name="connsiteY11" fmla="*/ 59563 h 735838"/>
              <a:gd name="connsiteX12" fmla="*/ 511969 w 607400"/>
              <a:gd name="connsiteY12" fmla="*/ 61944 h 735838"/>
              <a:gd name="connsiteX13" fmla="*/ 595313 w 607400"/>
              <a:gd name="connsiteY13" fmla="*/ 66706 h 735838"/>
              <a:gd name="connsiteX14" fmla="*/ 607219 w 607400"/>
              <a:gd name="connsiteY14" fmla="*/ 69088 h 735838"/>
              <a:gd name="connsiteX15" fmla="*/ 597694 w 607400"/>
              <a:gd name="connsiteY15" fmla="*/ 71469 h 735838"/>
              <a:gd name="connsiteX16" fmla="*/ 583406 w 607400"/>
              <a:gd name="connsiteY16" fmla="*/ 73850 h 735838"/>
              <a:gd name="connsiteX17" fmla="*/ 554831 w 607400"/>
              <a:gd name="connsiteY17" fmla="*/ 80994 h 735838"/>
              <a:gd name="connsiteX18" fmla="*/ 554831 w 607400"/>
              <a:gd name="connsiteY18" fmla="*/ 240538 h 735838"/>
              <a:gd name="connsiteX19" fmla="*/ 557213 w 607400"/>
              <a:gd name="connsiteY19" fmla="*/ 395319 h 735838"/>
              <a:gd name="connsiteX20" fmla="*/ 559594 w 607400"/>
              <a:gd name="connsiteY20" fmla="*/ 435800 h 735838"/>
              <a:gd name="connsiteX21" fmla="*/ 561975 w 607400"/>
              <a:gd name="connsiteY21" fmla="*/ 481044 h 735838"/>
              <a:gd name="connsiteX22" fmla="*/ 566738 w 607400"/>
              <a:gd name="connsiteY22" fmla="*/ 590581 h 735838"/>
              <a:gd name="connsiteX23" fmla="*/ 564356 w 607400"/>
              <a:gd name="connsiteY23" fmla="*/ 650113 h 735838"/>
              <a:gd name="connsiteX24" fmla="*/ 559594 w 607400"/>
              <a:gd name="connsiteY24" fmla="*/ 723931 h 735838"/>
              <a:gd name="connsiteX25" fmla="*/ 540544 w 607400"/>
              <a:gd name="connsiteY25" fmla="*/ 731075 h 735838"/>
              <a:gd name="connsiteX26" fmla="*/ 452438 w 607400"/>
              <a:gd name="connsiteY26" fmla="*/ 733456 h 735838"/>
              <a:gd name="connsiteX27" fmla="*/ 250031 w 607400"/>
              <a:gd name="connsiteY27" fmla="*/ 735838 h 735838"/>
              <a:gd name="connsiteX28" fmla="*/ 54769 w 607400"/>
              <a:gd name="connsiteY28" fmla="*/ 733456 h 735838"/>
              <a:gd name="connsiteX29" fmla="*/ 40481 w 607400"/>
              <a:gd name="connsiteY29" fmla="*/ 731075 h 735838"/>
              <a:gd name="connsiteX30" fmla="*/ 42863 w 607400"/>
              <a:gd name="connsiteY30" fmla="*/ 709644 h 735838"/>
              <a:gd name="connsiteX31" fmla="*/ 45244 w 607400"/>
              <a:gd name="connsiteY31" fmla="*/ 695356 h 735838"/>
              <a:gd name="connsiteX32" fmla="*/ 47625 w 607400"/>
              <a:gd name="connsiteY32" fmla="*/ 671544 h 735838"/>
              <a:gd name="connsiteX33" fmla="*/ 50006 w 607400"/>
              <a:gd name="connsiteY33" fmla="*/ 652494 h 735838"/>
              <a:gd name="connsiteX34" fmla="*/ 47625 w 607400"/>
              <a:gd name="connsiteY34" fmla="*/ 542956 h 735838"/>
              <a:gd name="connsiteX35" fmla="*/ 45244 w 607400"/>
              <a:gd name="connsiteY35" fmla="*/ 521525 h 735838"/>
              <a:gd name="connsiteX36" fmla="*/ 47625 w 607400"/>
              <a:gd name="connsiteY36" fmla="*/ 264350 h 735838"/>
              <a:gd name="connsiteX37" fmla="*/ 23813 w 607400"/>
              <a:gd name="connsiteY37" fmla="*/ 76231 h 735838"/>
              <a:gd name="connsiteX38" fmla="*/ 0 w 607400"/>
              <a:gd name="connsiteY38" fmla="*/ 73850 h 735838"/>
              <a:gd name="connsiteX39" fmla="*/ 61913 w 607400"/>
              <a:gd name="connsiteY39" fmla="*/ 71469 h 735838"/>
              <a:gd name="connsiteX40" fmla="*/ 140494 w 607400"/>
              <a:gd name="connsiteY40" fmla="*/ 64325 h 735838"/>
              <a:gd name="connsiteX41" fmla="*/ 159544 w 607400"/>
              <a:gd name="connsiteY41" fmla="*/ 59563 h 735838"/>
              <a:gd name="connsiteX42" fmla="*/ 161925 w 607400"/>
              <a:gd name="connsiteY42" fmla="*/ 52419 h 735838"/>
              <a:gd name="connsiteX43" fmla="*/ 159544 w 607400"/>
              <a:gd name="connsiteY43" fmla="*/ 19081 h 735838"/>
              <a:gd name="connsiteX44" fmla="*/ 140494 w 607400"/>
              <a:gd name="connsiteY44" fmla="*/ 16700 h 735838"/>
              <a:gd name="connsiteX45" fmla="*/ 188119 w 607400"/>
              <a:gd name="connsiteY45" fmla="*/ 11938 h 735838"/>
              <a:gd name="connsiteX46" fmla="*/ 252413 w 607400"/>
              <a:gd name="connsiteY46" fmla="*/ 9556 h 735838"/>
              <a:gd name="connsiteX47" fmla="*/ 300038 w 607400"/>
              <a:gd name="connsiteY47" fmla="*/ 4794 h 735838"/>
              <a:gd name="connsiteX0" fmla="*/ 300038 w 607400"/>
              <a:gd name="connsiteY0" fmla="*/ 2841 h 733885"/>
              <a:gd name="connsiteX1" fmla="*/ 316706 w 607400"/>
              <a:gd name="connsiteY1" fmla="*/ 460 h 733885"/>
              <a:gd name="connsiteX2" fmla="*/ 347663 w 607400"/>
              <a:gd name="connsiteY2" fmla="*/ 459 h 733885"/>
              <a:gd name="connsiteX3" fmla="*/ 397669 w 607400"/>
              <a:gd name="connsiteY3" fmla="*/ 5222 h 733885"/>
              <a:gd name="connsiteX4" fmla="*/ 450056 w 607400"/>
              <a:gd name="connsiteY4" fmla="*/ 2841 h 733885"/>
              <a:gd name="connsiteX5" fmla="*/ 492919 w 607400"/>
              <a:gd name="connsiteY5" fmla="*/ 5222 h 733885"/>
              <a:gd name="connsiteX6" fmla="*/ 469106 w 607400"/>
              <a:gd name="connsiteY6" fmla="*/ 14747 h 733885"/>
              <a:gd name="connsiteX7" fmla="*/ 450056 w 607400"/>
              <a:gd name="connsiteY7" fmla="*/ 26653 h 733885"/>
              <a:gd name="connsiteX8" fmla="*/ 447675 w 607400"/>
              <a:gd name="connsiteY8" fmla="*/ 33797 h 733885"/>
              <a:gd name="connsiteX9" fmla="*/ 440531 w 607400"/>
              <a:gd name="connsiteY9" fmla="*/ 48085 h 733885"/>
              <a:gd name="connsiteX10" fmla="*/ 447675 w 607400"/>
              <a:gd name="connsiteY10" fmla="*/ 52847 h 733885"/>
              <a:gd name="connsiteX11" fmla="*/ 497681 w 607400"/>
              <a:gd name="connsiteY11" fmla="*/ 57610 h 733885"/>
              <a:gd name="connsiteX12" fmla="*/ 511969 w 607400"/>
              <a:gd name="connsiteY12" fmla="*/ 59991 h 733885"/>
              <a:gd name="connsiteX13" fmla="*/ 595313 w 607400"/>
              <a:gd name="connsiteY13" fmla="*/ 64753 h 733885"/>
              <a:gd name="connsiteX14" fmla="*/ 607219 w 607400"/>
              <a:gd name="connsiteY14" fmla="*/ 67135 h 733885"/>
              <a:gd name="connsiteX15" fmla="*/ 597694 w 607400"/>
              <a:gd name="connsiteY15" fmla="*/ 69516 h 733885"/>
              <a:gd name="connsiteX16" fmla="*/ 583406 w 607400"/>
              <a:gd name="connsiteY16" fmla="*/ 71897 h 733885"/>
              <a:gd name="connsiteX17" fmla="*/ 554831 w 607400"/>
              <a:gd name="connsiteY17" fmla="*/ 79041 h 733885"/>
              <a:gd name="connsiteX18" fmla="*/ 554831 w 607400"/>
              <a:gd name="connsiteY18" fmla="*/ 238585 h 733885"/>
              <a:gd name="connsiteX19" fmla="*/ 557213 w 607400"/>
              <a:gd name="connsiteY19" fmla="*/ 393366 h 733885"/>
              <a:gd name="connsiteX20" fmla="*/ 559594 w 607400"/>
              <a:gd name="connsiteY20" fmla="*/ 433847 h 733885"/>
              <a:gd name="connsiteX21" fmla="*/ 561975 w 607400"/>
              <a:gd name="connsiteY21" fmla="*/ 479091 h 733885"/>
              <a:gd name="connsiteX22" fmla="*/ 566738 w 607400"/>
              <a:gd name="connsiteY22" fmla="*/ 588628 h 733885"/>
              <a:gd name="connsiteX23" fmla="*/ 564356 w 607400"/>
              <a:gd name="connsiteY23" fmla="*/ 648160 h 733885"/>
              <a:gd name="connsiteX24" fmla="*/ 559594 w 607400"/>
              <a:gd name="connsiteY24" fmla="*/ 721978 h 733885"/>
              <a:gd name="connsiteX25" fmla="*/ 540544 w 607400"/>
              <a:gd name="connsiteY25" fmla="*/ 729122 h 733885"/>
              <a:gd name="connsiteX26" fmla="*/ 452438 w 607400"/>
              <a:gd name="connsiteY26" fmla="*/ 731503 h 733885"/>
              <a:gd name="connsiteX27" fmla="*/ 250031 w 607400"/>
              <a:gd name="connsiteY27" fmla="*/ 733885 h 733885"/>
              <a:gd name="connsiteX28" fmla="*/ 54769 w 607400"/>
              <a:gd name="connsiteY28" fmla="*/ 731503 h 733885"/>
              <a:gd name="connsiteX29" fmla="*/ 40481 w 607400"/>
              <a:gd name="connsiteY29" fmla="*/ 729122 h 733885"/>
              <a:gd name="connsiteX30" fmla="*/ 42863 w 607400"/>
              <a:gd name="connsiteY30" fmla="*/ 707691 h 733885"/>
              <a:gd name="connsiteX31" fmla="*/ 45244 w 607400"/>
              <a:gd name="connsiteY31" fmla="*/ 693403 h 733885"/>
              <a:gd name="connsiteX32" fmla="*/ 47625 w 607400"/>
              <a:gd name="connsiteY32" fmla="*/ 669591 h 733885"/>
              <a:gd name="connsiteX33" fmla="*/ 50006 w 607400"/>
              <a:gd name="connsiteY33" fmla="*/ 650541 h 733885"/>
              <a:gd name="connsiteX34" fmla="*/ 47625 w 607400"/>
              <a:gd name="connsiteY34" fmla="*/ 541003 h 733885"/>
              <a:gd name="connsiteX35" fmla="*/ 45244 w 607400"/>
              <a:gd name="connsiteY35" fmla="*/ 519572 h 733885"/>
              <a:gd name="connsiteX36" fmla="*/ 47625 w 607400"/>
              <a:gd name="connsiteY36" fmla="*/ 262397 h 733885"/>
              <a:gd name="connsiteX37" fmla="*/ 23813 w 607400"/>
              <a:gd name="connsiteY37" fmla="*/ 74278 h 733885"/>
              <a:gd name="connsiteX38" fmla="*/ 0 w 607400"/>
              <a:gd name="connsiteY38" fmla="*/ 71897 h 733885"/>
              <a:gd name="connsiteX39" fmla="*/ 61913 w 607400"/>
              <a:gd name="connsiteY39" fmla="*/ 69516 h 733885"/>
              <a:gd name="connsiteX40" fmla="*/ 140494 w 607400"/>
              <a:gd name="connsiteY40" fmla="*/ 62372 h 733885"/>
              <a:gd name="connsiteX41" fmla="*/ 159544 w 607400"/>
              <a:gd name="connsiteY41" fmla="*/ 57610 h 733885"/>
              <a:gd name="connsiteX42" fmla="*/ 161925 w 607400"/>
              <a:gd name="connsiteY42" fmla="*/ 50466 h 733885"/>
              <a:gd name="connsiteX43" fmla="*/ 159544 w 607400"/>
              <a:gd name="connsiteY43" fmla="*/ 17128 h 733885"/>
              <a:gd name="connsiteX44" fmla="*/ 140494 w 607400"/>
              <a:gd name="connsiteY44" fmla="*/ 14747 h 733885"/>
              <a:gd name="connsiteX45" fmla="*/ 188119 w 607400"/>
              <a:gd name="connsiteY45" fmla="*/ 9985 h 733885"/>
              <a:gd name="connsiteX46" fmla="*/ 252413 w 607400"/>
              <a:gd name="connsiteY46" fmla="*/ 7603 h 733885"/>
              <a:gd name="connsiteX47" fmla="*/ 300038 w 607400"/>
              <a:gd name="connsiteY47" fmla="*/ 2841 h 733885"/>
              <a:gd name="connsiteX0" fmla="*/ 300038 w 607400"/>
              <a:gd name="connsiteY0" fmla="*/ 2444 h 733488"/>
              <a:gd name="connsiteX1" fmla="*/ 316706 w 607400"/>
              <a:gd name="connsiteY1" fmla="*/ 63 h 733488"/>
              <a:gd name="connsiteX2" fmla="*/ 352425 w 607400"/>
              <a:gd name="connsiteY2" fmla="*/ 4825 h 733488"/>
              <a:gd name="connsiteX3" fmla="*/ 397669 w 607400"/>
              <a:gd name="connsiteY3" fmla="*/ 4825 h 733488"/>
              <a:gd name="connsiteX4" fmla="*/ 450056 w 607400"/>
              <a:gd name="connsiteY4" fmla="*/ 2444 h 733488"/>
              <a:gd name="connsiteX5" fmla="*/ 492919 w 607400"/>
              <a:gd name="connsiteY5" fmla="*/ 4825 h 733488"/>
              <a:gd name="connsiteX6" fmla="*/ 469106 w 607400"/>
              <a:gd name="connsiteY6" fmla="*/ 14350 h 733488"/>
              <a:gd name="connsiteX7" fmla="*/ 450056 w 607400"/>
              <a:gd name="connsiteY7" fmla="*/ 26256 h 733488"/>
              <a:gd name="connsiteX8" fmla="*/ 447675 w 607400"/>
              <a:gd name="connsiteY8" fmla="*/ 33400 h 733488"/>
              <a:gd name="connsiteX9" fmla="*/ 440531 w 607400"/>
              <a:gd name="connsiteY9" fmla="*/ 47688 h 733488"/>
              <a:gd name="connsiteX10" fmla="*/ 447675 w 607400"/>
              <a:gd name="connsiteY10" fmla="*/ 52450 h 733488"/>
              <a:gd name="connsiteX11" fmla="*/ 497681 w 607400"/>
              <a:gd name="connsiteY11" fmla="*/ 57213 h 733488"/>
              <a:gd name="connsiteX12" fmla="*/ 511969 w 607400"/>
              <a:gd name="connsiteY12" fmla="*/ 59594 h 733488"/>
              <a:gd name="connsiteX13" fmla="*/ 595313 w 607400"/>
              <a:gd name="connsiteY13" fmla="*/ 64356 h 733488"/>
              <a:gd name="connsiteX14" fmla="*/ 607219 w 607400"/>
              <a:gd name="connsiteY14" fmla="*/ 66738 h 733488"/>
              <a:gd name="connsiteX15" fmla="*/ 597694 w 607400"/>
              <a:gd name="connsiteY15" fmla="*/ 69119 h 733488"/>
              <a:gd name="connsiteX16" fmla="*/ 583406 w 607400"/>
              <a:gd name="connsiteY16" fmla="*/ 71500 h 733488"/>
              <a:gd name="connsiteX17" fmla="*/ 554831 w 607400"/>
              <a:gd name="connsiteY17" fmla="*/ 78644 h 733488"/>
              <a:gd name="connsiteX18" fmla="*/ 554831 w 607400"/>
              <a:gd name="connsiteY18" fmla="*/ 238188 h 733488"/>
              <a:gd name="connsiteX19" fmla="*/ 557213 w 607400"/>
              <a:gd name="connsiteY19" fmla="*/ 392969 h 733488"/>
              <a:gd name="connsiteX20" fmla="*/ 559594 w 607400"/>
              <a:gd name="connsiteY20" fmla="*/ 433450 h 733488"/>
              <a:gd name="connsiteX21" fmla="*/ 561975 w 607400"/>
              <a:gd name="connsiteY21" fmla="*/ 478694 h 733488"/>
              <a:gd name="connsiteX22" fmla="*/ 566738 w 607400"/>
              <a:gd name="connsiteY22" fmla="*/ 588231 h 733488"/>
              <a:gd name="connsiteX23" fmla="*/ 564356 w 607400"/>
              <a:gd name="connsiteY23" fmla="*/ 647763 h 733488"/>
              <a:gd name="connsiteX24" fmla="*/ 559594 w 607400"/>
              <a:gd name="connsiteY24" fmla="*/ 721581 h 733488"/>
              <a:gd name="connsiteX25" fmla="*/ 540544 w 607400"/>
              <a:gd name="connsiteY25" fmla="*/ 728725 h 733488"/>
              <a:gd name="connsiteX26" fmla="*/ 452438 w 607400"/>
              <a:gd name="connsiteY26" fmla="*/ 731106 h 733488"/>
              <a:gd name="connsiteX27" fmla="*/ 250031 w 607400"/>
              <a:gd name="connsiteY27" fmla="*/ 733488 h 733488"/>
              <a:gd name="connsiteX28" fmla="*/ 54769 w 607400"/>
              <a:gd name="connsiteY28" fmla="*/ 731106 h 733488"/>
              <a:gd name="connsiteX29" fmla="*/ 40481 w 607400"/>
              <a:gd name="connsiteY29" fmla="*/ 728725 h 733488"/>
              <a:gd name="connsiteX30" fmla="*/ 42863 w 607400"/>
              <a:gd name="connsiteY30" fmla="*/ 707294 h 733488"/>
              <a:gd name="connsiteX31" fmla="*/ 45244 w 607400"/>
              <a:gd name="connsiteY31" fmla="*/ 693006 h 733488"/>
              <a:gd name="connsiteX32" fmla="*/ 47625 w 607400"/>
              <a:gd name="connsiteY32" fmla="*/ 669194 h 733488"/>
              <a:gd name="connsiteX33" fmla="*/ 50006 w 607400"/>
              <a:gd name="connsiteY33" fmla="*/ 650144 h 733488"/>
              <a:gd name="connsiteX34" fmla="*/ 47625 w 607400"/>
              <a:gd name="connsiteY34" fmla="*/ 540606 h 733488"/>
              <a:gd name="connsiteX35" fmla="*/ 45244 w 607400"/>
              <a:gd name="connsiteY35" fmla="*/ 519175 h 733488"/>
              <a:gd name="connsiteX36" fmla="*/ 47625 w 607400"/>
              <a:gd name="connsiteY36" fmla="*/ 262000 h 733488"/>
              <a:gd name="connsiteX37" fmla="*/ 23813 w 607400"/>
              <a:gd name="connsiteY37" fmla="*/ 73881 h 733488"/>
              <a:gd name="connsiteX38" fmla="*/ 0 w 607400"/>
              <a:gd name="connsiteY38" fmla="*/ 71500 h 733488"/>
              <a:gd name="connsiteX39" fmla="*/ 61913 w 607400"/>
              <a:gd name="connsiteY39" fmla="*/ 69119 h 733488"/>
              <a:gd name="connsiteX40" fmla="*/ 140494 w 607400"/>
              <a:gd name="connsiteY40" fmla="*/ 61975 h 733488"/>
              <a:gd name="connsiteX41" fmla="*/ 159544 w 607400"/>
              <a:gd name="connsiteY41" fmla="*/ 57213 h 733488"/>
              <a:gd name="connsiteX42" fmla="*/ 161925 w 607400"/>
              <a:gd name="connsiteY42" fmla="*/ 50069 h 733488"/>
              <a:gd name="connsiteX43" fmla="*/ 159544 w 607400"/>
              <a:gd name="connsiteY43" fmla="*/ 16731 h 733488"/>
              <a:gd name="connsiteX44" fmla="*/ 140494 w 607400"/>
              <a:gd name="connsiteY44" fmla="*/ 14350 h 733488"/>
              <a:gd name="connsiteX45" fmla="*/ 188119 w 607400"/>
              <a:gd name="connsiteY45" fmla="*/ 9588 h 733488"/>
              <a:gd name="connsiteX46" fmla="*/ 252413 w 607400"/>
              <a:gd name="connsiteY46" fmla="*/ 7206 h 733488"/>
              <a:gd name="connsiteX47" fmla="*/ 300038 w 607400"/>
              <a:gd name="connsiteY47" fmla="*/ 2444 h 733488"/>
              <a:gd name="connsiteX0" fmla="*/ 300038 w 607400"/>
              <a:gd name="connsiteY0" fmla="*/ 209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0038 w 607400"/>
              <a:gd name="connsiteY47" fmla="*/ 209 h 731253"/>
              <a:gd name="connsiteX0" fmla="*/ 302419 w 607400"/>
              <a:gd name="connsiteY0" fmla="*/ 7353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2419 w 607400"/>
              <a:gd name="connsiteY47" fmla="*/ 7353 h 7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400" h="731253">
                <a:moveTo>
                  <a:pt x="302419" y="7353"/>
                </a:moveTo>
                <a:cubicBezTo>
                  <a:pt x="313134" y="7353"/>
                  <a:pt x="308372" y="5766"/>
                  <a:pt x="316706" y="4972"/>
                </a:cubicBezTo>
                <a:cubicBezTo>
                  <a:pt x="325040" y="4178"/>
                  <a:pt x="338931" y="2987"/>
                  <a:pt x="352425" y="2590"/>
                </a:cubicBezTo>
                <a:cubicBezTo>
                  <a:pt x="365919" y="2193"/>
                  <a:pt x="381397" y="2987"/>
                  <a:pt x="397669" y="2590"/>
                </a:cubicBezTo>
                <a:cubicBezTo>
                  <a:pt x="413941" y="2193"/>
                  <a:pt x="431759" y="-807"/>
                  <a:pt x="450056" y="209"/>
                </a:cubicBezTo>
                <a:lnTo>
                  <a:pt x="492919" y="2590"/>
                </a:lnTo>
                <a:cubicBezTo>
                  <a:pt x="470581" y="13760"/>
                  <a:pt x="498532" y="345"/>
                  <a:pt x="469106" y="12115"/>
                </a:cubicBezTo>
                <a:cubicBezTo>
                  <a:pt x="459770" y="15849"/>
                  <a:pt x="458241" y="17883"/>
                  <a:pt x="450056" y="24021"/>
                </a:cubicBezTo>
                <a:cubicBezTo>
                  <a:pt x="449262" y="26402"/>
                  <a:pt x="448797" y="28920"/>
                  <a:pt x="447675" y="31165"/>
                </a:cubicBezTo>
                <a:cubicBezTo>
                  <a:pt x="438440" y="49638"/>
                  <a:pt x="446521" y="27489"/>
                  <a:pt x="440531" y="45453"/>
                </a:cubicBezTo>
                <a:cubicBezTo>
                  <a:pt x="442912" y="47040"/>
                  <a:pt x="444960" y="49310"/>
                  <a:pt x="447675" y="50215"/>
                </a:cubicBezTo>
                <a:cubicBezTo>
                  <a:pt x="457445" y="53471"/>
                  <a:pt x="497399" y="54959"/>
                  <a:pt x="497681" y="54978"/>
                </a:cubicBezTo>
                <a:cubicBezTo>
                  <a:pt x="502444" y="55772"/>
                  <a:pt x="507162" y="56901"/>
                  <a:pt x="511969" y="57359"/>
                </a:cubicBezTo>
                <a:cubicBezTo>
                  <a:pt x="530972" y="59169"/>
                  <a:pt x="579162" y="61314"/>
                  <a:pt x="595313" y="62121"/>
                </a:cubicBezTo>
                <a:cubicBezTo>
                  <a:pt x="599282" y="62915"/>
                  <a:pt x="605409" y="60883"/>
                  <a:pt x="607219" y="64503"/>
                </a:cubicBezTo>
                <a:cubicBezTo>
                  <a:pt x="608682" y="67430"/>
                  <a:pt x="600903" y="66242"/>
                  <a:pt x="597694" y="66884"/>
                </a:cubicBezTo>
                <a:cubicBezTo>
                  <a:pt x="592959" y="67831"/>
                  <a:pt x="588119" y="68218"/>
                  <a:pt x="583406" y="69265"/>
                </a:cubicBezTo>
                <a:cubicBezTo>
                  <a:pt x="573822" y="71395"/>
                  <a:pt x="554831" y="76409"/>
                  <a:pt x="554831" y="76409"/>
                </a:cubicBezTo>
                <a:cubicBezTo>
                  <a:pt x="549396" y="152504"/>
                  <a:pt x="552452" y="95631"/>
                  <a:pt x="554831" y="235953"/>
                </a:cubicBezTo>
                <a:cubicBezTo>
                  <a:pt x="555706" y="287545"/>
                  <a:pt x="555955" y="339150"/>
                  <a:pt x="557213" y="390734"/>
                </a:cubicBezTo>
                <a:cubicBezTo>
                  <a:pt x="557543" y="404247"/>
                  <a:pt x="558844" y="417719"/>
                  <a:pt x="559594" y="431215"/>
                </a:cubicBezTo>
                <a:cubicBezTo>
                  <a:pt x="560432" y="446294"/>
                  <a:pt x="561305" y="461372"/>
                  <a:pt x="561975" y="476459"/>
                </a:cubicBezTo>
                <a:cubicBezTo>
                  <a:pt x="569141" y="637717"/>
                  <a:pt x="560112" y="453509"/>
                  <a:pt x="566738" y="585996"/>
                </a:cubicBezTo>
                <a:cubicBezTo>
                  <a:pt x="565944" y="605840"/>
                  <a:pt x="565418" y="625697"/>
                  <a:pt x="564356" y="645528"/>
                </a:cubicBezTo>
                <a:cubicBezTo>
                  <a:pt x="563037" y="670150"/>
                  <a:pt x="563288" y="694967"/>
                  <a:pt x="559594" y="719346"/>
                </a:cubicBezTo>
                <a:cubicBezTo>
                  <a:pt x="558843" y="724304"/>
                  <a:pt x="541455" y="726447"/>
                  <a:pt x="540544" y="726490"/>
                </a:cubicBezTo>
                <a:cubicBezTo>
                  <a:pt x="511198" y="727887"/>
                  <a:pt x="481813" y="728389"/>
                  <a:pt x="452438" y="728871"/>
                </a:cubicBezTo>
                <a:lnTo>
                  <a:pt x="250031" y="731253"/>
                </a:lnTo>
                <a:lnTo>
                  <a:pt x="54769" y="728871"/>
                </a:lnTo>
                <a:cubicBezTo>
                  <a:pt x="49942" y="728761"/>
                  <a:pt x="42640" y="730809"/>
                  <a:pt x="40481" y="726490"/>
                </a:cubicBezTo>
                <a:cubicBezTo>
                  <a:pt x="37267" y="720061"/>
                  <a:pt x="41913" y="712184"/>
                  <a:pt x="42863" y="705059"/>
                </a:cubicBezTo>
                <a:cubicBezTo>
                  <a:pt x="43501" y="700273"/>
                  <a:pt x="44645" y="695562"/>
                  <a:pt x="45244" y="690771"/>
                </a:cubicBezTo>
                <a:cubicBezTo>
                  <a:pt x="46233" y="682856"/>
                  <a:pt x="46744" y="674887"/>
                  <a:pt x="47625" y="666959"/>
                </a:cubicBezTo>
                <a:cubicBezTo>
                  <a:pt x="48332" y="660599"/>
                  <a:pt x="49212" y="654259"/>
                  <a:pt x="50006" y="647909"/>
                </a:cubicBezTo>
                <a:cubicBezTo>
                  <a:pt x="49212" y="611396"/>
                  <a:pt x="48952" y="574868"/>
                  <a:pt x="47625" y="538371"/>
                </a:cubicBezTo>
                <a:cubicBezTo>
                  <a:pt x="47364" y="531188"/>
                  <a:pt x="45244" y="524128"/>
                  <a:pt x="45244" y="516940"/>
                </a:cubicBezTo>
                <a:cubicBezTo>
                  <a:pt x="45244" y="431211"/>
                  <a:pt x="46831" y="345490"/>
                  <a:pt x="47625" y="259765"/>
                </a:cubicBezTo>
                <a:cubicBezTo>
                  <a:pt x="45206" y="71045"/>
                  <a:pt x="106776" y="80380"/>
                  <a:pt x="23813" y="71646"/>
                </a:cubicBezTo>
                <a:lnTo>
                  <a:pt x="0" y="69265"/>
                </a:lnTo>
                <a:lnTo>
                  <a:pt x="61913" y="66884"/>
                </a:lnTo>
                <a:cubicBezTo>
                  <a:pt x="88229" y="65568"/>
                  <a:pt x="114298" y="62359"/>
                  <a:pt x="140494" y="59740"/>
                </a:cubicBezTo>
                <a:cubicBezTo>
                  <a:pt x="146844" y="58153"/>
                  <a:pt x="153822" y="58157"/>
                  <a:pt x="159544" y="54978"/>
                </a:cubicBezTo>
                <a:cubicBezTo>
                  <a:pt x="161738" y="53759"/>
                  <a:pt x="161925" y="50344"/>
                  <a:pt x="161925" y="47834"/>
                </a:cubicBezTo>
                <a:cubicBezTo>
                  <a:pt x="161925" y="36693"/>
                  <a:pt x="165276" y="24049"/>
                  <a:pt x="159544" y="14496"/>
                </a:cubicBezTo>
                <a:cubicBezTo>
                  <a:pt x="156252" y="9009"/>
                  <a:pt x="146844" y="12909"/>
                  <a:pt x="140494" y="12115"/>
                </a:cubicBezTo>
                <a:cubicBezTo>
                  <a:pt x="116087" y="3980"/>
                  <a:pt x="130310" y="9666"/>
                  <a:pt x="188119" y="7353"/>
                </a:cubicBezTo>
                <a:lnTo>
                  <a:pt x="252413" y="4971"/>
                </a:lnTo>
                <a:cubicBezTo>
                  <a:pt x="286525" y="2129"/>
                  <a:pt x="291704" y="7353"/>
                  <a:pt x="302419" y="7353"/>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957DDEF-7F73-E768-672E-6FDE1ADA97E2}"/>
              </a:ext>
            </a:extLst>
          </p:cNvPr>
          <p:cNvSpPr>
            <a:spLocks/>
          </p:cNvSpPr>
          <p:nvPr/>
        </p:nvSpPr>
        <p:spPr>
          <a:xfrm>
            <a:off x="5493051" y="5358957"/>
            <a:ext cx="574240" cy="228709"/>
          </a:xfrm>
          <a:custGeom>
            <a:avLst/>
            <a:gdLst>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97518 w 581194"/>
              <a:gd name="connsiteY4" fmla="*/ 42863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0380 w 581194"/>
              <a:gd name="connsiteY6" fmla="*/ 23813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5143 w 581194"/>
              <a:gd name="connsiteY6" fmla="*/ 28575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5744 w 577526"/>
              <a:gd name="connsiteY0" fmla="*/ 59531 h 228709"/>
              <a:gd name="connsiteX1" fmla="*/ 29556 w 577526"/>
              <a:gd name="connsiteY1" fmla="*/ 54769 h 228709"/>
              <a:gd name="connsiteX2" fmla="*/ 53368 w 577526"/>
              <a:gd name="connsiteY2" fmla="*/ 50006 h 228709"/>
              <a:gd name="connsiteX3" fmla="*/ 65275 w 577526"/>
              <a:gd name="connsiteY3" fmla="*/ 47625 h 228709"/>
              <a:gd name="connsiteX4" fmla="*/ 103375 w 577526"/>
              <a:gd name="connsiteY4" fmla="*/ 35719 h 228709"/>
              <a:gd name="connsiteX5" fmla="*/ 122425 w 577526"/>
              <a:gd name="connsiteY5" fmla="*/ 33338 h 228709"/>
              <a:gd name="connsiteX6" fmla="*/ 141475 w 577526"/>
              <a:gd name="connsiteY6" fmla="*/ 28575 h 228709"/>
              <a:gd name="connsiteX7" fmla="*/ 155762 w 577526"/>
              <a:gd name="connsiteY7" fmla="*/ 21431 h 228709"/>
              <a:gd name="connsiteX8" fmla="*/ 172431 w 577526"/>
              <a:gd name="connsiteY8" fmla="*/ 19050 h 228709"/>
              <a:gd name="connsiteX9" fmla="*/ 189100 w 577526"/>
              <a:gd name="connsiteY9" fmla="*/ 14288 h 228709"/>
              <a:gd name="connsiteX10" fmla="*/ 196243 w 577526"/>
              <a:gd name="connsiteY10" fmla="*/ 11906 h 228709"/>
              <a:gd name="connsiteX11" fmla="*/ 222437 w 577526"/>
              <a:gd name="connsiteY11" fmla="*/ 9525 h 228709"/>
              <a:gd name="connsiteX12" fmla="*/ 231962 w 577526"/>
              <a:gd name="connsiteY12" fmla="*/ 4763 h 228709"/>
              <a:gd name="connsiteX13" fmla="*/ 241487 w 577526"/>
              <a:gd name="connsiteY13" fmla="*/ 2381 h 228709"/>
              <a:gd name="connsiteX14" fmla="*/ 248631 w 577526"/>
              <a:gd name="connsiteY14" fmla="*/ 0 h 228709"/>
              <a:gd name="connsiteX15" fmla="*/ 362931 w 577526"/>
              <a:gd name="connsiteY15" fmla="*/ 4763 h 228709"/>
              <a:gd name="connsiteX16" fmla="*/ 377218 w 577526"/>
              <a:gd name="connsiteY16" fmla="*/ 9525 h 228709"/>
              <a:gd name="connsiteX17" fmla="*/ 386743 w 577526"/>
              <a:gd name="connsiteY17" fmla="*/ 11906 h 228709"/>
              <a:gd name="connsiteX18" fmla="*/ 405793 w 577526"/>
              <a:gd name="connsiteY18" fmla="*/ 19050 h 228709"/>
              <a:gd name="connsiteX19" fmla="*/ 422462 w 577526"/>
              <a:gd name="connsiteY19" fmla="*/ 21431 h 228709"/>
              <a:gd name="connsiteX20" fmla="*/ 451037 w 577526"/>
              <a:gd name="connsiteY20" fmla="*/ 28575 h 228709"/>
              <a:gd name="connsiteX21" fmla="*/ 458181 w 577526"/>
              <a:gd name="connsiteY21" fmla="*/ 30956 h 228709"/>
              <a:gd name="connsiteX22" fmla="*/ 470087 w 577526"/>
              <a:gd name="connsiteY22" fmla="*/ 33338 h 228709"/>
              <a:gd name="connsiteX23" fmla="*/ 496281 w 577526"/>
              <a:gd name="connsiteY23" fmla="*/ 40481 h 228709"/>
              <a:gd name="connsiteX24" fmla="*/ 510568 w 577526"/>
              <a:gd name="connsiteY24" fmla="*/ 45244 h 228709"/>
              <a:gd name="connsiteX25" fmla="*/ 534381 w 577526"/>
              <a:gd name="connsiteY25" fmla="*/ 47625 h 228709"/>
              <a:gd name="connsiteX26" fmla="*/ 555812 w 577526"/>
              <a:gd name="connsiteY26" fmla="*/ 52388 h 228709"/>
              <a:gd name="connsiteX27" fmla="*/ 570100 w 577526"/>
              <a:gd name="connsiteY27" fmla="*/ 57150 h 228709"/>
              <a:gd name="connsiteX28" fmla="*/ 577243 w 577526"/>
              <a:gd name="connsiteY28" fmla="*/ 61913 h 228709"/>
              <a:gd name="connsiteX29" fmla="*/ 570100 w 577526"/>
              <a:gd name="connsiteY29" fmla="*/ 78581 h 228709"/>
              <a:gd name="connsiteX30" fmla="*/ 567718 w 577526"/>
              <a:gd name="connsiteY30" fmla="*/ 109538 h 228709"/>
              <a:gd name="connsiteX31" fmla="*/ 562956 w 577526"/>
              <a:gd name="connsiteY31" fmla="*/ 207169 h 228709"/>
              <a:gd name="connsiteX32" fmla="*/ 565337 w 577526"/>
              <a:gd name="connsiteY32" fmla="*/ 216694 h 228709"/>
              <a:gd name="connsiteX33" fmla="*/ 536762 w 577526"/>
              <a:gd name="connsiteY33" fmla="*/ 226219 h 228709"/>
              <a:gd name="connsiteX34" fmla="*/ 436750 w 577526"/>
              <a:gd name="connsiteY34" fmla="*/ 228600 h 228709"/>
              <a:gd name="connsiteX35" fmla="*/ 248631 w 577526"/>
              <a:gd name="connsiteY35" fmla="*/ 226219 h 228709"/>
              <a:gd name="connsiteX36" fmla="*/ 3362 w 577526"/>
              <a:gd name="connsiteY36" fmla="*/ 226219 h 228709"/>
              <a:gd name="connsiteX37" fmla="*/ 981 w 577526"/>
              <a:gd name="connsiteY37" fmla="*/ 214313 h 228709"/>
              <a:gd name="connsiteX38" fmla="*/ 5744 w 577526"/>
              <a:gd name="connsiteY38" fmla="*/ 59531 h 228709"/>
              <a:gd name="connsiteX0" fmla="*/ 2458 w 574240"/>
              <a:gd name="connsiteY0" fmla="*/ 59531 h 228709"/>
              <a:gd name="connsiteX1" fmla="*/ 26270 w 574240"/>
              <a:gd name="connsiteY1" fmla="*/ 54769 h 228709"/>
              <a:gd name="connsiteX2" fmla="*/ 50082 w 574240"/>
              <a:gd name="connsiteY2" fmla="*/ 50006 h 228709"/>
              <a:gd name="connsiteX3" fmla="*/ 61989 w 574240"/>
              <a:gd name="connsiteY3" fmla="*/ 47625 h 228709"/>
              <a:gd name="connsiteX4" fmla="*/ 100089 w 574240"/>
              <a:gd name="connsiteY4" fmla="*/ 35719 h 228709"/>
              <a:gd name="connsiteX5" fmla="*/ 119139 w 574240"/>
              <a:gd name="connsiteY5" fmla="*/ 33338 h 228709"/>
              <a:gd name="connsiteX6" fmla="*/ 138189 w 574240"/>
              <a:gd name="connsiteY6" fmla="*/ 28575 h 228709"/>
              <a:gd name="connsiteX7" fmla="*/ 152476 w 574240"/>
              <a:gd name="connsiteY7" fmla="*/ 21431 h 228709"/>
              <a:gd name="connsiteX8" fmla="*/ 169145 w 574240"/>
              <a:gd name="connsiteY8" fmla="*/ 19050 h 228709"/>
              <a:gd name="connsiteX9" fmla="*/ 185814 w 574240"/>
              <a:gd name="connsiteY9" fmla="*/ 14288 h 228709"/>
              <a:gd name="connsiteX10" fmla="*/ 192957 w 574240"/>
              <a:gd name="connsiteY10" fmla="*/ 11906 h 228709"/>
              <a:gd name="connsiteX11" fmla="*/ 219151 w 574240"/>
              <a:gd name="connsiteY11" fmla="*/ 9525 h 228709"/>
              <a:gd name="connsiteX12" fmla="*/ 228676 w 574240"/>
              <a:gd name="connsiteY12" fmla="*/ 4763 h 228709"/>
              <a:gd name="connsiteX13" fmla="*/ 238201 w 574240"/>
              <a:gd name="connsiteY13" fmla="*/ 2381 h 228709"/>
              <a:gd name="connsiteX14" fmla="*/ 245345 w 574240"/>
              <a:gd name="connsiteY14" fmla="*/ 0 h 228709"/>
              <a:gd name="connsiteX15" fmla="*/ 359645 w 574240"/>
              <a:gd name="connsiteY15" fmla="*/ 4763 h 228709"/>
              <a:gd name="connsiteX16" fmla="*/ 373932 w 574240"/>
              <a:gd name="connsiteY16" fmla="*/ 9525 h 228709"/>
              <a:gd name="connsiteX17" fmla="*/ 383457 w 574240"/>
              <a:gd name="connsiteY17" fmla="*/ 11906 h 228709"/>
              <a:gd name="connsiteX18" fmla="*/ 402507 w 574240"/>
              <a:gd name="connsiteY18" fmla="*/ 19050 h 228709"/>
              <a:gd name="connsiteX19" fmla="*/ 419176 w 574240"/>
              <a:gd name="connsiteY19" fmla="*/ 21431 h 228709"/>
              <a:gd name="connsiteX20" fmla="*/ 447751 w 574240"/>
              <a:gd name="connsiteY20" fmla="*/ 28575 h 228709"/>
              <a:gd name="connsiteX21" fmla="*/ 454895 w 574240"/>
              <a:gd name="connsiteY21" fmla="*/ 30956 h 228709"/>
              <a:gd name="connsiteX22" fmla="*/ 466801 w 574240"/>
              <a:gd name="connsiteY22" fmla="*/ 33338 h 228709"/>
              <a:gd name="connsiteX23" fmla="*/ 492995 w 574240"/>
              <a:gd name="connsiteY23" fmla="*/ 40481 h 228709"/>
              <a:gd name="connsiteX24" fmla="*/ 507282 w 574240"/>
              <a:gd name="connsiteY24" fmla="*/ 45244 h 228709"/>
              <a:gd name="connsiteX25" fmla="*/ 531095 w 574240"/>
              <a:gd name="connsiteY25" fmla="*/ 47625 h 228709"/>
              <a:gd name="connsiteX26" fmla="*/ 552526 w 574240"/>
              <a:gd name="connsiteY26" fmla="*/ 52388 h 228709"/>
              <a:gd name="connsiteX27" fmla="*/ 566814 w 574240"/>
              <a:gd name="connsiteY27" fmla="*/ 57150 h 228709"/>
              <a:gd name="connsiteX28" fmla="*/ 573957 w 574240"/>
              <a:gd name="connsiteY28" fmla="*/ 61913 h 228709"/>
              <a:gd name="connsiteX29" fmla="*/ 566814 w 574240"/>
              <a:gd name="connsiteY29" fmla="*/ 78581 h 228709"/>
              <a:gd name="connsiteX30" fmla="*/ 564432 w 574240"/>
              <a:gd name="connsiteY30" fmla="*/ 109538 h 228709"/>
              <a:gd name="connsiteX31" fmla="*/ 559670 w 574240"/>
              <a:gd name="connsiteY31" fmla="*/ 207169 h 228709"/>
              <a:gd name="connsiteX32" fmla="*/ 562051 w 574240"/>
              <a:gd name="connsiteY32" fmla="*/ 216694 h 228709"/>
              <a:gd name="connsiteX33" fmla="*/ 533476 w 574240"/>
              <a:gd name="connsiteY33" fmla="*/ 226219 h 228709"/>
              <a:gd name="connsiteX34" fmla="*/ 433464 w 574240"/>
              <a:gd name="connsiteY34" fmla="*/ 228600 h 228709"/>
              <a:gd name="connsiteX35" fmla="*/ 245345 w 574240"/>
              <a:gd name="connsiteY35" fmla="*/ 226219 h 228709"/>
              <a:gd name="connsiteX36" fmla="*/ 76 w 574240"/>
              <a:gd name="connsiteY36" fmla="*/ 226219 h 228709"/>
              <a:gd name="connsiteX37" fmla="*/ 4839 w 574240"/>
              <a:gd name="connsiteY37" fmla="*/ 214313 h 228709"/>
              <a:gd name="connsiteX38" fmla="*/ 2458 w 574240"/>
              <a:gd name="connsiteY38" fmla="*/ 59531 h 2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4240" h="228709">
                <a:moveTo>
                  <a:pt x="2458" y="59531"/>
                </a:moveTo>
                <a:cubicBezTo>
                  <a:pt x="6030" y="32940"/>
                  <a:pt x="18333" y="56357"/>
                  <a:pt x="26270" y="54769"/>
                </a:cubicBezTo>
                <a:lnTo>
                  <a:pt x="50082" y="50006"/>
                </a:lnTo>
                <a:cubicBezTo>
                  <a:pt x="54051" y="49212"/>
                  <a:pt x="53655" y="50006"/>
                  <a:pt x="61989" y="47625"/>
                </a:cubicBezTo>
                <a:cubicBezTo>
                  <a:pt x="70323" y="45244"/>
                  <a:pt x="86780" y="39349"/>
                  <a:pt x="100089" y="35719"/>
                </a:cubicBezTo>
                <a:cubicBezTo>
                  <a:pt x="142069" y="24269"/>
                  <a:pt x="112789" y="34529"/>
                  <a:pt x="119139" y="33338"/>
                </a:cubicBezTo>
                <a:cubicBezTo>
                  <a:pt x="125489" y="32147"/>
                  <a:pt x="135107" y="29676"/>
                  <a:pt x="138189" y="28575"/>
                </a:cubicBezTo>
                <a:cubicBezTo>
                  <a:pt x="146240" y="25700"/>
                  <a:pt x="144013" y="22640"/>
                  <a:pt x="152476" y="21431"/>
                </a:cubicBezTo>
                <a:lnTo>
                  <a:pt x="169145" y="19050"/>
                </a:lnTo>
                <a:cubicBezTo>
                  <a:pt x="186300" y="13332"/>
                  <a:pt x="164849" y="20279"/>
                  <a:pt x="185814" y="14288"/>
                </a:cubicBezTo>
                <a:cubicBezTo>
                  <a:pt x="188227" y="13598"/>
                  <a:pt x="190472" y="12261"/>
                  <a:pt x="192957" y="11906"/>
                </a:cubicBezTo>
                <a:cubicBezTo>
                  <a:pt x="201636" y="10666"/>
                  <a:pt x="210420" y="10319"/>
                  <a:pt x="219151" y="9525"/>
                </a:cubicBezTo>
                <a:cubicBezTo>
                  <a:pt x="222326" y="7938"/>
                  <a:pt x="225352" y="6009"/>
                  <a:pt x="228676" y="4763"/>
                </a:cubicBezTo>
                <a:cubicBezTo>
                  <a:pt x="231740" y="3614"/>
                  <a:pt x="235054" y="3280"/>
                  <a:pt x="238201" y="2381"/>
                </a:cubicBezTo>
                <a:cubicBezTo>
                  <a:pt x="240615" y="1691"/>
                  <a:pt x="242964" y="794"/>
                  <a:pt x="245345" y="0"/>
                </a:cubicBezTo>
                <a:cubicBezTo>
                  <a:pt x="283445" y="1588"/>
                  <a:pt x="321616" y="1946"/>
                  <a:pt x="359645" y="4763"/>
                </a:cubicBezTo>
                <a:cubicBezTo>
                  <a:pt x="364651" y="5134"/>
                  <a:pt x="369124" y="8083"/>
                  <a:pt x="373932" y="9525"/>
                </a:cubicBezTo>
                <a:cubicBezTo>
                  <a:pt x="377067" y="10465"/>
                  <a:pt x="380352" y="10871"/>
                  <a:pt x="383457" y="11906"/>
                </a:cubicBezTo>
                <a:cubicBezTo>
                  <a:pt x="385740" y="12667"/>
                  <a:pt x="398327" y="18214"/>
                  <a:pt x="402507" y="19050"/>
                </a:cubicBezTo>
                <a:cubicBezTo>
                  <a:pt x="408011" y="20151"/>
                  <a:pt x="413620" y="20637"/>
                  <a:pt x="419176" y="21431"/>
                </a:cubicBezTo>
                <a:cubicBezTo>
                  <a:pt x="440839" y="30097"/>
                  <a:pt x="420882" y="23202"/>
                  <a:pt x="447751" y="28575"/>
                </a:cubicBezTo>
                <a:cubicBezTo>
                  <a:pt x="450212" y="29067"/>
                  <a:pt x="452460" y="30347"/>
                  <a:pt x="454895" y="30956"/>
                </a:cubicBezTo>
                <a:cubicBezTo>
                  <a:pt x="458821" y="31938"/>
                  <a:pt x="462832" y="32544"/>
                  <a:pt x="466801" y="33338"/>
                </a:cubicBezTo>
                <a:cubicBezTo>
                  <a:pt x="481203" y="42938"/>
                  <a:pt x="466783" y="34864"/>
                  <a:pt x="492995" y="40481"/>
                </a:cubicBezTo>
                <a:cubicBezTo>
                  <a:pt x="497904" y="41533"/>
                  <a:pt x="502348" y="44319"/>
                  <a:pt x="507282" y="45244"/>
                </a:cubicBezTo>
                <a:cubicBezTo>
                  <a:pt x="515123" y="46714"/>
                  <a:pt x="523157" y="46831"/>
                  <a:pt x="531095" y="47625"/>
                </a:cubicBezTo>
                <a:cubicBezTo>
                  <a:pt x="551535" y="54437"/>
                  <a:pt x="518999" y="44006"/>
                  <a:pt x="552526" y="52388"/>
                </a:cubicBezTo>
                <a:cubicBezTo>
                  <a:pt x="557396" y="53606"/>
                  <a:pt x="562051" y="55563"/>
                  <a:pt x="566814" y="57150"/>
                </a:cubicBezTo>
                <a:cubicBezTo>
                  <a:pt x="569195" y="58738"/>
                  <a:pt x="573052" y="59198"/>
                  <a:pt x="573957" y="61913"/>
                </a:cubicBezTo>
                <a:cubicBezTo>
                  <a:pt x="575665" y="67039"/>
                  <a:pt x="569209" y="74989"/>
                  <a:pt x="566814" y="78581"/>
                </a:cubicBezTo>
                <a:cubicBezTo>
                  <a:pt x="566020" y="88900"/>
                  <a:pt x="564913" y="99200"/>
                  <a:pt x="564432" y="109538"/>
                </a:cubicBezTo>
                <a:cubicBezTo>
                  <a:pt x="559593" y="213565"/>
                  <a:pt x="565005" y="148479"/>
                  <a:pt x="559670" y="207169"/>
                </a:cubicBezTo>
                <a:cubicBezTo>
                  <a:pt x="560464" y="210344"/>
                  <a:pt x="563953" y="214031"/>
                  <a:pt x="562051" y="216694"/>
                </a:cubicBezTo>
                <a:cubicBezTo>
                  <a:pt x="557755" y="222708"/>
                  <a:pt x="540040" y="225946"/>
                  <a:pt x="533476" y="226219"/>
                </a:cubicBezTo>
                <a:cubicBezTo>
                  <a:pt x="500158" y="227607"/>
                  <a:pt x="466801" y="227806"/>
                  <a:pt x="433464" y="228600"/>
                </a:cubicBezTo>
                <a:lnTo>
                  <a:pt x="245345" y="226219"/>
                </a:lnTo>
                <a:cubicBezTo>
                  <a:pt x="-58524" y="226219"/>
                  <a:pt x="241016" y="231822"/>
                  <a:pt x="76" y="226219"/>
                </a:cubicBezTo>
                <a:cubicBezTo>
                  <a:pt x="-718" y="222250"/>
                  <a:pt x="4981" y="218358"/>
                  <a:pt x="4839" y="214313"/>
                </a:cubicBezTo>
                <a:cubicBezTo>
                  <a:pt x="2351" y="143403"/>
                  <a:pt x="-1114" y="86122"/>
                  <a:pt x="2458" y="59531"/>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5A33A75-C8F0-334A-DE71-B868D9FC7616}"/>
              </a:ext>
            </a:extLst>
          </p:cNvPr>
          <p:cNvSpPr>
            <a:spLocks/>
          </p:cNvSpPr>
          <p:nvPr/>
        </p:nvSpPr>
        <p:spPr>
          <a:xfrm>
            <a:off x="6423660" y="6086949"/>
            <a:ext cx="642236" cy="315119"/>
          </a:xfrm>
          <a:custGeom>
            <a:avLst/>
            <a:gdLst>
              <a:gd name="connsiteX0" fmla="*/ 44272 w 662315"/>
              <a:gd name="connsiteY0" fmla="*/ 105198 h 317621"/>
              <a:gd name="connsiteX1" fmla="*/ 70466 w 662315"/>
              <a:gd name="connsiteY1" fmla="*/ 95673 h 317621"/>
              <a:gd name="connsiteX2" fmla="*/ 79991 w 662315"/>
              <a:gd name="connsiteY2" fmla="*/ 93292 h 317621"/>
              <a:gd name="connsiteX3" fmla="*/ 101422 w 662315"/>
              <a:gd name="connsiteY3" fmla="*/ 90911 h 317621"/>
              <a:gd name="connsiteX4" fmla="*/ 125235 w 662315"/>
              <a:gd name="connsiteY4" fmla="*/ 83767 h 317621"/>
              <a:gd name="connsiteX5" fmla="*/ 132379 w 662315"/>
              <a:gd name="connsiteY5" fmla="*/ 79005 h 317621"/>
              <a:gd name="connsiteX6" fmla="*/ 160954 w 662315"/>
              <a:gd name="connsiteY6" fmla="*/ 71861 h 317621"/>
              <a:gd name="connsiteX7" fmla="*/ 180004 w 662315"/>
              <a:gd name="connsiteY7" fmla="*/ 67098 h 317621"/>
              <a:gd name="connsiteX8" fmla="*/ 189529 w 662315"/>
              <a:gd name="connsiteY8" fmla="*/ 64717 h 317621"/>
              <a:gd name="connsiteX9" fmla="*/ 208579 w 662315"/>
              <a:gd name="connsiteY9" fmla="*/ 57573 h 317621"/>
              <a:gd name="connsiteX10" fmla="*/ 222866 w 662315"/>
              <a:gd name="connsiteY10" fmla="*/ 55192 h 317621"/>
              <a:gd name="connsiteX11" fmla="*/ 239535 w 662315"/>
              <a:gd name="connsiteY11" fmla="*/ 48048 h 317621"/>
              <a:gd name="connsiteX12" fmla="*/ 249060 w 662315"/>
              <a:gd name="connsiteY12" fmla="*/ 45667 h 317621"/>
              <a:gd name="connsiteX13" fmla="*/ 258585 w 662315"/>
              <a:gd name="connsiteY13" fmla="*/ 40905 h 317621"/>
              <a:gd name="connsiteX14" fmla="*/ 265729 w 662315"/>
              <a:gd name="connsiteY14" fmla="*/ 36142 h 317621"/>
              <a:gd name="connsiteX15" fmla="*/ 275254 w 662315"/>
              <a:gd name="connsiteY15" fmla="*/ 33761 h 317621"/>
              <a:gd name="connsiteX16" fmla="*/ 289541 w 662315"/>
              <a:gd name="connsiteY16" fmla="*/ 26617 h 317621"/>
              <a:gd name="connsiteX17" fmla="*/ 296685 w 662315"/>
              <a:gd name="connsiteY17" fmla="*/ 21855 h 317621"/>
              <a:gd name="connsiteX18" fmla="*/ 315735 w 662315"/>
              <a:gd name="connsiteY18" fmla="*/ 12330 h 317621"/>
              <a:gd name="connsiteX19" fmla="*/ 325260 w 662315"/>
              <a:gd name="connsiteY19" fmla="*/ 7567 h 317621"/>
              <a:gd name="connsiteX20" fmla="*/ 337166 w 662315"/>
              <a:gd name="connsiteY20" fmla="*/ 5186 h 317621"/>
              <a:gd name="connsiteX21" fmla="*/ 365741 w 662315"/>
              <a:gd name="connsiteY21" fmla="*/ 5186 h 317621"/>
              <a:gd name="connsiteX22" fmla="*/ 380029 w 662315"/>
              <a:gd name="connsiteY22" fmla="*/ 9948 h 317621"/>
              <a:gd name="connsiteX23" fmla="*/ 403841 w 662315"/>
              <a:gd name="connsiteY23" fmla="*/ 21855 h 317621"/>
              <a:gd name="connsiteX24" fmla="*/ 410985 w 662315"/>
              <a:gd name="connsiteY24" fmla="*/ 26617 h 317621"/>
              <a:gd name="connsiteX25" fmla="*/ 422891 w 662315"/>
              <a:gd name="connsiteY25" fmla="*/ 28998 h 317621"/>
              <a:gd name="connsiteX26" fmla="*/ 432416 w 662315"/>
              <a:gd name="connsiteY26" fmla="*/ 31380 h 317621"/>
              <a:gd name="connsiteX27" fmla="*/ 460991 w 662315"/>
              <a:gd name="connsiteY27" fmla="*/ 43286 h 317621"/>
              <a:gd name="connsiteX28" fmla="*/ 491947 w 662315"/>
              <a:gd name="connsiteY28" fmla="*/ 52811 h 317621"/>
              <a:gd name="connsiteX29" fmla="*/ 522904 w 662315"/>
              <a:gd name="connsiteY29" fmla="*/ 59955 h 317621"/>
              <a:gd name="connsiteX30" fmla="*/ 532429 w 662315"/>
              <a:gd name="connsiteY30" fmla="*/ 64717 h 317621"/>
              <a:gd name="connsiteX31" fmla="*/ 539572 w 662315"/>
              <a:gd name="connsiteY31" fmla="*/ 67098 h 317621"/>
              <a:gd name="connsiteX32" fmla="*/ 558622 w 662315"/>
              <a:gd name="connsiteY32" fmla="*/ 76623 h 317621"/>
              <a:gd name="connsiteX33" fmla="*/ 568147 w 662315"/>
              <a:gd name="connsiteY33" fmla="*/ 79005 h 317621"/>
              <a:gd name="connsiteX34" fmla="*/ 577672 w 662315"/>
              <a:gd name="connsiteY34" fmla="*/ 83767 h 317621"/>
              <a:gd name="connsiteX35" fmla="*/ 606247 w 662315"/>
              <a:gd name="connsiteY35" fmla="*/ 93292 h 317621"/>
              <a:gd name="connsiteX36" fmla="*/ 613391 w 662315"/>
              <a:gd name="connsiteY36" fmla="*/ 95673 h 317621"/>
              <a:gd name="connsiteX37" fmla="*/ 627679 w 662315"/>
              <a:gd name="connsiteY37" fmla="*/ 102817 h 317621"/>
              <a:gd name="connsiteX38" fmla="*/ 620535 w 662315"/>
              <a:gd name="connsiteY38" fmla="*/ 105198 h 317621"/>
              <a:gd name="connsiteX39" fmla="*/ 627679 w 662315"/>
              <a:gd name="connsiteY39" fmla="*/ 112342 h 317621"/>
              <a:gd name="connsiteX40" fmla="*/ 634822 w 662315"/>
              <a:gd name="connsiteY40" fmla="*/ 126630 h 317621"/>
              <a:gd name="connsiteX41" fmla="*/ 639585 w 662315"/>
              <a:gd name="connsiteY41" fmla="*/ 138536 h 317621"/>
              <a:gd name="connsiteX42" fmla="*/ 641966 w 662315"/>
              <a:gd name="connsiteY42" fmla="*/ 179017 h 317621"/>
              <a:gd name="connsiteX43" fmla="*/ 627679 w 662315"/>
              <a:gd name="connsiteY43" fmla="*/ 314748 h 317621"/>
              <a:gd name="connsiteX44" fmla="*/ 577672 w 662315"/>
              <a:gd name="connsiteY44" fmla="*/ 305223 h 317621"/>
              <a:gd name="connsiteX45" fmla="*/ 549097 w 662315"/>
              <a:gd name="connsiteY45" fmla="*/ 300461 h 317621"/>
              <a:gd name="connsiteX46" fmla="*/ 246679 w 662315"/>
              <a:gd name="connsiteY46" fmla="*/ 305223 h 317621"/>
              <a:gd name="connsiteX47" fmla="*/ 58560 w 662315"/>
              <a:gd name="connsiteY47" fmla="*/ 307605 h 317621"/>
              <a:gd name="connsiteX48" fmla="*/ 1410 w 662315"/>
              <a:gd name="connsiteY48" fmla="*/ 312367 h 317621"/>
              <a:gd name="connsiteX49" fmla="*/ 10935 w 662315"/>
              <a:gd name="connsiteY49" fmla="*/ 295698 h 317621"/>
              <a:gd name="connsiteX50" fmla="*/ 34747 w 662315"/>
              <a:gd name="connsiteY50" fmla="*/ 269505 h 317621"/>
              <a:gd name="connsiteX51" fmla="*/ 39510 w 662315"/>
              <a:gd name="connsiteY51" fmla="*/ 257598 h 317621"/>
              <a:gd name="connsiteX52" fmla="*/ 44272 w 662315"/>
              <a:gd name="connsiteY52" fmla="*/ 219498 h 317621"/>
              <a:gd name="connsiteX53" fmla="*/ 44272 w 662315"/>
              <a:gd name="connsiteY53" fmla="*/ 105198 h 317621"/>
              <a:gd name="connsiteX0" fmla="*/ 44272 w 643139"/>
              <a:gd name="connsiteY0" fmla="*/ 105198 h 315119"/>
              <a:gd name="connsiteX1" fmla="*/ 70466 w 643139"/>
              <a:gd name="connsiteY1" fmla="*/ 95673 h 315119"/>
              <a:gd name="connsiteX2" fmla="*/ 79991 w 643139"/>
              <a:gd name="connsiteY2" fmla="*/ 93292 h 315119"/>
              <a:gd name="connsiteX3" fmla="*/ 101422 w 643139"/>
              <a:gd name="connsiteY3" fmla="*/ 90911 h 315119"/>
              <a:gd name="connsiteX4" fmla="*/ 125235 w 643139"/>
              <a:gd name="connsiteY4" fmla="*/ 83767 h 315119"/>
              <a:gd name="connsiteX5" fmla="*/ 132379 w 643139"/>
              <a:gd name="connsiteY5" fmla="*/ 79005 h 315119"/>
              <a:gd name="connsiteX6" fmla="*/ 160954 w 643139"/>
              <a:gd name="connsiteY6" fmla="*/ 71861 h 315119"/>
              <a:gd name="connsiteX7" fmla="*/ 180004 w 643139"/>
              <a:gd name="connsiteY7" fmla="*/ 67098 h 315119"/>
              <a:gd name="connsiteX8" fmla="*/ 189529 w 643139"/>
              <a:gd name="connsiteY8" fmla="*/ 64717 h 315119"/>
              <a:gd name="connsiteX9" fmla="*/ 208579 w 643139"/>
              <a:gd name="connsiteY9" fmla="*/ 57573 h 315119"/>
              <a:gd name="connsiteX10" fmla="*/ 222866 w 643139"/>
              <a:gd name="connsiteY10" fmla="*/ 55192 h 315119"/>
              <a:gd name="connsiteX11" fmla="*/ 239535 w 643139"/>
              <a:gd name="connsiteY11" fmla="*/ 48048 h 315119"/>
              <a:gd name="connsiteX12" fmla="*/ 249060 w 643139"/>
              <a:gd name="connsiteY12" fmla="*/ 45667 h 315119"/>
              <a:gd name="connsiteX13" fmla="*/ 258585 w 643139"/>
              <a:gd name="connsiteY13" fmla="*/ 40905 h 315119"/>
              <a:gd name="connsiteX14" fmla="*/ 265729 w 643139"/>
              <a:gd name="connsiteY14" fmla="*/ 36142 h 315119"/>
              <a:gd name="connsiteX15" fmla="*/ 275254 w 643139"/>
              <a:gd name="connsiteY15" fmla="*/ 33761 h 315119"/>
              <a:gd name="connsiteX16" fmla="*/ 289541 w 643139"/>
              <a:gd name="connsiteY16" fmla="*/ 26617 h 315119"/>
              <a:gd name="connsiteX17" fmla="*/ 296685 w 643139"/>
              <a:gd name="connsiteY17" fmla="*/ 21855 h 315119"/>
              <a:gd name="connsiteX18" fmla="*/ 315735 w 643139"/>
              <a:gd name="connsiteY18" fmla="*/ 12330 h 315119"/>
              <a:gd name="connsiteX19" fmla="*/ 325260 w 643139"/>
              <a:gd name="connsiteY19" fmla="*/ 7567 h 315119"/>
              <a:gd name="connsiteX20" fmla="*/ 337166 w 643139"/>
              <a:gd name="connsiteY20" fmla="*/ 5186 h 315119"/>
              <a:gd name="connsiteX21" fmla="*/ 365741 w 643139"/>
              <a:gd name="connsiteY21" fmla="*/ 5186 h 315119"/>
              <a:gd name="connsiteX22" fmla="*/ 380029 w 643139"/>
              <a:gd name="connsiteY22" fmla="*/ 9948 h 315119"/>
              <a:gd name="connsiteX23" fmla="*/ 403841 w 643139"/>
              <a:gd name="connsiteY23" fmla="*/ 21855 h 315119"/>
              <a:gd name="connsiteX24" fmla="*/ 410985 w 643139"/>
              <a:gd name="connsiteY24" fmla="*/ 26617 h 315119"/>
              <a:gd name="connsiteX25" fmla="*/ 422891 w 643139"/>
              <a:gd name="connsiteY25" fmla="*/ 28998 h 315119"/>
              <a:gd name="connsiteX26" fmla="*/ 432416 w 643139"/>
              <a:gd name="connsiteY26" fmla="*/ 31380 h 315119"/>
              <a:gd name="connsiteX27" fmla="*/ 460991 w 643139"/>
              <a:gd name="connsiteY27" fmla="*/ 43286 h 315119"/>
              <a:gd name="connsiteX28" fmla="*/ 491947 w 643139"/>
              <a:gd name="connsiteY28" fmla="*/ 52811 h 315119"/>
              <a:gd name="connsiteX29" fmla="*/ 522904 w 643139"/>
              <a:gd name="connsiteY29" fmla="*/ 59955 h 315119"/>
              <a:gd name="connsiteX30" fmla="*/ 532429 w 643139"/>
              <a:gd name="connsiteY30" fmla="*/ 64717 h 315119"/>
              <a:gd name="connsiteX31" fmla="*/ 539572 w 643139"/>
              <a:gd name="connsiteY31" fmla="*/ 67098 h 315119"/>
              <a:gd name="connsiteX32" fmla="*/ 558622 w 643139"/>
              <a:gd name="connsiteY32" fmla="*/ 76623 h 315119"/>
              <a:gd name="connsiteX33" fmla="*/ 568147 w 643139"/>
              <a:gd name="connsiteY33" fmla="*/ 79005 h 315119"/>
              <a:gd name="connsiteX34" fmla="*/ 577672 w 643139"/>
              <a:gd name="connsiteY34" fmla="*/ 83767 h 315119"/>
              <a:gd name="connsiteX35" fmla="*/ 606247 w 643139"/>
              <a:gd name="connsiteY35" fmla="*/ 93292 h 315119"/>
              <a:gd name="connsiteX36" fmla="*/ 613391 w 643139"/>
              <a:gd name="connsiteY36" fmla="*/ 95673 h 315119"/>
              <a:gd name="connsiteX37" fmla="*/ 627679 w 643139"/>
              <a:gd name="connsiteY37" fmla="*/ 102817 h 315119"/>
              <a:gd name="connsiteX38" fmla="*/ 620535 w 643139"/>
              <a:gd name="connsiteY38" fmla="*/ 105198 h 315119"/>
              <a:gd name="connsiteX39" fmla="*/ 627679 w 643139"/>
              <a:gd name="connsiteY39" fmla="*/ 112342 h 315119"/>
              <a:gd name="connsiteX40" fmla="*/ 634822 w 643139"/>
              <a:gd name="connsiteY40" fmla="*/ 126630 h 315119"/>
              <a:gd name="connsiteX41" fmla="*/ 639585 w 643139"/>
              <a:gd name="connsiteY41" fmla="*/ 138536 h 315119"/>
              <a:gd name="connsiteX42" fmla="*/ 641966 w 643139"/>
              <a:gd name="connsiteY42" fmla="*/ 179017 h 315119"/>
              <a:gd name="connsiteX43" fmla="*/ 627679 w 643139"/>
              <a:gd name="connsiteY43" fmla="*/ 314748 h 315119"/>
              <a:gd name="connsiteX44" fmla="*/ 577672 w 643139"/>
              <a:gd name="connsiteY44" fmla="*/ 305223 h 315119"/>
              <a:gd name="connsiteX45" fmla="*/ 549097 w 643139"/>
              <a:gd name="connsiteY45" fmla="*/ 300461 h 315119"/>
              <a:gd name="connsiteX46" fmla="*/ 246679 w 643139"/>
              <a:gd name="connsiteY46" fmla="*/ 305223 h 315119"/>
              <a:gd name="connsiteX47" fmla="*/ 58560 w 643139"/>
              <a:gd name="connsiteY47" fmla="*/ 307605 h 315119"/>
              <a:gd name="connsiteX48" fmla="*/ 1410 w 643139"/>
              <a:gd name="connsiteY48" fmla="*/ 312367 h 315119"/>
              <a:gd name="connsiteX49" fmla="*/ 10935 w 643139"/>
              <a:gd name="connsiteY49" fmla="*/ 295698 h 315119"/>
              <a:gd name="connsiteX50" fmla="*/ 34747 w 643139"/>
              <a:gd name="connsiteY50" fmla="*/ 269505 h 315119"/>
              <a:gd name="connsiteX51" fmla="*/ 39510 w 643139"/>
              <a:gd name="connsiteY51" fmla="*/ 257598 h 315119"/>
              <a:gd name="connsiteX52" fmla="*/ 44272 w 643139"/>
              <a:gd name="connsiteY52" fmla="*/ 219498 h 315119"/>
              <a:gd name="connsiteX53" fmla="*/ 44272 w 643139"/>
              <a:gd name="connsiteY53" fmla="*/ 105198 h 315119"/>
              <a:gd name="connsiteX0" fmla="*/ 44684 w 643551"/>
              <a:gd name="connsiteY0" fmla="*/ 105198 h 315119"/>
              <a:gd name="connsiteX1" fmla="*/ 70878 w 643551"/>
              <a:gd name="connsiteY1" fmla="*/ 95673 h 315119"/>
              <a:gd name="connsiteX2" fmla="*/ 80403 w 643551"/>
              <a:gd name="connsiteY2" fmla="*/ 93292 h 315119"/>
              <a:gd name="connsiteX3" fmla="*/ 101834 w 643551"/>
              <a:gd name="connsiteY3" fmla="*/ 90911 h 315119"/>
              <a:gd name="connsiteX4" fmla="*/ 125647 w 643551"/>
              <a:gd name="connsiteY4" fmla="*/ 83767 h 315119"/>
              <a:gd name="connsiteX5" fmla="*/ 132791 w 643551"/>
              <a:gd name="connsiteY5" fmla="*/ 79005 h 315119"/>
              <a:gd name="connsiteX6" fmla="*/ 161366 w 643551"/>
              <a:gd name="connsiteY6" fmla="*/ 71861 h 315119"/>
              <a:gd name="connsiteX7" fmla="*/ 180416 w 643551"/>
              <a:gd name="connsiteY7" fmla="*/ 67098 h 315119"/>
              <a:gd name="connsiteX8" fmla="*/ 189941 w 643551"/>
              <a:gd name="connsiteY8" fmla="*/ 64717 h 315119"/>
              <a:gd name="connsiteX9" fmla="*/ 208991 w 643551"/>
              <a:gd name="connsiteY9" fmla="*/ 57573 h 315119"/>
              <a:gd name="connsiteX10" fmla="*/ 223278 w 643551"/>
              <a:gd name="connsiteY10" fmla="*/ 55192 h 315119"/>
              <a:gd name="connsiteX11" fmla="*/ 239947 w 643551"/>
              <a:gd name="connsiteY11" fmla="*/ 48048 h 315119"/>
              <a:gd name="connsiteX12" fmla="*/ 249472 w 643551"/>
              <a:gd name="connsiteY12" fmla="*/ 45667 h 315119"/>
              <a:gd name="connsiteX13" fmla="*/ 258997 w 643551"/>
              <a:gd name="connsiteY13" fmla="*/ 40905 h 315119"/>
              <a:gd name="connsiteX14" fmla="*/ 266141 w 643551"/>
              <a:gd name="connsiteY14" fmla="*/ 36142 h 315119"/>
              <a:gd name="connsiteX15" fmla="*/ 275666 w 643551"/>
              <a:gd name="connsiteY15" fmla="*/ 33761 h 315119"/>
              <a:gd name="connsiteX16" fmla="*/ 289953 w 643551"/>
              <a:gd name="connsiteY16" fmla="*/ 26617 h 315119"/>
              <a:gd name="connsiteX17" fmla="*/ 297097 w 643551"/>
              <a:gd name="connsiteY17" fmla="*/ 21855 h 315119"/>
              <a:gd name="connsiteX18" fmla="*/ 316147 w 643551"/>
              <a:gd name="connsiteY18" fmla="*/ 12330 h 315119"/>
              <a:gd name="connsiteX19" fmla="*/ 325672 w 643551"/>
              <a:gd name="connsiteY19" fmla="*/ 7567 h 315119"/>
              <a:gd name="connsiteX20" fmla="*/ 337578 w 643551"/>
              <a:gd name="connsiteY20" fmla="*/ 5186 h 315119"/>
              <a:gd name="connsiteX21" fmla="*/ 366153 w 643551"/>
              <a:gd name="connsiteY21" fmla="*/ 5186 h 315119"/>
              <a:gd name="connsiteX22" fmla="*/ 380441 w 643551"/>
              <a:gd name="connsiteY22" fmla="*/ 9948 h 315119"/>
              <a:gd name="connsiteX23" fmla="*/ 404253 w 643551"/>
              <a:gd name="connsiteY23" fmla="*/ 21855 h 315119"/>
              <a:gd name="connsiteX24" fmla="*/ 411397 w 643551"/>
              <a:gd name="connsiteY24" fmla="*/ 26617 h 315119"/>
              <a:gd name="connsiteX25" fmla="*/ 423303 w 643551"/>
              <a:gd name="connsiteY25" fmla="*/ 28998 h 315119"/>
              <a:gd name="connsiteX26" fmla="*/ 432828 w 643551"/>
              <a:gd name="connsiteY26" fmla="*/ 31380 h 315119"/>
              <a:gd name="connsiteX27" fmla="*/ 461403 w 643551"/>
              <a:gd name="connsiteY27" fmla="*/ 43286 h 315119"/>
              <a:gd name="connsiteX28" fmla="*/ 492359 w 643551"/>
              <a:gd name="connsiteY28" fmla="*/ 52811 h 315119"/>
              <a:gd name="connsiteX29" fmla="*/ 523316 w 643551"/>
              <a:gd name="connsiteY29" fmla="*/ 59955 h 315119"/>
              <a:gd name="connsiteX30" fmla="*/ 532841 w 643551"/>
              <a:gd name="connsiteY30" fmla="*/ 64717 h 315119"/>
              <a:gd name="connsiteX31" fmla="*/ 539984 w 643551"/>
              <a:gd name="connsiteY31" fmla="*/ 67098 h 315119"/>
              <a:gd name="connsiteX32" fmla="*/ 559034 w 643551"/>
              <a:gd name="connsiteY32" fmla="*/ 76623 h 315119"/>
              <a:gd name="connsiteX33" fmla="*/ 568559 w 643551"/>
              <a:gd name="connsiteY33" fmla="*/ 79005 h 315119"/>
              <a:gd name="connsiteX34" fmla="*/ 578084 w 643551"/>
              <a:gd name="connsiteY34" fmla="*/ 83767 h 315119"/>
              <a:gd name="connsiteX35" fmla="*/ 606659 w 643551"/>
              <a:gd name="connsiteY35" fmla="*/ 93292 h 315119"/>
              <a:gd name="connsiteX36" fmla="*/ 613803 w 643551"/>
              <a:gd name="connsiteY36" fmla="*/ 95673 h 315119"/>
              <a:gd name="connsiteX37" fmla="*/ 628091 w 643551"/>
              <a:gd name="connsiteY37" fmla="*/ 102817 h 315119"/>
              <a:gd name="connsiteX38" fmla="*/ 620947 w 643551"/>
              <a:gd name="connsiteY38" fmla="*/ 105198 h 315119"/>
              <a:gd name="connsiteX39" fmla="*/ 628091 w 643551"/>
              <a:gd name="connsiteY39" fmla="*/ 112342 h 315119"/>
              <a:gd name="connsiteX40" fmla="*/ 635234 w 643551"/>
              <a:gd name="connsiteY40" fmla="*/ 126630 h 315119"/>
              <a:gd name="connsiteX41" fmla="*/ 639997 w 643551"/>
              <a:gd name="connsiteY41" fmla="*/ 138536 h 315119"/>
              <a:gd name="connsiteX42" fmla="*/ 642378 w 643551"/>
              <a:gd name="connsiteY42" fmla="*/ 179017 h 315119"/>
              <a:gd name="connsiteX43" fmla="*/ 628091 w 643551"/>
              <a:gd name="connsiteY43" fmla="*/ 314748 h 315119"/>
              <a:gd name="connsiteX44" fmla="*/ 578084 w 643551"/>
              <a:gd name="connsiteY44" fmla="*/ 305223 h 315119"/>
              <a:gd name="connsiteX45" fmla="*/ 549509 w 643551"/>
              <a:gd name="connsiteY45" fmla="*/ 300461 h 315119"/>
              <a:gd name="connsiteX46" fmla="*/ 247091 w 643551"/>
              <a:gd name="connsiteY46" fmla="*/ 305223 h 315119"/>
              <a:gd name="connsiteX47" fmla="*/ 58972 w 643551"/>
              <a:gd name="connsiteY47" fmla="*/ 307605 h 315119"/>
              <a:gd name="connsiteX48" fmla="*/ 1822 w 643551"/>
              <a:gd name="connsiteY48" fmla="*/ 312367 h 315119"/>
              <a:gd name="connsiteX49" fmla="*/ 11347 w 643551"/>
              <a:gd name="connsiteY49" fmla="*/ 295698 h 315119"/>
              <a:gd name="connsiteX50" fmla="*/ 47065 w 643551"/>
              <a:gd name="connsiteY50" fmla="*/ 271886 h 315119"/>
              <a:gd name="connsiteX51" fmla="*/ 39922 w 643551"/>
              <a:gd name="connsiteY51" fmla="*/ 257598 h 315119"/>
              <a:gd name="connsiteX52" fmla="*/ 44684 w 643551"/>
              <a:gd name="connsiteY52" fmla="*/ 219498 h 315119"/>
              <a:gd name="connsiteX53" fmla="*/ 44684 w 643551"/>
              <a:gd name="connsiteY53" fmla="*/ 105198 h 315119"/>
              <a:gd name="connsiteX0" fmla="*/ 43369 w 642236"/>
              <a:gd name="connsiteY0" fmla="*/ 105198 h 315119"/>
              <a:gd name="connsiteX1" fmla="*/ 69563 w 642236"/>
              <a:gd name="connsiteY1" fmla="*/ 95673 h 315119"/>
              <a:gd name="connsiteX2" fmla="*/ 79088 w 642236"/>
              <a:gd name="connsiteY2" fmla="*/ 93292 h 315119"/>
              <a:gd name="connsiteX3" fmla="*/ 100519 w 642236"/>
              <a:gd name="connsiteY3" fmla="*/ 90911 h 315119"/>
              <a:gd name="connsiteX4" fmla="*/ 124332 w 642236"/>
              <a:gd name="connsiteY4" fmla="*/ 83767 h 315119"/>
              <a:gd name="connsiteX5" fmla="*/ 131476 w 642236"/>
              <a:gd name="connsiteY5" fmla="*/ 79005 h 315119"/>
              <a:gd name="connsiteX6" fmla="*/ 160051 w 642236"/>
              <a:gd name="connsiteY6" fmla="*/ 71861 h 315119"/>
              <a:gd name="connsiteX7" fmla="*/ 179101 w 642236"/>
              <a:gd name="connsiteY7" fmla="*/ 67098 h 315119"/>
              <a:gd name="connsiteX8" fmla="*/ 188626 w 642236"/>
              <a:gd name="connsiteY8" fmla="*/ 64717 h 315119"/>
              <a:gd name="connsiteX9" fmla="*/ 207676 w 642236"/>
              <a:gd name="connsiteY9" fmla="*/ 57573 h 315119"/>
              <a:gd name="connsiteX10" fmla="*/ 221963 w 642236"/>
              <a:gd name="connsiteY10" fmla="*/ 55192 h 315119"/>
              <a:gd name="connsiteX11" fmla="*/ 238632 w 642236"/>
              <a:gd name="connsiteY11" fmla="*/ 48048 h 315119"/>
              <a:gd name="connsiteX12" fmla="*/ 248157 w 642236"/>
              <a:gd name="connsiteY12" fmla="*/ 45667 h 315119"/>
              <a:gd name="connsiteX13" fmla="*/ 257682 w 642236"/>
              <a:gd name="connsiteY13" fmla="*/ 40905 h 315119"/>
              <a:gd name="connsiteX14" fmla="*/ 264826 w 642236"/>
              <a:gd name="connsiteY14" fmla="*/ 36142 h 315119"/>
              <a:gd name="connsiteX15" fmla="*/ 274351 w 642236"/>
              <a:gd name="connsiteY15" fmla="*/ 33761 h 315119"/>
              <a:gd name="connsiteX16" fmla="*/ 288638 w 642236"/>
              <a:gd name="connsiteY16" fmla="*/ 26617 h 315119"/>
              <a:gd name="connsiteX17" fmla="*/ 295782 w 642236"/>
              <a:gd name="connsiteY17" fmla="*/ 21855 h 315119"/>
              <a:gd name="connsiteX18" fmla="*/ 314832 w 642236"/>
              <a:gd name="connsiteY18" fmla="*/ 12330 h 315119"/>
              <a:gd name="connsiteX19" fmla="*/ 324357 w 642236"/>
              <a:gd name="connsiteY19" fmla="*/ 7567 h 315119"/>
              <a:gd name="connsiteX20" fmla="*/ 336263 w 642236"/>
              <a:gd name="connsiteY20" fmla="*/ 5186 h 315119"/>
              <a:gd name="connsiteX21" fmla="*/ 364838 w 642236"/>
              <a:gd name="connsiteY21" fmla="*/ 5186 h 315119"/>
              <a:gd name="connsiteX22" fmla="*/ 379126 w 642236"/>
              <a:gd name="connsiteY22" fmla="*/ 9948 h 315119"/>
              <a:gd name="connsiteX23" fmla="*/ 402938 w 642236"/>
              <a:gd name="connsiteY23" fmla="*/ 21855 h 315119"/>
              <a:gd name="connsiteX24" fmla="*/ 410082 w 642236"/>
              <a:gd name="connsiteY24" fmla="*/ 26617 h 315119"/>
              <a:gd name="connsiteX25" fmla="*/ 421988 w 642236"/>
              <a:gd name="connsiteY25" fmla="*/ 28998 h 315119"/>
              <a:gd name="connsiteX26" fmla="*/ 431513 w 642236"/>
              <a:gd name="connsiteY26" fmla="*/ 31380 h 315119"/>
              <a:gd name="connsiteX27" fmla="*/ 460088 w 642236"/>
              <a:gd name="connsiteY27" fmla="*/ 43286 h 315119"/>
              <a:gd name="connsiteX28" fmla="*/ 491044 w 642236"/>
              <a:gd name="connsiteY28" fmla="*/ 52811 h 315119"/>
              <a:gd name="connsiteX29" fmla="*/ 522001 w 642236"/>
              <a:gd name="connsiteY29" fmla="*/ 59955 h 315119"/>
              <a:gd name="connsiteX30" fmla="*/ 531526 w 642236"/>
              <a:gd name="connsiteY30" fmla="*/ 64717 h 315119"/>
              <a:gd name="connsiteX31" fmla="*/ 538669 w 642236"/>
              <a:gd name="connsiteY31" fmla="*/ 67098 h 315119"/>
              <a:gd name="connsiteX32" fmla="*/ 557719 w 642236"/>
              <a:gd name="connsiteY32" fmla="*/ 76623 h 315119"/>
              <a:gd name="connsiteX33" fmla="*/ 567244 w 642236"/>
              <a:gd name="connsiteY33" fmla="*/ 79005 h 315119"/>
              <a:gd name="connsiteX34" fmla="*/ 576769 w 642236"/>
              <a:gd name="connsiteY34" fmla="*/ 83767 h 315119"/>
              <a:gd name="connsiteX35" fmla="*/ 605344 w 642236"/>
              <a:gd name="connsiteY35" fmla="*/ 93292 h 315119"/>
              <a:gd name="connsiteX36" fmla="*/ 612488 w 642236"/>
              <a:gd name="connsiteY36" fmla="*/ 95673 h 315119"/>
              <a:gd name="connsiteX37" fmla="*/ 626776 w 642236"/>
              <a:gd name="connsiteY37" fmla="*/ 102817 h 315119"/>
              <a:gd name="connsiteX38" fmla="*/ 619632 w 642236"/>
              <a:gd name="connsiteY38" fmla="*/ 105198 h 315119"/>
              <a:gd name="connsiteX39" fmla="*/ 626776 w 642236"/>
              <a:gd name="connsiteY39" fmla="*/ 112342 h 315119"/>
              <a:gd name="connsiteX40" fmla="*/ 633919 w 642236"/>
              <a:gd name="connsiteY40" fmla="*/ 126630 h 315119"/>
              <a:gd name="connsiteX41" fmla="*/ 638682 w 642236"/>
              <a:gd name="connsiteY41" fmla="*/ 138536 h 315119"/>
              <a:gd name="connsiteX42" fmla="*/ 641063 w 642236"/>
              <a:gd name="connsiteY42" fmla="*/ 179017 h 315119"/>
              <a:gd name="connsiteX43" fmla="*/ 626776 w 642236"/>
              <a:gd name="connsiteY43" fmla="*/ 314748 h 315119"/>
              <a:gd name="connsiteX44" fmla="*/ 576769 w 642236"/>
              <a:gd name="connsiteY44" fmla="*/ 305223 h 315119"/>
              <a:gd name="connsiteX45" fmla="*/ 548194 w 642236"/>
              <a:gd name="connsiteY45" fmla="*/ 300461 h 315119"/>
              <a:gd name="connsiteX46" fmla="*/ 245776 w 642236"/>
              <a:gd name="connsiteY46" fmla="*/ 305223 h 315119"/>
              <a:gd name="connsiteX47" fmla="*/ 57657 w 642236"/>
              <a:gd name="connsiteY47" fmla="*/ 307605 h 315119"/>
              <a:gd name="connsiteX48" fmla="*/ 507 w 642236"/>
              <a:gd name="connsiteY48" fmla="*/ 312367 h 315119"/>
              <a:gd name="connsiteX49" fmla="*/ 40989 w 642236"/>
              <a:gd name="connsiteY49" fmla="*/ 298080 h 315119"/>
              <a:gd name="connsiteX50" fmla="*/ 45750 w 642236"/>
              <a:gd name="connsiteY50" fmla="*/ 271886 h 315119"/>
              <a:gd name="connsiteX51" fmla="*/ 38607 w 642236"/>
              <a:gd name="connsiteY51" fmla="*/ 257598 h 315119"/>
              <a:gd name="connsiteX52" fmla="*/ 43369 w 642236"/>
              <a:gd name="connsiteY52" fmla="*/ 219498 h 315119"/>
              <a:gd name="connsiteX53" fmla="*/ 43369 w 642236"/>
              <a:gd name="connsiteY53" fmla="*/ 105198 h 3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42236" h="315119">
                <a:moveTo>
                  <a:pt x="43369" y="105198"/>
                </a:moveTo>
                <a:cubicBezTo>
                  <a:pt x="47735" y="84560"/>
                  <a:pt x="61423" y="97708"/>
                  <a:pt x="69563" y="95673"/>
                </a:cubicBezTo>
                <a:cubicBezTo>
                  <a:pt x="72738" y="94879"/>
                  <a:pt x="75853" y="93790"/>
                  <a:pt x="79088" y="93292"/>
                </a:cubicBezTo>
                <a:cubicBezTo>
                  <a:pt x="86192" y="92199"/>
                  <a:pt x="93375" y="91705"/>
                  <a:pt x="100519" y="90911"/>
                </a:cubicBezTo>
                <a:cubicBezTo>
                  <a:pt x="117912" y="85113"/>
                  <a:pt x="109937" y="87365"/>
                  <a:pt x="124332" y="83767"/>
                </a:cubicBezTo>
                <a:cubicBezTo>
                  <a:pt x="126713" y="82180"/>
                  <a:pt x="128861" y="80167"/>
                  <a:pt x="131476" y="79005"/>
                </a:cubicBezTo>
                <a:cubicBezTo>
                  <a:pt x="143519" y="73652"/>
                  <a:pt x="147375" y="74165"/>
                  <a:pt x="160051" y="71861"/>
                </a:cubicBezTo>
                <a:cubicBezTo>
                  <a:pt x="180029" y="68229"/>
                  <a:pt x="164638" y="71231"/>
                  <a:pt x="179101" y="67098"/>
                </a:cubicBezTo>
                <a:cubicBezTo>
                  <a:pt x="182248" y="66199"/>
                  <a:pt x="185521" y="65752"/>
                  <a:pt x="188626" y="64717"/>
                </a:cubicBezTo>
                <a:cubicBezTo>
                  <a:pt x="192318" y="63486"/>
                  <a:pt x="202670" y="58686"/>
                  <a:pt x="207676" y="57573"/>
                </a:cubicBezTo>
                <a:cubicBezTo>
                  <a:pt x="212389" y="56526"/>
                  <a:pt x="217250" y="56239"/>
                  <a:pt x="221963" y="55192"/>
                </a:cubicBezTo>
                <a:cubicBezTo>
                  <a:pt x="231643" y="53041"/>
                  <a:pt x="228038" y="52021"/>
                  <a:pt x="238632" y="48048"/>
                </a:cubicBezTo>
                <a:cubicBezTo>
                  <a:pt x="241696" y="46899"/>
                  <a:pt x="245093" y="46816"/>
                  <a:pt x="248157" y="45667"/>
                </a:cubicBezTo>
                <a:cubicBezTo>
                  <a:pt x="251481" y="44421"/>
                  <a:pt x="254600" y="42666"/>
                  <a:pt x="257682" y="40905"/>
                </a:cubicBezTo>
                <a:cubicBezTo>
                  <a:pt x="260167" y="39485"/>
                  <a:pt x="262195" y="37269"/>
                  <a:pt x="264826" y="36142"/>
                </a:cubicBezTo>
                <a:cubicBezTo>
                  <a:pt x="267834" y="34853"/>
                  <a:pt x="271176" y="34555"/>
                  <a:pt x="274351" y="33761"/>
                </a:cubicBezTo>
                <a:cubicBezTo>
                  <a:pt x="279113" y="31380"/>
                  <a:pt x="283984" y="29203"/>
                  <a:pt x="288638" y="26617"/>
                </a:cubicBezTo>
                <a:cubicBezTo>
                  <a:pt x="291140" y="25227"/>
                  <a:pt x="293270" y="23225"/>
                  <a:pt x="295782" y="21855"/>
                </a:cubicBezTo>
                <a:cubicBezTo>
                  <a:pt x="302015" y="18455"/>
                  <a:pt x="308482" y="15505"/>
                  <a:pt x="314832" y="12330"/>
                </a:cubicBezTo>
                <a:cubicBezTo>
                  <a:pt x="318007" y="10742"/>
                  <a:pt x="320876" y="8263"/>
                  <a:pt x="324357" y="7567"/>
                </a:cubicBezTo>
                <a:lnTo>
                  <a:pt x="336263" y="5186"/>
                </a:lnTo>
                <a:cubicBezTo>
                  <a:pt x="350423" y="-1895"/>
                  <a:pt x="344592" y="-1562"/>
                  <a:pt x="364838" y="5186"/>
                </a:cubicBezTo>
                <a:lnTo>
                  <a:pt x="379126" y="9948"/>
                </a:lnTo>
                <a:cubicBezTo>
                  <a:pt x="396136" y="21288"/>
                  <a:pt x="387860" y="18084"/>
                  <a:pt x="402938" y="21855"/>
                </a:cubicBezTo>
                <a:cubicBezTo>
                  <a:pt x="405319" y="23442"/>
                  <a:pt x="407402" y="25612"/>
                  <a:pt x="410082" y="26617"/>
                </a:cubicBezTo>
                <a:cubicBezTo>
                  <a:pt x="413872" y="28038"/>
                  <a:pt x="418037" y="28120"/>
                  <a:pt x="421988" y="28998"/>
                </a:cubicBezTo>
                <a:cubicBezTo>
                  <a:pt x="425183" y="29708"/>
                  <a:pt x="428338" y="30586"/>
                  <a:pt x="431513" y="31380"/>
                </a:cubicBezTo>
                <a:cubicBezTo>
                  <a:pt x="447216" y="41847"/>
                  <a:pt x="429909" y="31215"/>
                  <a:pt x="460088" y="43286"/>
                </a:cubicBezTo>
                <a:cubicBezTo>
                  <a:pt x="476348" y="49789"/>
                  <a:pt x="470487" y="48067"/>
                  <a:pt x="491044" y="52811"/>
                </a:cubicBezTo>
                <a:cubicBezTo>
                  <a:pt x="498275" y="54480"/>
                  <a:pt x="516966" y="57438"/>
                  <a:pt x="522001" y="59955"/>
                </a:cubicBezTo>
                <a:cubicBezTo>
                  <a:pt x="525176" y="61542"/>
                  <a:pt x="528263" y="63319"/>
                  <a:pt x="531526" y="64717"/>
                </a:cubicBezTo>
                <a:cubicBezTo>
                  <a:pt x="533833" y="65706"/>
                  <a:pt x="536384" y="66059"/>
                  <a:pt x="538669" y="67098"/>
                </a:cubicBezTo>
                <a:cubicBezTo>
                  <a:pt x="545132" y="70036"/>
                  <a:pt x="550832" y="74901"/>
                  <a:pt x="557719" y="76623"/>
                </a:cubicBezTo>
                <a:cubicBezTo>
                  <a:pt x="560894" y="77417"/>
                  <a:pt x="564180" y="77856"/>
                  <a:pt x="567244" y="79005"/>
                </a:cubicBezTo>
                <a:cubicBezTo>
                  <a:pt x="570568" y="80251"/>
                  <a:pt x="573456" y="82493"/>
                  <a:pt x="576769" y="83767"/>
                </a:cubicBezTo>
                <a:cubicBezTo>
                  <a:pt x="586140" y="87371"/>
                  <a:pt x="595819" y="90117"/>
                  <a:pt x="605344" y="93292"/>
                </a:cubicBezTo>
                <a:cubicBezTo>
                  <a:pt x="607725" y="94086"/>
                  <a:pt x="610243" y="94550"/>
                  <a:pt x="612488" y="95673"/>
                </a:cubicBezTo>
                <a:lnTo>
                  <a:pt x="626776" y="102817"/>
                </a:lnTo>
                <a:cubicBezTo>
                  <a:pt x="624395" y="103611"/>
                  <a:pt x="619632" y="102688"/>
                  <a:pt x="619632" y="105198"/>
                </a:cubicBezTo>
                <a:cubicBezTo>
                  <a:pt x="619632" y="108566"/>
                  <a:pt x="624620" y="109755"/>
                  <a:pt x="626776" y="112342"/>
                </a:cubicBezTo>
                <a:cubicBezTo>
                  <a:pt x="632524" y="119239"/>
                  <a:pt x="630990" y="118819"/>
                  <a:pt x="633919" y="126630"/>
                </a:cubicBezTo>
                <a:cubicBezTo>
                  <a:pt x="635420" y="130632"/>
                  <a:pt x="637094" y="134567"/>
                  <a:pt x="638682" y="138536"/>
                </a:cubicBezTo>
                <a:cubicBezTo>
                  <a:pt x="639476" y="152030"/>
                  <a:pt x="640523" y="165511"/>
                  <a:pt x="641063" y="179017"/>
                </a:cubicBezTo>
                <a:cubicBezTo>
                  <a:pt x="646848" y="323626"/>
                  <a:pt x="629512" y="315688"/>
                  <a:pt x="626776" y="314748"/>
                </a:cubicBezTo>
                <a:cubicBezTo>
                  <a:pt x="585913" y="303074"/>
                  <a:pt x="641858" y="318240"/>
                  <a:pt x="576769" y="305223"/>
                </a:cubicBezTo>
                <a:cubicBezTo>
                  <a:pt x="559359" y="301741"/>
                  <a:pt x="568870" y="303414"/>
                  <a:pt x="548194" y="300461"/>
                </a:cubicBezTo>
                <a:cubicBezTo>
                  <a:pt x="394228" y="305427"/>
                  <a:pt x="511325" y="302188"/>
                  <a:pt x="245776" y="305223"/>
                </a:cubicBezTo>
                <a:lnTo>
                  <a:pt x="57657" y="307605"/>
                </a:lnTo>
                <a:lnTo>
                  <a:pt x="507" y="312367"/>
                </a:lnTo>
                <a:cubicBezTo>
                  <a:pt x="-4818" y="308817"/>
                  <a:pt x="33449" y="304827"/>
                  <a:pt x="40989" y="298080"/>
                </a:cubicBezTo>
                <a:cubicBezTo>
                  <a:pt x="48529" y="291333"/>
                  <a:pt x="37179" y="280457"/>
                  <a:pt x="45750" y="271886"/>
                </a:cubicBezTo>
                <a:cubicBezTo>
                  <a:pt x="47338" y="267917"/>
                  <a:pt x="37570" y="261745"/>
                  <a:pt x="38607" y="257598"/>
                </a:cubicBezTo>
                <a:cubicBezTo>
                  <a:pt x="40315" y="250768"/>
                  <a:pt x="42533" y="224795"/>
                  <a:pt x="43369" y="219498"/>
                </a:cubicBezTo>
                <a:cubicBezTo>
                  <a:pt x="52958" y="158768"/>
                  <a:pt x="39003" y="125836"/>
                  <a:pt x="43369" y="105198"/>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15F40F6-143D-E980-B77A-A3B148724484}"/>
              </a:ext>
            </a:extLst>
          </p:cNvPr>
          <p:cNvSpPr>
            <a:spLocks/>
          </p:cNvSpPr>
          <p:nvPr/>
        </p:nvSpPr>
        <p:spPr>
          <a:xfrm>
            <a:off x="4024264" y="5358957"/>
            <a:ext cx="1171610" cy="373980"/>
          </a:xfrm>
          <a:custGeom>
            <a:avLst/>
            <a:gdLst>
              <a:gd name="connsiteX0" fmla="*/ 21432 w 1171610"/>
              <a:gd name="connsiteY0" fmla="*/ 354806 h 381914"/>
              <a:gd name="connsiteX1" fmla="*/ 19050 w 1171610"/>
              <a:gd name="connsiteY1" fmla="*/ 321469 h 381914"/>
              <a:gd name="connsiteX2" fmla="*/ 16669 w 1171610"/>
              <a:gd name="connsiteY2" fmla="*/ 314325 h 381914"/>
              <a:gd name="connsiteX3" fmla="*/ 14288 w 1171610"/>
              <a:gd name="connsiteY3" fmla="*/ 276225 h 381914"/>
              <a:gd name="connsiteX4" fmla="*/ 4763 w 1171610"/>
              <a:gd name="connsiteY4" fmla="*/ 171450 h 381914"/>
              <a:gd name="connsiteX5" fmla="*/ 0 w 1171610"/>
              <a:gd name="connsiteY5" fmla="*/ 164306 h 381914"/>
              <a:gd name="connsiteX6" fmla="*/ 7144 w 1171610"/>
              <a:gd name="connsiteY6" fmla="*/ 154781 h 381914"/>
              <a:gd name="connsiteX7" fmla="*/ 35719 w 1171610"/>
              <a:gd name="connsiteY7" fmla="*/ 142875 h 381914"/>
              <a:gd name="connsiteX8" fmla="*/ 57150 w 1171610"/>
              <a:gd name="connsiteY8" fmla="*/ 138113 h 381914"/>
              <a:gd name="connsiteX9" fmla="*/ 71438 w 1171610"/>
              <a:gd name="connsiteY9" fmla="*/ 135731 h 381914"/>
              <a:gd name="connsiteX10" fmla="*/ 90488 w 1171610"/>
              <a:gd name="connsiteY10" fmla="*/ 130969 h 381914"/>
              <a:gd name="connsiteX11" fmla="*/ 102394 w 1171610"/>
              <a:gd name="connsiteY11" fmla="*/ 128588 h 381914"/>
              <a:gd name="connsiteX12" fmla="*/ 121444 w 1171610"/>
              <a:gd name="connsiteY12" fmla="*/ 123825 h 381914"/>
              <a:gd name="connsiteX13" fmla="*/ 152400 w 1171610"/>
              <a:gd name="connsiteY13" fmla="*/ 119063 h 381914"/>
              <a:gd name="connsiteX14" fmla="*/ 176213 w 1171610"/>
              <a:gd name="connsiteY14" fmla="*/ 116681 h 381914"/>
              <a:gd name="connsiteX15" fmla="*/ 185738 w 1171610"/>
              <a:gd name="connsiteY15" fmla="*/ 114300 h 381914"/>
              <a:gd name="connsiteX16" fmla="*/ 276225 w 1171610"/>
              <a:gd name="connsiteY16" fmla="*/ 119063 h 381914"/>
              <a:gd name="connsiteX17" fmla="*/ 290513 w 1171610"/>
              <a:gd name="connsiteY17" fmla="*/ 116681 h 381914"/>
              <a:gd name="connsiteX18" fmla="*/ 304800 w 1171610"/>
              <a:gd name="connsiteY18" fmla="*/ 104775 h 381914"/>
              <a:gd name="connsiteX19" fmla="*/ 316707 w 1171610"/>
              <a:gd name="connsiteY19" fmla="*/ 102394 h 381914"/>
              <a:gd name="connsiteX20" fmla="*/ 330994 w 1171610"/>
              <a:gd name="connsiteY20" fmla="*/ 97631 h 381914"/>
              <a:gd name="connsiteX21" fmla="*/ 338138 w 1171610"/>
              <a:gd name="connsiteY21" fmla="*/ 95250 h 381914"/>
              <a:gd name="connsiteX22" fmla="*/ 345282 w 1171610"/>
              <a:gd name="connsiteY22" fmla="*/ 90488 h 381914"/>
              <a:gd name="connsiteX23" fmla="*/ 357188 w 1171610"/>
              <a:gd name="connsiteY23" fmla="*/ 88106 h 381914"/>
              <a:gd name="connsiteX24" fmla="*/ 390525 w 1171610"/>
              <a:gd name="connsiteY24" fmla="*/ 76200 h 381914"/>
              <a:gd name="connsiteX25" fmla="*/ 397669 w 1171610"/>
              <a:gd name="connsiteY25" fmla="*/ 71438 h 381914"/>
              <a:gd name="connsiteX26" fmla="*/ 409575 w 1171610"/>
              <a:gd name="connsiteY26" fmla="*/ 69056 h 381914"/>
              <a:gd name="connsiteX27" fmla="*/ 419100 w 1171610"/>
              <a:gd name="connsiteY27" fmla="*/ 66675 h 381914"/>
              <a:gd name="connsiteX28" fmla="*/ 435769 w 1171610"/>
              <a:gd name="connsiteY28" fmla="*/ 61913 h 381914"/>
              <a:gd name="connsiteX29" fmla="*/ 450057 w 1171610"/>
              <a:gd name="connsiteY29" fmla="*/ 57150 h 381914"/>
              <a:gd name="connsiteX30" fmla="*/ 461963 w 1171610"/>
              <a:gd name="connsiteY30" fmla="*/ 54769 h 381914"/>
              <a:gd name="connsiteX31" fmla="*/ 469107 w 1171610"/>
              <a:gd name="connsiteY31" fmla="*/ 50006 h 381914"/>
              <a:gd name="connsiteX32" fmla="*/ 481013 w 1171610"/>
              <a:gd name="connsiteY32" fmla="*/ 47625 h 381914"/>
              <a:gd name="connsiteX33" fmla="*/ 490538 w 1171610"/>
              <a:gd name="connsiteY33" fmla="*/ 45244 h 381914"/>
              <a:gd name="connsiteX34" fmla="*/ 502444 w 1171610"/>
              <a:gd name="connsiteY34" fmla="*/ 38100 h 381914"/>
              <a:gd name="connsiteX35" fmla="*/ 511969 w 1171610"/>
              <a:gd name="connsiteY35" fmla="*/ 35719 h 381914"/>
              <a:gd name="connsiteX36" fmla="*/ 519113 w 1171610"/>
              <a:gd name="connsiteY36" fmla="*/ 33338 h 381914"/>
              <a:gd name="connsiteX37" fmla="*/ 528638 w 1171610"/>
              <a:gd name="connsiteY37" fmla="*/ 28575 h 381914"/>
              <a:gd name="connsiteX38" fmla="*/ 542925 w 1171610"/>
              <a:gd name="connsiteY38" fmla="*/ 23813 h 381914"/>
              <a:gd name="connsiteX39" fmla="*/ 552450 w 1171610"/>
              <a:gd name="connsiteY39" fmla="*/ 16669 h 381914"/>
              <a:gd name="connsiteX40" fmla="*/ 559594 w 1171610"/>
              <a:gd name="connsiteY40" fmla="*/ 14288 h 381914"/>
              <a:gd name="connsiteX41" fmla="*/ 576263 w 1171610"/>
              <a:gd name="connsiteY41" fmla="*/ 2381 h 381914"/>
              <a:gd name="connsiteX42" fmla="*/ 583407 w 1171610"/>
              <a:gd name="connsiteY42" fmla="*/ 0 h 381914"/>
              <a:gd name="connsiteX43" fmla="*/ 595313 w 1171610"/>
              <a:gd name="connsiteY43" fmla="*/ 4763 h 381914"/>
              <a:gd name="connsiteX44" fmla="*/ 611982 w 1171610"/>
              <a:gd name="connsiteY44" fmla="*/ 14288 h 381914"/>
              <a:gd name="connsiteX45" fmla="*/ 628650 w 1171610"/>
              <a:gd name="connsiteY45" fmla="*/ 16669 h 381914"/>
              <a:gd name="connsiteX46" fmla="*/ 645319 w 1171610"/>
              <a:gd name="connsiteY46" fmla="*/ 21431 h 381914"/>
              <a:gd name="connsiteX47" fmla="*/ 657225 w 1171610"/>
              <a:gd name="connsiteY47" fmla="*/ 23813 h 381914"/>
              <a:gd name="connsiteX48" fmla="*/ 666750 w 1171610"/>
              <a:gd name="connsiteY48" fmla="*/ 26194 h 381914"/>
              <a:gd name="connsiteX49" fmla="*/ 673894 w 1171610"/>
              <a:gd name="connsiteY49" fmla="*/ 30956 h 381914"/>
              <a:gd name="connsiteX50" fmla="*/ 697707 w 1171610"/>
              <a:gd name="connsiteY50" fmla="*/ 35719 h 381914"/>
              <a:gd name="connsiteX51" fmla="*/ 704850 w 1171610"/>
              <a:gd name="connsiteY51" fmla="*/ 40481 h 381914"/>
              <a:gd name="connsiteX52" fmla="*/ 731044 w 1171610"/>
              <a:gd name="connsiteY52" fmla="*/ 45244 h 381914"/>
              <a:gd name="connsiteX53" fmla="*/ 754857 w 1171610"/>
              <a:gd name="connsiteY53" fmla="*/ 54769 h 381914"/>
              <a:gd name="connsiteX54" fmla="*/ 771525 w 1171610"/>
              <a:gd name="connsiteY54" fmla="*/ 59531 h 381914"/>
              <a:gd name="connsiteX55" fmla="*/ 785813 w 1171610"/>
              <a:gd name="connsiteY55" fmla="*/ 64294 h 381914"/>
              <a:gd name="connsiteX56" fmla="*/ 795338 w 1171610"/>
              <a:gd name="connsiteY56" fmla="*/ 69056 h 381914"/>
              <a:gd name="connsiteX57" fmla="*/ 807244 w 1171610"/>
              <a:gd name="connsiteY57" fmla="*/ 73819 h 381914"/>
              <a:gd name="connsiteX58" fmla="*/ 821532 w 1171610"/>
              <a:gd name="connsiteY58" fmla="*/ 78581 h 381914"/>
              <a:gd name="connsiteX59" fmla="*/ 845344 w 1171610"/>
              <a:gd name="connsiteY59" fmla="*/ 88106 h 381914"/>
              <a:gd name="connsiteX60" fmla="*/ 857250 w 1171610"/>
              <a:gd name="connsiteY60" fmla="*/ 92869 h 381914"/>
              <a:gd name="connsiteX61" fmla="*/ 871538 w 1171610"/>
              <a:gd name="connsiteY61" fmla="*/ 97631 h 381914"/>
              <a:gd name="connsiteX62" fmla="*/ 892969 w 1171610"/>
              <a:gd name="connsiteY62" fmla="*/ 107156 h 381914"/>
              <a:gd name="connsiteX63" fmla="*/ 900113 w 1171610"/>
              <a:gd name="connsiteY63" fmla="*/ 114300 h 381914"/>
              <a:gd name="connsiteX64" fmla="*/ 907257 w 1171610"/>
              <a:gd name="connsiteY64" fmla="*/ 116681 h 381914"/>
              <a:gd name="connsiteX65" fmla="*/ 935832 w 1171610"/>
              <a:gd name="connsiteY65" fmla="*/ 119063 h 381914"/>
              <a:gd name="connsiteX66" fmla="*/ 1014413 w 1171610"/>
              <a:gd name="connsiteY66" fmla="*/ 121444 h 381914"/>
              <a:gd name="connsiteX67" fmla="*/ 1062038 w 1171610"/>
              <a:gd name="connsiteY67" fmla="*/ 123825 h 381914"/>
              <a:gd name="connsiteX68" fmla="*/ 1078707 w 1171610"/>
              <a:gd name="connsiteY68" fmla="*/ 126206 h 381914"/>
              <a:gd name="connsiteX69" fmla="*/ 1104900 w 1171610"/>
              <a:gd name="connsiteY69" fmla="*/ 128588 h 381914"/>
              <a:gd name="connsiteX70" fmla="*/ 1112044 w 1171610"/>
              <a:gd name="connsiteY70" fmla="*/ 130969 h 381914"/>
              <a:gd name="connsiteX71" fmla="*/ 1126332 w 1171610"/>
              <a:gd name="connsiteY71" fmla="*/ 133350 h 381914"/>
              <a:gd name="connsiteX72" fmla="*/ 1157288 w 1171610"/>
              <a:gd name="connsiteY72" fmla="*/ 138113 h 381914"/>
              <a:gd name="connsiteX73" fmla="*/ 1164432 w 1171610"/>
              <a:gd name="connsiteY73" fmla="*/ 142875 h 381914"/>
              <a:gd name="connsiteX74" fmla="*/ 1171575 w 1171610"/>
              <a:gd name="connsiteY74" fmla="*/ 152400 h 381914"/>
              <a:gd name="connsiteX75" fmla="*/ 1166813 w 1171610"/>
              <a:gd name="connsiteY75" fmla="*/ 159544 h 381914"/>
              <a:gd name="connsiteX76" fmla="*/ 1147763 w 1171610"/>
              <a:gd name="connsiteY76" fmla="*/ 169069 h 381914"/>
              <a:gd name="connsiteX77" fmla="*/ 1138238 w 1171610"/>
              <a:gd name="connsiteY77" fmla="*/ 176213 h 381914"/>
              <a:gd name="connsiteX78" fmla="*/ 1143000 w 1171610"/>
              <a:gd name="connsiteY78" fmla="*/ 214313 h 381914"/>
              <a:gd name="connsiteX79" fmla="*/ 1145382 w 1171610"/>
              <a:gd name="connsiteY79" fmla="*/ 230981 h 381914"/>
              <a:gd name="connsiteX80" fmla="*/ 1140619 w 1171610"/>
              <a:gd name="connsiteY80" fmla="*/ 321469 h 381914"/>
              <a:gd name="connsiteX81" fmla="*/ 1138238 w 1171610"/>
              <a:gd name="connsiteY81" fmla="*/ 357188 h 381914"/>
              <a:gd name="connsiteX82" fmla="*/ 1123950 w 1171610"/>
              <a:gd name="connsiteY82" fmla="*/ 359569 h 381914"/>
              <a:gd name="connsiteX83" fmla="*/ 1073944 w 1171610"/>
              <a:gd name="connsiteY83" fmla="*/ 361950 h 381914"/>
              <a:gd name="connsiteX84" fmla="*/ 1047750 w 1171610"/>
              <a:gd name="connsiteY84" fmla="*/ 366713 h 381914"/>
              <a:gd name="connsiteX85" fmla="*/ 964407 w 1171610"/>
              <a:gd name="connsiteY85" fmla="*/ 369094 h 381914"/>
              <a:gd name="connsiteX86" fmla="*/ 819150 w 1171610"/>
              <a:gd name="connsiteY86" fmla="*/ 371475 h 381914"/>
              <a:gd name="connsiteX87" fmla="*/ 476250 w 1171610"/>
              <a:gd name="connsiteY87" fmla="*/ 376238 h 381914"/>
              <a:gd name="connsiteX88" fmla="*/ 411957 w 1171610"/>
              <a:gd name="connsiteY88" fmla="*/ 373856 h 381914"/>
              <a:gd name="connsiteX89" fmla="*/ 378619 w 1171610"/>
              <a:gd name="connsiteY89" fmla="*/ 369094 h 381914"/>
              <a:gd name="connsiteX90" fmla="*/ 333375 w 1171610"/>
              <a:gd name="connsiteY90" fmla="*/ 366713 h 381914"/>
              <a:gd name="connsiteX91" fmla="*/ 276225 w 1171610"/>
              <a:gd name="connsiteY91" fmla="*/ 369094 h 381914"/>
              <a:gd name="connsiteX92" fmla="*/ 257175 w 1171610"/>
              <a:gd name="connsiteY92" fmla="*/ 371475 h 381914"/>
              <a:gd name="connsiteX93" fmla="*/ 223838 w 1171610"/>
              <a:gd name="connsiteY93" fmla="*/ 373856 h 381914"/>
              <a:gd name="connsiteX94" fmla="*/ 157163 w 1171610"/>
              <a:gd name="connsiteY94" fmla="*/ 371475 h 381914"/>
              <a:gd name="connsiteX95" fmla="*/ 128588 w 1171610"/>
              <a:gd name="connsiteY95" fmla="*/ 369094 h 381914"/>
              <a:gd name="connsiteX96" fmla="*/ 21432 w 1171610"/>
              <a:gd name="connsiteY96" fmla="*/ 354806 h 381914"/>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819150 w 1171610"/>
              <a:gd name="connsiteY86" fmla="*/ 371475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86115"/>
              <a:gd name="connsiteX1" fmla="*/ 19050 w 1171610"/>
              <a:gd name="connsiteY1" fmla="*/ 321469 h 386115"/>
              <a:gd name="connsiteX2" fmla="*/ 16669 w 1171610"/>
              <a:gd name="connsiteY2" fmla="*/ 314325 h 386115"/>
              <a:gd name="connsiteX3" fmla="*/ 14288 w 1171610"/>
              <a:gd name="connsiteY3" fmla="*/ 276225 h 386115"/>
              <a:gd name="connsiteX4" fmla="*/ 4763 w 1171610"/>
              <a:gd name="connsiteY4" fmla="*/ 171450 h 386115"/>
              <a:gd name="connsiteX5" fmla="*/ 0 w 1171610"/>
              <a:gd name="connsiteY5" fmla="*/ 164306 h 386115"/>
              <a:gd name="connsiteX6" fmla="*/ 7144 w 1171610"/>
              <a:gd name="connsiteY6" fmla="*/ 154781 h 386115"/>
              <a:gd name="connsiteX7" fmla="*/ 35719 w 1171610"/>
              <a:gd name="connsiteY7" fmla="*/ 142875 h 386115"/>
              <a:gd name="connsiteX8" fmla="*/ 57150 w 1171610"/>
              <a:gd name="connsiteY8" fmla="*/ 138113 h 386115"/>
              <a:gd name="connsiteX9" fmla="*/ 71438 w 1171610"/>
              <a:gd name="connsiteY9" fmla="*/ 135731 h 386115"/>
              <a:gd name="connsiteX10" fmla="*/ 90488 w 1171610"/>
              <a:gd name="connsiteY10" fmla="*/ 130969 h 386115"/>
              <a:gd name="connsiteX11" fmla="*/ 102394 w 1171610"/>
              <a:gd name="connsiteY11" fmla="*/ 128588 h 386115"/>
              <a:gd name="connsiteX12" fmla="*/ 121444 w 1171610"/>
              <a:gd name="connsiteY12" fmla="*/ 123825 h 386115"/>
              <a:gd name="connsiteX13" fmla="*/ 152400 w 1171610"/>
              <a:gd name="connsiteY13" fmla="*/ 119063 h 386115"/>
              <a:gd name="connsiteX14" fmla="*/ 176213 w 1171610"/>
              <a:gd name="connsiteY14" fmla="*/ 116681 h 386115"/>
              <a:gd name="connsiteX15" fmla="*/ 185738 w 1171610"/>
              <a:gd name="connsiteY15" fmla="*/ 114300 h 386115"/>
              <a:gd name="connsiteX16" fmla="*/ 276225 w 1171610"/>
              <a:gd name="connsiteY16" fmla="*/ 119063 h 386115"/>
              <a:gd name="connsiteX17" fmla="*/ 290513 w 1171610"/>
              <a:gd name="connsiteY17" fmla="*/ 116681 h 386115"/>
              <a:gd name="connsiteX18" fmla="*/ 304800 w 1171610"/>
              <a:gd name="connsiteY18" fmla="*/ 104775 h 386115"/>
              <a:gd name="connsiteX19" fmla="*/ 316707 w 1171610"/>
              <a:gd name="connsiteY19" fmla="*/ 102394 h 386115"/>
              <a:gd name="connsiteX20" fmla="*/ 330994 w 1171610"/>
              <a:gd name="connsiteY20" fmla="*/ 97631 h 386115"/>
              <a:gd name="connsiteX21" fmla="*/ 338138 w 1171610"/>
              <a:gd name="connsiteY21" fmla="*/ 95250 h 386115"/>
              <a:gd name="connsiteX22" fmla="*/ 345282 w 1171610"/>
              <a:gd name="connsiteY22" fmla="*/ 90488 h 386115"/>
              <a:gd name="connsiteX23" fmla="*/ 357188 w 1171610"/>
              <a:gd name="connsiteY23" fmla="*/ 88106 h 386115"/>
              <a:gd name="connsiteX24" fmla="*/ 390525 w 1171610"/>
              <a:gd name="connsiteY24" fmla="*/ 76200 h 386115"/>
              <a:gd name="connsiteX25" fmla="*/ 397669 w 1171610"/>
              <a:gd name="connsiteY25" fmla="*/ 71438 h 386115"/>
              <a:gd name="connsiteX26" fmla="*/ 409575 w 1171610"/>
              <a:gd name="connsiteY26" fmla="*/ 69056 h 386115"/>
              <a:gd name="connsiteX27" fmla="*/ 419100 w 1171610"/>
              <a:gd name="connsiteY27" fmla="*/ 66675 h 386115"/>
              <a:gd name="connsiteX28" fmla="*/ 435769 w 1171610"/>
              <a:gd name="connsiteY28" fmla="*/ 61913 h 386115"/>
              <a:gd name="connsiteX29" fmla="*/ 450057 w 1171610"/>
              <a:gd name="connsiteY29" fmla="*/ 57150 h 386115"/>
              <a:gd name="connsiteX30" fmla="*/ 461963 w 1171610"/>
              <a:gd name="connsiteY30" fmla="*/ 54769 h 386115"/>
              <a:gd name="connsiteX31" fmla="*/ 469107 w 1171610"/>
              <a:gd name="connsiteY31" fmla="*/ 50006 h 386115"/>
              <a:gd name="connsiteX32" fmla="*/ 481013 w 1171610"/>
              <a:gd name="connsiteY32" fmla="*/ 47625 h 386115"/>
              <a:gd name="connsiteX33" fmla="*/ 490538 w 1171610"/>
              <a:gd name="connsiteY33" fmla="*/ 45244 h 386115"/>
              <a:gd name="connsiteX34" fmla="*/ 502444 w 1171610"/>
              <a:gd name="connsiteY34" fmla="*/ 38100 h 386115"/>
              <a:gd name="connsiteX35" fmla="*/ 511969 w 1171610"/>
              <a:gd name="connsiteY35" fmla="*/ 35719 h 386115"/>
              <a:gd name="connsiteX36" fmla="*/ 519113 w 1171610"/>
              <a:gd name="connsiteY36" fmla="*/ 33338 h 386115"/>
              <a:gd name="connsiteX37" fmla="*/ 528638 w 1171610"/>
              <a:gd name="connsiteY37" fmla="*/ 28575 h 386115"/>
              <a:gd name="connsiteX38" fmla="*/ 542925 w 1171610"/>
              <a:gd name="connsiteY38" fmla="*/ 23813 h 386115"/>
              <a:gd name="connsiteX39" fmla="*/ 552450 w 1171610"/>
              <a:gd name="connsiteY39" fmla="*/ 16669 h 386115"/>
              <a:gd name="connsiteX40" fmla="*/ 559594 w 1171610"/>
              <a:gd name="connsiteY40" fmla="*/ 14288 h 386115"/>
              <a:gd name="connsiteX41" fmla="*/ 576263 w 1171610"/>
              <a:gd name="connsiteY41" fmla="*/ 2381 h 386115"/>
              <a:gd name="connsiteX42" fmla="*/ 583407 w 1171610"/>
              <a:gd name="connsiteY42" fmla="*/ 0 h 386115"/>
              <a:gd name="connsiteX43" fmla="*/ 595313 w 1171610"/>
              <a:gd name="connsiteY43" fmla="*/ 4763 h 386115"/>
              <a:gd name="connsiteX44" fmla="*/ 611982 w 1171610"/>
              <a:gd name="connsiteY44" fmla="*/ 14288 h 386115"/>
              <a:gd name="connsiteX45" fmla="*/ 628650 w 1171610"/>
              <a:gd name="connsiteY45" fmla="*/ 16669 h 386115"/>
              <a:gd name="connsiteX46" fmla="*/ 645319 w 1171610"/>
              <a:gd name="connsiteY46" fmla="*/ 21431 h 386115"/>
              <a:gd name="connsiteX47" fmla="*/ 657225 w 1171610"/>
              <a:gd name="connsiteY47" fmla="*/ 23813 h 386115"/>
              <a:gd name="connsiteX48" fmla="*/ 666750 w 1171610"/>
              <a:gd name="connsiteY48" fmla="*/ 26194 h 386115"/>
              <a:gd name="connsiteX49" fmla="*/ 673894 w 1171610"/>
              <a:gd name="connsiteY49" fmla="*/ 30956 h 386115"/>
              <a:gd name="connsiteX50" fmla="*/ 697707 w 1171610"/>
              <a:gd name="connsiteY50" fmla="*/ 35719 h 386115"/>
              <a:gd name="connsiteX51" fmla="*/ 704850 w 1171610"/>
              <a:gd name="connsiteY51" fmla="*/ 40481 h 386115"/>
              <a:gd name="connsiteX52" fmla="*/ 731044 w 1171610"/>
              <a:gd name="connsiteY52" fmla="*/ 45244 h 386115"/>
              <a:gd name="connsiteX53" fmla="*/ 754857 w 1171610"/>
              <a:gd name="connsiteY53" fmla="*/ 54769 h 386115"/>
              <a:gd name="connsiteX54" fmla="*/ 771525 w 1171610"/>
              <a:gd name="connsiteY54" fmla="*/ 59531 h 386115"/>
              <a:gd name="connsiteX55" fmla="*/ 785813 w 1171610"/>
              <a:gd name="connsiteY55" fmla="*/ 64294 h 386115"/>
              <a:gd name="connsiteX56" fmla="*/ 795338 w 1171610"/>
              <a:gd name="connsiteY56" fmla="*/ 69056 h 386115"/>
              <a:gd name="connsiteX57" fmla="*/ 807244 w 1171610"/>
              <a:gd name="connsiteY57" fmla="*/ 73819 h 386115"/>
              <a:gd name="connsiteX58" fmla="*/ 821532 w 1171610"/>
              <a:gd name="connsiteY58" fmla="*/ 78581 h 386115"/>
              <a:gd name="connsiteX59" fmla="*/ 845344 w 1171610"/>
              <a:gd name="connsiteY59" fmla="*/ 88106 h 386115"/>
              <a:gd name="connsiteX60" fmla="*/ 857250 w 1171610"/>
              <a:gd name="connsiteY60" fmla="*/ 92869 h 386115"/>
              <a:gd name="connsiteX61" fmla="*/ 871538 w 1171610"/>
              <a:gd name="connsiteY61" fmla="*/ 97631 h 386115"/>
              <a:gd name="connsiteX62" fmla="*/ 892969 w 1171610"/>
              <a:gd name="connsiteY62" fmla="*/ 107156 h 386115"/>
              <a:gd name="connsiteX63" fmla="*/ 900113 w 1171610"/>
              <a:gd name="connsiteY63" fmla="*/ 114300 h 386115"/>
              <a:gd name="connsiteX64" fmla="*/ 907257 w 1171610"/>
              <a:gd name="connsiteY64" fmla="*/ 116681 h 386115"/>
              <a:gd name="connsiteX65" fmla="*/ 935832 w 1171610"/>
              <a:gd name="connsiteY65" fmla="*/ 119063 h 386115"/>
              <a:gd name="connsiteX66" fmla="*/ 1014413 w 1171610"/>
              <a:gd name="connsiteY66" fmla="*/ 121444 h 386115"/>
              <a:gd name="connsiteX67" fmla="*/ 1062038 w 1171610"/>
              <a:gd name="connsiteY67" fmla="*/ 123825 h 386115"/>
              <a:gd name="connsiteX68" fmla="*/ 1078707 w 1171610"/>
              <a:gd name="connsiteY68" fmla="*/ 126206 h 386115"/>
              <a:gd name="connsiteX69" fmla="*/ 1104900 w 1171610"/>
              <a:gd name="connsiteY69" fmla="*/ 128588 h 386115"/>
              <a:gd name="connsiteX70" fmla="*/ 1112044 w 1171610"/>
              <a:gd name="connsiteY70" fmla="*/ 130969 h 386115"/>
              <a:gd name="connsiteX71" fmla="*/ 1126332 w 1171610"/>
              <a:gd name="connsiteY71" fmla="*/ 133350 h 386115"/>
              <a:gd name="connsiteX72" fmla="*/ 1157288 w 1171610"/>
              <a:gd name="connsiteY72" fmla="*/ 138113 h 386115"/>
              <a:gd name="connsiteX73" fmla="*/ 1164432 w 1171610"/>
              <a:gd name="connsiteY73" fmla="*/ 142875 h 386115"/>
              <a:gd name="connsiteX74" fmla="*/ 1171575 w 1171610"/>
              <a:gd name="connsiteY74" fmla="*/ 152400 h 386115"/>
              <a:gd name="connsiteX75" fmla="*/ 1166813 w 1171610"/>
              <a:gd name="connsiteY75" fmla="*/ 159544 h 386115"/>
              <a:gd name="connsiteX76" fmla="*/ 1147763 w 1171610"/>
              <a:gd name="connsiteY76" fmla="*/ 169069 h 386115"/>
              <a:gd name="connsiteX77" fmla="*/ 1138238 w 1171610"/>
              <a:gd name="connsiteY77" fmla="*/ 176213 h 386115"/>
              <a:gd name="connsiteX78" fmla="*/ 1143000 w 1171610"/>
              <a:gd name="connsiteY78" fmla="*/ 214313 h 386115"/>
              <a:gd name="connsiteX79" fmla="*/ 1145382 w 1171610"/>
              <a:gd name="connsiteY79" fmla="*/ 230981 h 386115"/>
              <a:gd name="connsiteX80" fmla="*/ 1140619 w 1171610"/>
              <a:gd name="connsiteY80" fmla="*/ 321469 h 386115"/>
              <a:gd name="connsiteX81" fmla="*/ 1138238 w 1171610"/>
              <a:gd name="connsiteY81" fmla="*/ 357188 h 386115"/>
              <a:gd name="connsiteX82" fmla="*/ 1123950 w 1171610"/>
              <a:gd name="connsiteY82" fmla="*/ 359569 h 386115"/>
              <a:gd name="connsiteX83" fmla="*/ 1073944 w 1171610"/>
              <a:gd name="connsiteY83" fmla="*/ 361950 h 386115"/>
              <a:gd name="connsiteX84" fmla="*/ 1047750 w 1171610"/>
              <a:gd name="connsiteY84" fmla="*/ 366713 h 386115"/>
              <a:gd name="connsiteX85" fmla="*/ 964407 w 1171610"/>
              <a:gd name="connsiteY85" fmla="*/ 369094 h 386115"/>
              <a:gd name="connsiteX86" fmla="*/ 1171610 w 1171610"/>
              <a:gd name="connsiteY86" fmla="*/ 379401 h 386115"/>
              <a:gd name="connsiteX87" fmla="*/ 471488 w 1171610"/>
              <a:gd name="connsiteY87" fmla="*/ 366713 h 386115"/>
              <a:gd name="connsiteX88" fmla="*/ 411957 w 1171610"/>
              <a:gd name="connsiteY88" fmla="*/ 373856 h 386115"/>
              <a:gd name="connsiteX89" fmla="*/ 378619 w 1171610"/>
              <a:gd name="connsiteY89" fmla="*/ 369094 h 386115"/>
              <a:gd name="connsiteX90" fmla="*/ 333375 w 1171610"/>
              <a:gd name="connsiteY90" fmla="*/ 366713 h 386115"/>
              <a:gd name="connsiteX91" fmla="*/ 276225 w 1171610"/>
              <a:gd name="connsiteY91" fmla="*/ 369094 h 386115"/>
              <a:gd name="connsiteX92" fmla="*/ 257175 w 1171610"/>
              <a:gd name="connsiteY92" fmla="*/ 371475 h 386115"/>
              <a:gd name="connsiteX93" fmla="*/ 223838 w 1171610"/>
              <a:gd name="connsiteY93" fmla="*/ 373856 h 386115"/>
              <a:gd name="connsiteX94" fmla="*/ 157163 w 1171610"/>
              <a:gd name="connsiteY94" fmla="*/ 371475 h 386115"/>
              <a:gd name="connsiteX95" fmla="*/ 128588 w 1171610"/>
              <a:gd name="connsiteY95" fmla="*/ 369094 h 386115"/>
              <a:gd name="connsiteX96" fmla="*/ 21432 w 1171610"/>
              <a:gd name="connsiteY96" fmla="*/ 354806 h 386115"/>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1171610 w 1171610"/>
              <a:gd name="connsiteY86" fmla="*/ 379401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073944 w 1171610"/>
              <a:gd name="connsiteY83" fmla="*/ 361950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59657 w 1171610"/>
              <a:gd name="connsiteY84" fmla="*/ 371476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78619 w 1171610"/>
              <a:gd name="connsiteY89" fmla="*/ 369094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3838 w 1171610"/>
              <a:gd name="connsiteY93" fmla="*/ 373856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66688 w 1171610"/>
              <a:gd name="connsiteY94" fmla="*/ 357189 h 373939"/>
              <a:gd name="connsiteX95" fmla="*/ 128588 w 1171610"/>
              <a:gd name="connsiteY95" fmla="*/ 369094 h 373939"/>
              <a:gd name="connsiteX96" fmla="*/ 21432 w 1171610"/>
              <a:gd name="connsiteY96" fmla="*/ 354806 h 373939"/>
              <a:gd name="connsiteX0" fmla="*/ 21432 w 1171610"/>
              <a:gd name="connsiteY0" fmla="*/ 354806 h 373970"/>
              <a:gd name="connsiteX1" fmla="*/ 19050 w 1171610"/>
              <a:gd name="connsiteY1" fmla="*/ 321469 h 373970"/>
              <a:gd name="connsiteX2" fmla="*/ 16669 w 1171610"/>
              <a:gd name="connsiteY2" fmla="*/ 314325 h 373970"/>
              <a:gd name="connsiteX3" fmla="*/ 14288 w 1171610"/>
              <a:gd name="connsiteY3" fmla="*/ 276225 h 373970"/>
              <a:gd name="connsiteX4" fmla="*/ 4763 w 1171610"/>
              <a:gd name="connsiteY4" fmla="*/ 171450 h 373970"/>
              <a:gd name="connsiteX5" fmla="*/ 0 w 1171610"/>
              <a:gd name="connsiteY5" fmla="*/ 164306 h 373970"/>
              <a:gd name="connsiteX6" fmla="*/ 7144 w 1171610"/>
              <a:gd name="connsiteY6" fmla="*/ 154781 h 373970"/>
              <a:gd name="connsiteX7" fmla="*/ 35719 w 1171610"/>
              <a:gd name="connsiteY7" fmla="*/ 142875 h 373970"/>
              <a:gd name="connsiteX8" fmla="*/ 57150 w 1171610"/>
              <a:gd name="connsiteY8" fmla="*/ 138113 h 373970"/>
              <a:gd name="connsiteX9" fmla="*/ 71438 w 1171610"/>
              <a:gd name="connsiteY9" fmla="*/ 135731 h 373970"/>
              <a:gd name="connsiteX10" fmla="*/ 90488 w 1171610"/>
              <a:gd name="connsiteY10" fmla="*/ 130969 h 373970"/>
              <a:gd name="connsiteX11" fmla="*/ 102394 w 1171610"/>
              <a:gd name="connsiteY11" fmla="*/ 128588 h 373970"/>
              <a:gd name="connsiteX12" fmla="*/ 121444 w 1171610"/>
              <a:gd name="connsiteY12" fmla="*/ 123825 h 373970"/>
              <a:gd name="connsiteX13" fmla="*/ 152400 w 1171610"/>
              <a:gd name="connsiteY13" fmla="*/ 119063 h 373970"/>
              <a:gd name="connsiteX14" fmla="*/ 176213 w 1171610"/>
              <a:gd name="connsiteY14" fmla="*/ 116681 h 373970"/>
              <a:gd name="connsiteX15" fmla="*/ 185738 w 1171610"/>
              <a:gd name="connsiteY15" fmla="*/ 114300 h 373970"/>
              <a:gd name="connsiteX16" fmla="*/ 276225 w 1171610"/>
              <a:gd name="connsiteY16" fmla="*/ 119063 h 373970"/>
              <a:gd name="connsiteX17" fmla="*/ 290513 w 1171610"/>
              <a:gd name="connsiteY17" fmla="*/ 116681 h 373970"/>
              <a:gd name="connsiteX18" fmla="*/ 304800 w 1171610"/>
              <a:gd name="connsiteY18" fmla="*/ 104775 h 373970"/>
              <a:gd name="connsiteX19" fmla="*/ 316707 w 1171610"/>
              <a:gd name="connsiteY19" fmla="*/ 102394 h 373970"/>
              <a:gd name="connsiteX20" fmla="*/ 330994 w 1171610"/>
              <a:gd name="connsiteY20" fmla="*/ 97631 h 373970"/>
              <a:gd name="connsiteX21" fmla="*/ 338138 w 1171610"/>
              <a:gd name="connsiteY21" fmla="*/ 95250 h 373970"/>
              <a:gd name="connsiteX22" fmla="*/ 345282 w 1171610"/>
              <a:gd name="connsiteY22" fmla="*/ 90488 h 373970"/>
              <a:gd name="connsiteX23" fmla="*/ 357188 w 1171610"/>
              <a:gd name="connsiteY23" fmla="*/ 88106 h 373970"/>
              <a:gd name="connsiteX24" fmla="*/ 390525 w 1171610"/>
              <a:gd name="connsiteY24" fmla="*/ 76200 h 373970"/>
              <a:gd name="connsiteX25" fmla="*/ 397669 w 1171610"/>
              <a:gd name="connsiteY25" fmla="*/ 71438 h 373970"/>
              <a:gd name="connsiteX26" fmla="*/ 409575 w 1171610"/>
              <a:gd name="connsiteY26" fmla="*/ 69056 h 373970"/>
              <a:gd name="connsiteX27" fmla="*/ 419100 w 1171610"/>
              <a:gd name="connsiteY27" fmla="*/ 66675 h 373970"/>
              <a:gd name="connsiteX28" fmla="*/ 435769 w 1171610"/>
              <a:gd name="connsiteY28" fmla="*/ 61913 h 373970"/>
              <a:gd name="connsiteX29" fmla="*/ 450057 w 1171610"/>
              <a:gd name="connsiteY29" fmla="*/ 57150 h 373970"/>
              <a:gd name="connsiteX30" fmla="*/ 461963 w 1171610"/>
              <a:gd name="connsiteY30" fmla="*/ 54769 h 373970"/>
              <a:gd name="connsiteX31" fmla="*/ 469107 w 1171610"/>
              <a:gd name="connsiteY31" fmla="*/ 50006 h 373970"/>
              <a:gd name="connsiteX32" fmla="*/ 481013 w 1171610"/>
              <a:gd name="connsiteY32" fmla="*/ 47625 h 373970"/>
              <a:gd name="connsiteX33" fmla="*/ 490538 w 1171610"/>
              <a:gd name="connsiteY33" fmla="*/ 45244 h 373970"/>
              <a:gd name="connsiteX34" fmla="*/ 502444 w 1171610"/>
              <a:gd name="connsiteY34" fmla="*/ 38100 h 373970"/>
              <a:gd name="connsiteX35" fmla="*/ 511969 w 1171610"/>
              <a:gd name="connsiteY35" fmla="*/ 35719 h 373970"/>
              <a:gd name="connsiteX36" fmla="*/ 519113 w 1171610"/>
              <a:gd name="connsiteY36" fmla="*/ 33338 h 373970"/>
              <a:gd name="connsiteX37" fmla="*/ 528638 w 1171610"/>
              <a:gd name="connsiteY37" fmla="*/ 28575 h 373970"/>
              <a:gd name="connsiteX38" fmla="*/ 542925 w 1171610"/>
              <a:gd name="connsiteY38" fmla="*/ 23813 h 373970"/>
              <a:gd name="connsiteX39" fmla="*/ 552450 w 1171610"/>
              <a:gd name="connsiteY39" fmla="*/ 16669 h 373970"/>
              <a:gd name="connsiteX40" fmla="*/ 559594 w 1171610"/>
              <a:gd name="connsiteY40" fmla="*/ 14288 h 373970"/>
              <a:gd name="connsiteX41" fmla="*/ 576263 w 1171610"/>
              <a:gd name="connsiteY41" fmla="*/ 2381 h 373970"/>
              <a:gd name="connsiteX42" fmla="*/ 583407 w 1171610"/>
              <a:gd name="connsiteY42" fmla="*/ 0 h 373970"/>
              <a:gd name="connsiteX43" fmla="*/ 595313 w 1171610"/>
              <a:gd name="connsiteY43" fmla="*/ 4763 h 373970"/>
              <a:gd name="connsiteX44" fmla="*/ 611982 w 1171610"/>
              <a:gd name="connsiteY44" fmla="*/ 14288 h 373970"/>
              <a:gd name="connsiteX45" fmla="*/ 628650 w 1171610"/>
              <a:gd name="connsiteY45" fmla="*/ 16669 h 373970"/>
              <a:gd name="connsiteX46" fmla="*/ 645319 w 1171610"/>
              <a:gd name="connsiteY46" fmla="*/ 21431 h 373970"/>
              <a:gd name="connsiteX47" fmla="*/ 657225 w 1171610"/>
              <a:gd name="connsiteY47" fmla="*/ 23813 h 373970"/>
              <a:gd name="connsiteX48" fmla="*/ 666750 w 1171610"/>
              <a:gd name="connsiteY48" fmla="*/ 26194 h 373970"/>
              <a:gd name="connsiteX49" fmla="*/ 673894 w 1171610"/>
              <a:gd name="connsiteY49" fmla="*/ 30956 h 373970"/>
              <a:gd name="connsiteX50" fmla="*/ 697707 w 1171610"/>
              <a:gd name="connsiteY50" fmla="*/ 35719 h 373970"/>
              <a:gd name="connsiteX51" fmla="*/ 704850 w 1171610"/>
              <a:gd name="connsiteY51" fmla="*/ 40481 h 373970"/>
              <a:gd name="connsiteX52" fmla="*/ 731044 w 1171610"/>
              <a:gd name="connsiteY52" fmla="*/ 45244 h 373970"/>
              <a:gd name="connsiteX53" fmla="*/ 754857 w 1171610"/>
              <a:gd name="connsiteY53" fmla="*/ 54769 h 373970"/>
              <a:gd name="connsiteX54" fmla="*/ 771525 w 1171610"/>
              <a:gd name="connsiteY54" fmla="*/ 59531 h 373970"/>
              <a:gd name="connsiteX55" fmla="*/ 785813 w 1171610"/>
              <a:gd name="connsiteY55" fmla="*/ 64294 h 373970"/>
              <a:gd name="connsiteX56" fmla="*/ 795338 w 1171610"/>
              <a:gd name="connsiteY56" fmla="*/ 69056 h 373970"/>
              <a:gd name="connsiteX57" fmla="*/ 807244 w 1171610"/>
              <a:gd name="connsiteY57" fmla="*/ 73819 h 373970"/>
              <a:gd name="connsiteX58" fmla="*/ 821532 w 1171610"/>
              <a:gd name="connsiteY58" fmla="*/ 78581 h 373970"/>
              <a:gd name="connsiteX59" fmla="*/ 845344 w 1171610"/>
              <a:gd name="connsiteY59" fmla="*/ 88106 h 373970"/>
              <a:gd name="connsiteX60" fmla="*/ 857250 w 1171610"/>
              <a:gd name="connsiteY60" fmla="*/ 92869 h 373970"/>
              <a:gd name="connsiteX61" fmla="*/ 871538 w 1171610"/>
              <a:gd name="connsiteY61" fmla="*/ 97631 h 373970"/>
              <a:gd name="connsiteX62" fmla="*/ 892969 w 1171610"/>
              <a:gd name="connsiteY62" fmla="*/ 107156 h 373970"/>
              <a:gd name="connsiteX63" fmla="*/ 900113 w 1171610"/>
              <a:gd name="connsiteY63" fmla="*/ 114300 h 373970"/>
              <a:gd name="connsiteX64" fmla="*/ 907257 w 1171610"/>
              <a:gd name="connsiteY64" fmla="*/ 116681 h 373970"/>
              <a:gd name="connsiteX65" fmla="*/ 935832 w 1171610"/>
              <a:gd name="connsiteY65" fmla="*/ 119063 h 373970"/>
              <a:gd name="connsiteX66" fmla="*/ 1014413 w 1171610"/>
              <a:gd name="connsiteY66" fmla="*/ 121444 h 373970"/>
              <a:gd name="connsiteX67" fmla="*/ 1062038 w 1171610"/>
              <a:gd name="connsiteY67" fmla="*/ 123825 h 373970"/>
              <a:gd name="connsiteX68" fmla="*/ 1078707 w 1171610"/>
              <a:gd name="connsiteY68" fmla="*/ 126206 h 373970"/>
              <a:gd name="connsiteX69" fmla="*/ 1104900 w 1171610"/>
              <a:gd name="connsiteY69" fmla="*/ 128588 h 373970"/>
              <a:gd name="connsiteX70" fmla="*/ 1112044 w 1171610"/>
              <a:gd name="connsiteY70" fmla="*/ 130969 h 373970"/>
              <a:gd name="connsiteX71" fmla="*/ 1126332 w 1171610"/>
              <a:gd name="connsiteY71" fmla="*/ 133350 h 373970"/>
              <a:gd name="connsiteX72" fmla="*/ 1157288 w 1171610"/>
              <a:gd name="connsiteY72" fmla="*/ 138113 h 373970"/>
              <a:gd name="connsiteX73" fmla="*/ 1164432 w 1171610"/>
              <a:gd name="connsiteY73" fmla="*/ 142875 h 373970"/>
              <a:gd name="connsiteX74" fmla="*/ 1171575 w 1171610"/>
              <a:gd name="connsiteY74" fmla="*/ 152400 h 373970"/>
              <a:gd name="connsiteX75" fmla="*/ 1166813 w 1171610"/>
              <a:gd name="connsiteY75" fmla="*/ 159544 h 373970"/>
              <a:gd name="connsiteX76" fmla="*/ 1147763 w 1171610"/>
              <a:gd name="connsiteY76" fmla="*/ 169069 h 373970"/>
              <a:gd name="connsiteX77" fmla="*/ 1138238 w 1171610"/>
              <a:gd name="connsiteY77" fmla="*/ 176213 h 373970"/>
              <a:gd name="connsiteX78" fmla="*/ 1143000 w 1171610"/>
              <a:gd name="connsiteY78" fmla="*/ 214313 h 373970"/>
              <a:gd name="connsiteX79" fmla="*/ 1145382 w 1171610"/>
              <a:gd name="connsiteY79" fmla="*/ 230981 h 373970"/>
              <a:gd name="connsiteX80" fmla="*/ 1140619 w 1171610"/>
              <a:gd name="connsiteY80" fmla="*/ 321469 h 373970"/>
              <a:gd name="connsiteX81" fmla="*/ 1138238 w 1171610"/>
              <a:gd name="connsiteY81" fmla="*/ 357188 h 373970"/>
              <a:gd name="connsiteX82" fmla="*/ 1123950 w 1171610"/>
              <a:gd name="connsiteY82" fmla="*/ 359569 h 373970"/>
              <a:gd name="connsiteX83" fmla="*/ 1131094 w 1171610"/>
              <a:gd name="connsiteY83" fmla="*/ 371476 h 373970"/>
              <a:gd name="connsiteX84" fmla="*/ 1059657 w 1171610"/>
              <a:gd name="connsiteY84" fmla="*/ 371476 h 373970"/>
              <a:gd name="connsiteX85" fmla="*/ 964407 w 1171610"/>
              <a:gd name="connsiteY85" fmla="*/ 369094 h 373970"/>
              <a:gd name="connsiteX86" fmla="*/ 1143000 w 1171610"/>
              <a:gd name="connsiteY86" fmla="*/ 373857 h 373970"/>
              <a:gd name="connsiteX87" fmla="*/ 471488 w 1171610"/>
              <a:gd name="connsiteY87" fmla="*/ 366713 h 373970"/>
              <a:gd name="connsiteX88" fmla="*/ 411957 w 1171610"/>
              <a:gd name="connsiteY88" fmla="*/ 361951 h 373970"/>
              <a:gd name="connsiteX89" fmla="*/ 385763 w 1171610"/>
              <a:gd name="connsiteY89" fmla="*/ 364332 h 373970"/>
              <a:gd name="connsiteX90" fmla="*/ 1171610 w 1171610"/>
              <a:gd name="connsiteY90" fmla="*/ 373857 h 373970"/>
              <a:gd name="connsiteX91" fmla="*/ 276225 w 1171610"/>
              <a:gd name="connsiteY91" fmla="*/ 369094 h 373970"/>
              <a:gd name="connsiteX92" fmla="*/ 269082 w 1171610"/>
              <a:gd name="connsiteY92" fmla="*/ 361951 h 373970"/>
              <a:gd name="connsiteX93" fmla="*/ 221457 w 1171610"/>
              <a:gd name="connsiteY93" fmla="*/ 359570 h 373970"/>
              <a:gd name="connsiteX94" fmla="*/ 166688 w 1171610"/>
              <a:gd name="connsiteY94" fmla="*/ 357189 h 373970"/>
              <a:gd name="connsiteX95" fmla="*/ 128588 w 1171610"/>
              <a:gd name="connsiteY95" fmla="*/ 369094 h 373970"/>
              <a:gd name="connsiteX96" fmla="*/ 21432 w 1171610"/>
              <a:gd name="connsiteY96" fmla="*/ 354806 h 373970"/>
              <a:gd name="connsiteX0" fmla="*/ 21432 w 1171610"/>
              <a:gd name="connsiteY0" fmla="*/ 354806 h 373960"/>
              <a:gd name="connsiteX1" fmla="*/ 19050 w 1171610"/>
              <a:gd name="connsiteY1" fmla="*/ 321469 h 373960"/>
              <a:gd name="connsiteX2" fmla="*/ 16669 w 1171610"/>
              <a:gd name="connsiteY2" fmla="*/ 314325 h 373960"/>
              <a:gd name="connsiteX3" fmla="*/ 14288 w 1171610"/>
              <a:gd name="connsiteY3" fmla="*/ 276225 h 373960"/>
              <a:gd name="connsiteX4" fmla="*/ 4763 w 1171610"/>
              <a:gd name="connsiteY4" fmla="*/ 171450 h 373960"/>
              <a:gd name="connsiteX5" fmla="*/ 0 w 1171610"/>
              <a:gd name="connsiteY5" fmla="*/ 164306 h 373960"/>
              <a:gd name="connsiteX6" fmla="*/ 7144 w 1171610"/>
              <a:gd name="connsiteY6" fmla="*/ 154781 h 373960"/>
              <a:gd name="connsiteX7" fmla="*/ 35719 w 1171610"/>
              <a:gd name="connsiteY7" fmla="*/ 142875 h 373960"/>
              <a:gd name="connsiteX8" fmla="*/ 57150 w 1171610"/>
              <a:gd name="connsiteY8" fmla="*/ 138113 h 373960"/>
              <a:gd name="connsiteX9" fmla="*/ 71438 w 1171610"/>
              <a:gd name="connsiteY9" fmla="*/ 135731 h 373960"/>
              <a:gd name="connsiteX10" fmla="*/ 90488 w 1171610"/>
              <a:gd name="connsiteY10" fmla="*/ 130969 h 373960"/>
              <a:gd name="connsiteX11" fmla="*/ 102394 w 1171610"/>
              <a:gd name="connsiteY11" fmla="*/ 128588 h 373960"/>
              <a:gd name="connsiteX12" fmla="*/ 121444 w 1171610"/>
              <a:gd name="connsiteY12" fmla="*/ 123825 h 373960"/>
              <a:gd name="connsiteX13" fmla="*/ 152400 w 1171610"/>
              <a:gd name="connsiteY13" fmla="*/ 119063 h 373960"/>
              <a:gd name="connsiteX14" fmla="*/ 176213 w 1171610"/>
              <a:gd name="connsiteY14" fmla="*/ 116681 h 373960"/>
              <a:gd name="connsiteX15" fmla="*/ 185738 w 1171610"/>
              <a:gd name="connsiteY15" fmla="*/ 114300 h 373960"/>
              <a:gd name="connsiteX16" fmla="*/ 276225 w 1171610"/>
              <a:gd name="connsiteY16" fmla="*/ 119063 h 373960"/>
              <a:gd name="connsiteX17" fmla="*/ 290513 w 1171610"/>
              <a:gd name="connsiteY17" fmla="*/ 116681 h 373960"/>
              <a:gd name="connsiteX18" fmla="*/ 304800 w 1171610"/>
              <a:gd name="connsiteY18" fmla="*/ 104775 h 373960"/>
              <a:gd name="connsiteX19" fmla="*/ 316707 w 1171610"/>
              <a:gd name="connsiteY19" fmla="*/ 102394 h 373960"/>
              <a:gd name="connsiteX20" fmla="*/ 330994 w 1171610"/>
              <a:gd name="connsiteY20" fmla="*/ 97631 h 373960"/>
              <a:gd name="connsiteX21" fmla="*/ 338138 w 1171610"/>
              <a:gd name="connsiteY21" fmla="*/ 95250 h 373960"/>
              <a:gd name="connsiteX22" fmla="*/ 345282 w 1171610"/>
              <a:gd name="connsiteY22" fmla="*/ 90488 h 373960"/>
              <a:gd name="connsiteX23" fmla="*/ 357188 w 1171610"/>
              <a:gd name="connsiteY23" fmla="*/ 88106 h 373960"/>
              <a:gd name="connsiteX24" fmla="*/ 390525 w 1171610"/>
              <a:gd name="connsiteY24" fmla="*/ 76200 h 373960"/>
              <a:gd name="connsiteX25" fmla="*/ 397669 w 1171610"/>
              <a:gd name="connsiteY25" fmla="*/ 71438 h 373960"/>
              <a:gd name="connsiteX26" fmla="*/ 409575 w 1171610"/>
              <a:gd name="connsiteY26" fmla="*/ 69056 h 373960"/>
              <a:gd name="connsiteX27" fmla="*/ 419100 w 1171610"/>
              <a:gd name="connsiteY27" fmla="*/ 66675 h 373960"/>
              <a:gd name="connsiteX28" fmla="*/ 435769 w 1171610"/>
              <a:gd name="connsiteY28" fmla="*/ 61913 h 373960"/>
              <a:gd name="connsiteX29" fmla="*/ 450057 w 1171610"/>
              <a:gd name="connsiteY29" fmla="*/ 57150 h 373960"/>
              <a:gd name="connsiteX30" fmla="*/ 461963 w 1171610"/>
              <a:gd name="connsiteY30" fmla="*/ 54769 h 373960"/>
              <a:gd name="connsiteX31" fmla="*/ 469107 w 1171610"/>
              <a:gd name="connsiteY31" fmla="*/ 50006 h 373960"/>
              <a:gd name="connsiteX32" fmla="*/ 481013 w 1171610"/>
              <a:gd name="connsiteY32" fmla="*/ 47625 h 373960"/>
              <a:gd name="connsiteX33" fmla="*/ 490538 w 1171610"/>
              <a:gd name="connsiteY33" fmla="*/ 45244 h 373960"/>
              <a:gd name="connsiteX34" fmla="*/ 502444 w 1171610"/>
              <a:gd name="connsiteY34" fmla="*/ 38100 h 373960"/>
              <a:gd name="connsiteX35" fmla="*/ 511969 w 1171610"/>
              <a:gd name="connsiteY35" fmla="*/ 35719 h 373960"/>
              <a:gd name="connsiteX36" fmla="*/ 519113 w 1171610"/>
              <a:gd name="connsiteY36" fmla="*/ 33338 h 373960"/>
              <a:gd name="connsiteX37" fmla="*/ 528638 w 1171610"/>
              <a:gd name="connsiteY37" fmla="*/ 28575 h 373960"/>
              <a:gd name="connsiteX38" fmla="*/ 542925 w 1171610"/>
              <a:gd name="connsiteY38" fmla="*/ 23813 h 373960"/>
              <a:gd name="connsiteX39" fmla="*/ 552450 w 1171610"/>
              <a:gd name="connsiteY39" fmla="*/ 16669 h 373960"/>
              <a:gd name="connsiteX40" fmla="*/ 559594 w 1171610"/>
              <a:gd name="connsiteY40" fmla="*/ 14288 h 373960"/>
              <a:gd name="connsiteX41" fmla="*/ 576263 w 1171610"/>
              <a:gd name="connsiteY41" fmla="*/ 2381 h 373960"/>
              <a:gd name="connsiteX42" fmla="*/ 583407 w 1171610"/>
              <a:gd name="connsiteY42" fmla="*/ 0 h 373960"/>
              <a:gd name="connsiteX43" fmla="*/ 595313 w 1171610"/>
              <a:gd name="connsiteY43" fmla="*/ 4763 h 373960"/>
              <a:gd name="connsiteX44" fmla="*/ 611982 w 1171610"/>
              <a:gd name="connsiteY44" fmla="*/ 14288 h 373960"/>
              <a:gd name="connsiteX45" fmla="*/ 628650 w 1171610"/>
              <a:gd name="connsiteY45" fmla="*/ 16669 h 373960"/>
              <a:gd name="connsiteX46" fmla="*/ 645319 w 1171610"/>
              <a:gd name="connsiteY46" fmla="*/ 21431 h 373960"/>
              <a:gd name="connsiteX47" fmla="*/ 657225 w 1171610"/>
              <a:gd name="connsiteY47" fmla="*/ 23813 h 373960"/>
              <a:gd name="connsiteX48" fmla="*/ 666750 w 1171610"/>
              <a:gd name="connsiteY48" fmla="*/ 26194 h 373960"/>
              <a:gd name="connsiteX49" fmla="*/ 673894 w 1171610"/>
              <a:gd name="connsiteY49" fmla="*/ 30956 h 373960"/>
              <a:gd name="connsiteX50" fmla="*/ 697707 w 1171610"/>
              <a:gd name="connsiteY50" fmla="*/ 35719 h 373960"/>
              <a:gd name="connsiteX51" fmla="*/ 704850 w 1171610"/>
              <a:gd name="connsiteY51" fmla="*/ 40481 h 373960"/>
              <a:gd name="connsiteX52" fmla="*/ 731044 w 1171610"/>
              <a:gd name="connsiteY52" fmla="*/ 45244 h 373960"/>
              <a:gd name="connsiteX53" fmla="*/ 754857 w 1171610"/>
              <a:gd name="connsiteY53" fmla="*/ 54769 h 373960"/>
              <a:gd name="connsiteX54" fmla="*/ 771525 w 1171610"/>
              <a:gd name="connsiteY54" fmla="*/ 59531 h 373960"/>
              <a:gd name="connsiteX55" fmla="*/ 785813 w 1171610"/>
              <a:gd name="connsiteY55" fmla="*/ 64294 h 373960"/>
              <a:gd name="connsiteX56" fmla="*/ 795338 w 1171610"/>
              <a:gd name="connsiteY56" fmla="*/ 69056 h 373960"/>
              <a:gd name="connsiteX57" fmla="*/ 807244 w 1171610"/>
              <a:gd name="connsiteY57" fmla="*/ 73819 h 373960"/>
              <a:gd name="connsiteX58" fmla="*/ 821532 w 1171610"/>
              <a:gd name="connsiteY58" fmla="*/ 78581 h 373960"/>
              <a:gd name="connsiteX59" fmla="*/ 845344 w 1171610"/>
              <a:gd name="connsiteY59" fmla="*/ 88106 h 373960"/>
              <a:gd name="connsiteX60" fmla="*/ 857250 w 1171610"/>
              <a:gd name="connsiteY60" fmla="*/ 92869 h 373960"/>
              <a:gd name="connsiteX61" fmla="*/ 871538 w 1171610"/>
              <a:gd name="connsiteY61" fmla="*/ 97631 h 373960"/>
              <a:gd name="connsiteX62" fmla="*/ 892969 w 1171610"/>
              <a:gd name="connsiteY62" fmla="*/ 107156 h 373960"/>
              <a:gd name="connsiteX63" fmla="*/ 900113 w 1171610"/>
              <a:gd name="connsiteY63" fmla="*/ 114300 h 373960"/>
              <a:gd name="connsiteX64" fmla="*/ 907257 w 1171610"/>
              <a:gd name="connsiteY64" fmla="*/ 116681 h 373960"/>
              <a:gd name="connsiteX65" fmla="*/ 935832 w 1171610"/>
              <a:gd name="connsiteY65" fmla="*/ 119063 h 373960"/>
              <a:gd name="connsiteX66" fmla="*/ 1014413 w 1171610"/>
              <a:gd name="connsiteY66" fmla="*/ 121444 h 373960"/>
              <a:gd name="connsiteX67" fmla="*/ 1062038 w 1171610"/>
              <a:gd name="connsiteY67" fmla="*/ 123825 h 373960"/>
              <a:gd name="connsiteX68" fmla="*/ 1078707 w 1171610"/>
              <a:gd name="connsiteY68" fmla="*/ 126206 h 373960"/>
              <a:gd name="connsiteX69" fmla="*/ 1104900 w 1171610"/>
              <a:gd name="connsiteY69" fmla="*/ 128588 h 373960"/>
              <a:gd name="connsiteX70" fmla="*/ 1112044 w 1171610"/>
              <a:gd name="connsiteY70" fmla="*/ 130969 h 373960"/>
              <a:gd name="connsiteX71" fmla="*/ 1126332 w 1171610"/>
              <a:gd name="connsiteY71" fmla="*/ 133350 h 373960"/>
              <a:gd name="connsiteX72" fmla="*/ 1157288 w 1171610"/>
              <a:gd name="connsiteY72" fmla="*/ 138113 h 373960"/>
              <a:gd name="connsiteX73" fmla="*/ 1164432 w 1171610"/>
              <a:gd name="connsiteY73" fmla="*/ 142875 h 373960"/>
              <a:gd name="connsiteX74" fmla="*/ 1171575 w 1171610"/>
              <a:gd name="connsiteY74" fmla="*/ 152400 h 373960"/>
              <a:gd name="connsiteX75" fmla="*/ 1166813 w 1171610"/>
              <a:gd name="connsiteY75" fmla="*/ 159544 h 373960"/>
              <a:gd name="connsiteX76" fmla="*/ 1147763 w 1171610"/>
              <a:gd name="connsiteY76" fmla="*/ 169069 h 373960"/>
              <a:gd name="connsiteX77" fmla="*/ 1138238 w 1171610"/>
              <a:gd name="connsiteY77" fmla="*/ 176213 h 373960"/>
              <a:gd name="connsiteX78" fmla="*/ 1143000 w 1171610"/>
              <a:gd name="connsiteY78" fmla="*/ 214313 h 373960"/>
              <a:gd name="connsiteX79" fmla="*/ 1145382 w 1171610"/>
              <a:gd name="connsiteY79" fmla="*/ 230981 h 373960"/>
              <a:gd name="connsiteX80" fmla="*/ 1140619 w 1171610"/>
              <a:gd name="connsiteY80" fmla="*/ 321469 h 373960"/>
              <a:gd name="connsiteX81" fmla="*/ 1138238 w 1171610"/>
              <a:gd name="connsiteY81" fmla="*/ 357188 h 373960"/>
              <a:gd name="connsiteX82" fmla="*/ 1123950 w 1171610"/>
              <a:gd name="connsiteY82" fmla="*/ 359569 h 373960"/>
              <a:gd name="connsiteX83" fmla="*/ 1131094 w 1171610"/>
              <a:gd name="connsiteY83" fmla="*/ 371476 h 373960"/>
              <a:gd name="connsiteX84" fmla="*/ 1059657 w 1171610"/>
              <a:gd name="connsiteY84" fmla="*/ 371476 h 373960"/>
              <a:gd name="connsiteX85" fmla="*/ 964407 w 1171610"/>
              <a:gd name="connsiteY85" fmla="*/ 369094 h 373960"/>
              <a:gd name="connsiteX86" fmla="*/ 1143000 w 1171610"/>
              <a:gd name="connsiteY86" fmla="*/ 373857 h 373960"/>
              <a:gd name="connsiteX87" fmla="*/ 471488 w 1171610"/>
              <a:gd name="connsiteY87" fmla="*/ 366713 h 373960"/>
              <a:gd name="connsiteX88" fmla="*/ 411957 w 1171610"/>
              <a:gd name="connsiteY88" fmla="*/ 361951 h 373960"/>
              <a:gd name="connsiteX89" fmla="*/ 385763 w 1171610"/>
              <a:gd name="connsiteY89" fmla="*/ 364332 h 373960"/>
              <a:gd name="connsiteX90" fmla="*/ 1171610 w 1171610"/>
              <a:gd name="connsiteY90" fmla="*/ 373857 h 373960"/>
              <a:gd name="connsiteX91" fmla="*/ 276225 w 1171610"/>
              <a:gd name="connsiteY91" fmla="*/ 369094 h 373960"/>
              <a:gd name="connsiteX92" fmla="*/ 292894 w 1171610"/>
              <a:gd name="connsiteY92" fmla="*/ 364331 h 373960"/>
              <a:gd name="connsiteX93" fmla="*/ 221457 w 1171610"/>
              <a:gd name="connsiteY93" fmla="*/ 359570 h 373960"/>
              <a:gd name="connsiteX94" fmla="*/ 166688 w 1171610"/>
              <a:gd name="connsiteY94" fmla="*/ 357189 h 373960"/>
              <a:gd name="connsiteX95" fmla="*/ 128588 w 1171610"/>
              <a:gd name="connsiteY95" fmla="*/ 369094 h 373960"/>
              <a:gd name="connsiteX96" fmla="*/ 21432 w 1171610"/>
              <a:gd name="connsiteY96" fmla="*/ 354806 h 373960"/>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166688 w 1171610"/>
              <a:gd name="connsiteY94" fmla="*/ 357189 h 373981"/>
              <a:gd name="connsiteX95" fmla="*/ 128588 w 1171610"/>
              <a:gd name="connsiteY95" fmla="*/ 369094 h 373981"/>
              <a:gd name="connsiteX96" fmla="*/ 21432 w 1171610"/>
              <a:gd name="connsiteY96" fmla="*/ 354806 h 373981"/>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207169 w 1171610"/>
              <a:gd name="connsiteY94" fmla="*/ 366713 h 373981"/>
              <a:gd name="connsiteX95" fmla="*/ 128588 w 1171610"/>
              <a:gd name="connsiteY95" fmla="*/ 369094 h 373981"/>
              <a:gd name="connsiteX96" fmla="*/ 21432 w 1171610"/>
              <a:gd name="connsiteY96" fmla="*/ 354806 h 37398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1152525 w 1171610"/>
              <a:gd name="connsiteY90" fmla="*/ 369094 h 373857"/>
              <a:gd name="connsiteX91" fmla="*/ 276225 w 1171610"/>
              <a:gd name="connsiteY91" fmla="*/ 369094 h 373857"/>
              <a:gd name="connsiteX92" fmla="*/ 247650 w 1171610"/>
              <a:gd name="connsiteY92" fmla="*/ 359569 h 373857"/>
              <a:gd name="connsiteX93" fmla="*/ 221457 w 1171610"/>
              <a:gd name="connsiteY93" fmla="*/ 359570 h 373857"/>
              <a:gd name="connsiteX94" fmla="*/ 207169 w 1171610"/>
              <a:gd name="connsiteY94" fmla="*/ 366713 h 373857"/>
              <a:gd name="connsiteX95" fmla="*/ 128588 w 1171610"/>
              <a:gd name="connsiteY95" fmla="*/ 369094 h 373857"/>
              <a:gd name="connsiteX96" fmla="*/ 21432 w 1171610"/>
              <a:gd name="connsiteY96" fmla="*/ 354806 h 373857"/>
              <a:gd name="connsiteX0" fmla="*/ 21432 w 1171610"/>
              <a:gd name="connsiteY0" fmla="*/ 354806 h 373980"/>
              <a:gd name="connsiteX1" fmla="*/ 19050 w 1171610"/>
              <a:gd name="connsiteY1" fmla="*/ 321469 h 373980"/>
              <a:gd name="connsiteX2" fmla="*/ 16669 w 1171610"/>
              <a:gd name="connsiteY2" fmla="*/ 314325 h 373980"/>
              <a:gd name="connsiteX3" fmla="*/ 14288 w 1171610"/>
              <a:gd name="connsiteY3" fmla="*/ 276225 h 373980"/>
              <a:gd name="connsiteX4" fmla="*/ 4763 w 1171610"/>
              <a:gd name="connsiteY4" fmla="*/ 171450 h 373980"/>
              <a:gd name="connsiteX5" fmla="*/ 0 w 1171610"/>
              <a:gd name="connsiteY5" fmla="*/ 164306 h 373980"/>
              <a:gd name="connsiteX6" fmla="*/ 7144 w 1171610"/>
              <a:gd name="connsiteY6" fmla="*/ 154781 h 373980"/>
              <a:gd name="connsiteX7" fmla="*/ 35719 w 1171610"/>
              <a:gd name="connsiteY7" fmla="*/ 142875 h 373980"/>
              <a:gd name="connsiteX8" fmla="*/ 57150 w 1171610"/>
              <a:gd name="connsiteY8" fmla="*/ 138113 h 373980"/>
              <a:gd name="connsiteX9" fmla="*/ 71438 w 1171610"/>
              <a:gd name="connsiteY9" fmla="*/ 135731 h 373980"/>
              <a:gd name="connsiteX10" fmla="*/ 90488 w 1171610"/>
              <a:gd name="connsiteY10" fmla="*/ 130969 h 373980"/>
              <a:gd name="connsiteX11" fmla="*/ 102394 w 1171610"/>
              <a:gd name="connsiteY11" fmla="*/ 128588 h 373980"/>
              <a:gd name="connsiteX12" fmla="*/ 121444 w 1171610"/>
              <a:gd name="connsiteY12" fmla="*/ 123825 h 373980"/>
              <a:gd name="connsiteX13" fmla="*/ 152400 w 1171610"/>
              <a:gd name="connsiteY13" fmla="*/ 119063 h 373980"/>
              <a:gd name="connsiteX14" fmla="*/ 176213 w 1171610"/>
              <a:gd name="connsiteY14" fmla="*/ 116681 h 373980"/>
              <a:gd name="connsiteX15" fmla="*/ 185738 w 1171610"/>
              <a:gd name="connsiteY15" fmla="*/ 114300 h 373980"/>
              <a:gd name="connsiteX16" fmla="*/ 276225 w 1171610"/>
              <a:gd name="connsiteY16" fmla="*/ 119063 h 373980"/>
              <a:gd name="connsiteX17" fmla="*/ 290513 w 1171610"/>
              <a:gd name="connsiteY17" fmla="*/ 116681 h 373980"/>
              <a:gd name="connsiteX18" fmla="*/ 304800 w 1171610"/>
              <a:gd name="connsiteY18" fmla="*/ 104775 h 373980"/>
              <a:gd name="connsiteX19" fmla="*/ 316707 w 1171610"/>
              <a:gd name="connsiteY19" fmla="*/ 102394 h 373980"/>
              <a:gd name="connsiteX20" fmla="*/ 330994 w 1171610"/>
              <a:gd name="connsiteY20" fmla="*/ 97631 h 373980"/>
              <a:gd name="connsiteX21" fmla="*/ 338138 w 1171610"/>
              <a:gd name="connsiteY21" fmla="*/ 95250 h 373980"/>
              <a:gd name="connsiteX22" fmla="*/ 345282 w 1171610"/>
              <a:gd name="connsiteY22" fmla="*/ 90488 h 373980"/>
              <a:gd name="connsiteX23" fmla="*/ 357188 w 1171610"/>
              <a:gd name="connsiteY23" fmla="*/ 88106 h 373980"/>
              <a:gd name="connsiteX24" fmla="*/ 390525 w 1171610"/>
              <a:gd name="connsiteY24" fmla="*/ 76200 h 373980"/>
              <a:gd name="connsiteX25" fmla="*/ 397669 w 1171610"/>
              <a:gd name="connsiteY25" fmla="*/ 71438 h 373980"/>
              <a:gd name="connsiteX26" fmla="*/ 409575 w 1171610"/>
              <a:gd name="connsiteY26" fmla="*/ 69056 h 373980"/>
              <a:gd name="connsiteX27" fmla="*/ 419100 w 1171610"/>
              <a:gd name="connsiteY27" fmla="*/ 66675 h 373980"/>
              <a:gd name="connsiteX28" fmla="*/ 435769 w 1171610"/>
              <a:gd name="connsiteY28" fmla="*/ 61913 h 373980"/>
              <a:gd name="connsiteX29" fmla="*/ 450057 w 1171610"/>
              <a:gd name="connsiteY29" fmla="*/ 57150 h 373980"/>
              <a:gd name="connsiteX30" fmla="*/ 461963 w 1171610"/>
              <a:gd name="connsiteY30" fmla="*/ 54769 h 373980"/>
              <a:gd name="connsiteX31" fmla="*/ 469107 w 1171610"/>
              <a:gd name="connsiteY31" fmla="*/ 50006 h 373980"/>
              <a:gd name="connsiteX32" fmla="*/ 481013 w 1171610"/>
              <a:gd name="connsiteY32" fmla="*/ 47625 h 373980"/>
              <a:gd name="connsiteX33" fmla="*/ 490538 w 1171610"/>
              <a:gd name="connsiteY33" fmla="*/ 45244 h 373980"/>
              <a:gd name="connsiteX34" fmla="*/ 502444 w 1171610"/>
              <a:gd name="connsiteY34" fmla="*/ 38100 h 373980"/>
              <a:gd name="connsiteX35" fmla="*/ 511969 w 1171610"/>
              <a:gd name="connsiteY35" fmla="*/ 35719 h 373980"/>
              <a:gd name="connsiteX36" fmla="*/ 519113 w 1171610"/>
              <a:gd name="connsiteY36" fmla="*/ 33338 h 373980"/>
              <a:gd name="connsiteX37" fmla="*/ 528638 w 1171610"/>
              <a:gd name="connsiteY37" fmla="*/ 28575 h 373980"/>
              <a:gd name="connsiteX38" fmla="*/ 542925 w 1171610"/>
              <a:gd name="connsiteY38" fmla="*/ 23813 h 373980"/>
              <a:gd name="connsiteX39" fmla="*/ 552450 w 1171610"/>
              <a:gd name="connsiteY39" fmla="*/ 16669 h 373980"/>
              <a:gd name="connsiteX40" fmla="*/ 559594 w 1171610"/>
              <a:gd name="connsiteY40" fmla="*/ 14288 h 373980"/>
              <a:gd name="connsiteX41" fmla="*/ 576263 w 1171610"/>
              <a:gd name="connsiteY41" fmla="*/ 2381 h 373980"/>
              <a:gd name="connsiteX42" fmla="*/ 583407 w 1171610"/>
              <a:gd name="connsiteY42" fmla="*/ 0 h 373980"/>
              <a:gd name="connsiteX43" fmla="*/ 595313 w 1171610"/>
              <a:gd name="connsiteY43" fmla="*/ 4763 h 373980"/>
              <a:gd name="connsiteX44" fmla="*/ 611982 w 1171610"/>
              <a:gd name="connsiteY44" fmla="*/ 14288 h 373980"/>
              <a:gd name="connsiteX45" fmla="*/ 628650 w 1171610"/>
              <a:gd name="connsiteY45" fmla="*/ 16669 h 373980"/>
              <a:gd name="connsiteX46" fmla="*/ 645319 w 1171610"/>
              <a:gd name="connsiteY46" fmla="*/ 21431 h 373980"/>
              <a:gd name="connsiteX47" fmla="*/ 657225 w 1171610"/>
              <a:gd name="connsiteY47" fmla="*/ 23813 h 373980"/>
              <a:gd name="connsiteX48" fmla="*/ 666750 w 1171610"/>
              <a:gd name="connsiteY48" fmla="*/ 26194 h 373980"/>
              <a:gd name="connsiteX49" fmla="*/ 673894 w 1171610"/>
              <a:gd name="connsiteY49" fmla="*/ 30956 h 373980"/>
              <a:gd name="connsiteX50" fmla="*/ 697707 w 1171610"/>
              <a:gd name="connsiteY50" fmla="*/ 35719 h 373980"/>
              <a:gd name="connsiteX51" fmla="*/ 704850 w 1171610"/>
              <a:gd name="connsiteY51" fmla="*/ 40481 h 373980"/>
              <a:gd name="connsiteX52" fmla="*/ 731044 w 1171610"/>
              <a:gd name="connsiteY52" fmla="*/ 45244 h 373980"/>
              <a:gd name="connsiteX53" fmla="*/ 754857 w 1171610"/>
              <a:gd name="connsiteY53" fmla="*/ 54769 h 373980"/>
              <a:gd name="connsiteX54" fmla="*/ 771525 w 1171610"/>
              <a:gd name="connsiteY54" fmla="*/ 59531 h 373980"/>
              <a:gd name="connsiteX55" fmla="*/ 785813 w 1171610"/>
              <a:gd name="connsiteY55" fmla="*/ 64294 h 373980"/>
              <a:gd name="connsiteX56" fmla="*/ 795338 w 1171610"/>
              <a:gd name="connsiteY56" fmla="*/ 69056 h 373980"/>
              <a:gd name="connsiteX57" fmla="*/ 807244 w 1171610"/>
              <a:gd name="connsiteY57" fmla="*/ 73819 h 373980"/>
              <a:gd name="connsiteX58" fmla="*/ 821532 w 1171610"/>
              <a:gd name="connsiteY58" fmla="*/ 78581 h 373980"/>
              <a:gd name="connsiteX59" fmla="*/ 845344 w 1171610"/>
              <a:gd name="connsiteY59" fmla="*/ 88106 h 373980"/>
              <a:gd name="connsiteX60" fmla="*/ 857250 w 1171610"/>
              <a:gd name="connsiteY60" fmla="*/ 92869 h 373980"/>
              <a:gd name="connsiteX61" fmla="*/ 871538 w 1171610"/>
              <a:gd name="connsiteY61" fmla="*/ 97631 h 373980"/>
              <a:gd name="connsiteX62" fmla="*/ 892969 w 1171610"/>
              <a:gd name="connsiteY62" fmla="*/ 107156 h 373980"/>
              <a:gd name="connsiteX63" fmla="*/ 900113 w 1171610"/>
              <a:gd name="connsiteY63" fmla="*/ 114300 h 373980"/>
              <a:gd name="connsiteX64" fmla="*/ 907257 w 1171610"/>
              <a:gd name="connsiteY64" fmla="*/ 116681 h 373980"/>
              <a:gd name="connsiteX65" fmla="*/ 935832 w 1171610"/>
              <a:gd name="connsiteY65" fmla="*/ 119063 h 373980"/>
              <a:gd name="connsiteX66" fmla="*/ 1014413 w 1171610"/>
              <a:gd name="connsiteY66" fmla="*/ 121444 h 373980"/>
              <a:gd name="connsiteX67" fmla="*/ 1062038 w 1171610"/>
              <a:gd name="connsiteY67" fmla="*/ 123825 h 373980"/>
              <a:gd name="connsiteX68" fmla="*/ 1078707 w 1171610"/>
              <a:gd name="connsiteY68" fmla="*/ 126206 h 373980"/>
              <a:gd name="connsiteX69" fmla="*/ 1104900 w 1171610"/>
              <a:gd name="connsiteY69" fmla="*/ 128588 h 373980"/>
              <a:gd name="connsiteX70" fmla="*/ 1112044 w 1171610"/>
              <a:gd name="connsiteY70" fmla="*/ 130969 h 373980"/>
              <a:gd name="connsiteX71" fmla="*/ 1126332 w 1171610"/>
              <a:gd name="connsiteY71" fmla="*/ 133350 h 373980"/>
              <a:gd name="connsiteX72" fmla="*/ 1157288 w 1171610"/>
              <a:gd name="connsiteY72" fmla="*/ 138113 h 373980"/>
              <a:gd name="connsiteX73" fmla="*/ 1164432 w 1171610"/>
              <a:gd name="connsiteY73" fmla="*/ 142875 h 373980"/>
              <a:gd name="connsiteX74" fmla="*/ 1171575 w 1171610"/>
              <a:gd name="connsiteY74" fmla="*/ 152400 h 373980"/>
              <a:gd name="connsiteX75" fmla="*/ 1166813 w 1171610"/>
              <a:gd name="connsiteY75" fmla="*/ 159544 h 373980"/>
              <a:gd name="connsiteX76" fmla="*/ 1147763 w 1171610"/>
              <a:gd name="connsiteY76" fmla="*/ 169069 h 373980"/>
              <a:gd name="connsiteX77" fmla="*/ 1138238 w 1171610"/>
              <a:gd name="connsiteY77" fmla="*/ 176213 h 373980"/>
              <a:gd name="connsiteX78" fmla="*/ 1143000 w 1171610"/>
              <a:gd name="connsiteY78" fmla="*/ 214313 h 373980"/>
              <a:gd name="connsiteX79" fmla="*/ 1145382 w 1171610"/>
              <a:gd name="connsiteY79" fmla="*/ 230981 h 373980"/>
              <a:gd name="connsiteX80" fmla="*/ 1140619 w 1171610"/>
              <a:gd name="connsiteY80" fmla="*/ 321469 h 373980"/>
              <a:gd name="connsiteX81" fmla="*/ 1138238 w 1171610"/>
              <a:gd name="connsiteY81" fmla="*/ 357188 h 373980"/>
              <a:gd name="connsiteX82" fmla="*/ 1123950 w 1171610"/>
              <a:gd name="connsiteY82" fmla="*/ 359569 h 373980"/>
              <a:gd name="connsiteX83" fmla="*/ 1131094 w 1171610"/>
              <a:gd name="connsiteY83" fmla="*/ 371476 h 373980"/>
              <a:gd name="connsiteX84" fmla="*/ 1059657 w 1171610"/>
              <a:gd name="connsiteY84" fmla="*/ 371476 h 373980"/>
              <a:gd name="connsiteX85" fmla="*/ 964407 w 1171610"/>
              <a:gd name="connsiteY85" fmla="*/ 369094 h 373980"/>
              <a:gd name="connsiteX86" fmla="*/ 1143000 w 1171610"/>
              <a:gd name="connsiteY86" fmla="*/ 373857 h 373980"/>
              <a:gd name="connsiteX87" fmla="*/ 471488 w 1171610"/>
              <a:gd name="connsiteY87" fmla="*/ 366713 h 373980"/>
              <a:gd name="connsiteX88" fmla="*/ 411957 w 1171610"/>
              <a:gd name="connsiteY88" fmla="*/ 361951 h 373980"/>
              <a:gd name="connsiteX89" fmla="*/ 385763 w 1171610"/>
              <a:gd name="connsiteY89" fmla="*/ 364332 h 373980"/>
              <a:gd name="connsiteX90" fmla="*/ 1145382 w 1171610"/>
              <a:gd name="connsiteY90" fmla="*/ 373856 h 373980"/>
              <a:gd name="connsiteX91" fmla="*/ 276225 w 1171610"/>
              <a:gd name="connsiteY91" fmla="*/ 369094 h 373980"/>
              <a:gd name="connsiteX92" fmla="*/ 247650 w 1171610"/>
              <a:gd name="connsiteY92" fmla="*/ 359569 h 373980"/>
              <a:gd name="connsiteX93" fmla="*/ 221457 w 1171610"/>
              <a:gd name="connsiteY93" fmla="*/ 359570 h 373980"/>
              <a:gd name="connsiteX94" fmla="*/ 207169 w 1171610"/>
              <a:gd name="connsiteY94" fmla="*/ 366713 h 373980"/>
              <a:gd name="connsiteX95" fmla="*/ 128588 w 1171610"/>
              <a:gd name="connsiteY95" fmla="*/ 369094 h 373980"/>
              <a:gd name="connsiteX96" fmla="*/ 21432 w 1171610"/>
              <a:gd name="connsiteY96" fmla="*/ 354806 h 3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1610" h="373980">
                <a:moveTo>
                  <a:pt x="21432" y="354806"/>
                </a:moveTo>
                <a:cubicBezTo>
                  <a:pt x="3176" y="346869"/>
                  <a:pt x="20352" y="332533"/>
                  <a:pt x="19050" y="321469"/>
                </a:cubicBezTo>
                <a:cubicBezTo>
                  <a:pt x="18757" y="318976"/>
                  <a:pt x="16932" y="316821"/>
                  <a:pt x="16669" y="314325"/>
                </a:cubicBezTo>
                <a:cubicBezTo>
                  <a:pt x="15337" y="301670"/>
                  <a:pt x="15082" y="288925"/>
                  <a:pt x="14288" y="276225"/>
                </a:cubicBezTo>
                <a:cubicBezTo>
                  <a:pt x="10360" y="115167"/>
                  <a:pt x="35077" y="207826"/>
                  <a:pt x="4763" y="171450"/>
                </a:cubicBezTo>
                <a:cubicBezTo>
                  <a:pt x="2931" y="169251"/>
                  <a:pt x="1588" y="166687"/>
                  <a:pt x="0" y="164306"/>
                </a:cubicBezTo>
                <a:cubicBezTo>
                  <a:pt x="2381" y="161131"/>
                  <a:pt x="4338" y="157587"/>
                  <a:pt x="7144" y="154781"/>
                </a:cubicBezTo>
                <a:cubicBezTo>
                  <a:pt x="13573" y="148353"/>
                  <a:pt x="29941" y="144319"/>
                  <a:pt x="35719" y="142875"/>
                </a:cubicBezTo>
                <a:cubicBezTo>
                  <a:pt x="45915" y="140326"/>
                  <a:pt x="46061" y="140129"/>
                  <a:pt x="57150" y="138113"/>
                </a:cubicBezTo>
                <a:cubicBezTo>
                  <a:pt x="61901" y="137249"/>
                  <a:pt x="66687" y="136595"/>
                  <a:pt x="71438" y="135731"/>
                </a:cubicBezTo>
                <a:cubicBezTo>
                  <a:pt x="103633" y="129877"/>
                  <a:pt x="68448" y="136478"/>
                  <a:pt x="90488" y="130969"/>
                </a:cubicBezTo>
                <a:cubicBezTo>
                  <a:pt x="94414" y="129987"/>
                  <a:pt x="98450" y="129498"/>
                  <a:pt x="102394" y="128588"/>
                </a:cubicBezTo>
                <a:cubicBezTo>
                  <a:pt x="108772" y="127116"/>
                  <a:pt x="114988" y="124901"/>
                  <a:pt x="121444" y="123825"/>
                </a:cubicBezTo>
                <a:cubicBezTo>
                  <a:pt x="131780" y="122103"/>
                  <a:pt x="141981" y="120289"/>
                  <a:pt x="152400" y="119063"/>
                </a:cubicBezTo>
                <a:cubicBezTo>
                  <a:pt x="160323" y="118131"/>
                  <a:pt x="168275" y="117475"/>
                  <a:pt x="176213" y="116681"/>
                </a:cubicBezTo>
                <a:cubicBezTo>
                  <a:pt x="179388" y="115887"/>
                  <a:pt x="182465" y="114300"/>
                  <a:pt x="185738" y="114300"/>
                </a:cubicBezTo>
                <a:cubicBezTo>
                  <a:pt x="242824" y="114300"/>
                  <a:pt x="239106" y="114422"/>
                  <a:pt x="276225" y="119063"/>
                </a:cubicBezTo>
                <a:cubicBezTo>
                  <a:pt x="280988" y="118269"/>
                  <a:pt x="285932" y="118208"/>
                  <a:pt x="290513" y="116681"/>
                </a:cubicBezTo>
                <a:cubicBezTo>
                  <a:pt x="303950" y="112202"/>
                  <a:pt x="291526" y="111412"/>
                  <a:pt x="304800" y="104775"/>
                </a:cubicBezTo>
                <a:cubicBezTo>
                  <a:pt x="308420" y="102965"/>
                  <a:pt x="312802" y="103459"/>
                  <a:pt x="316707" y="102394"/>
                </a:cubicBezTo>
                <a:cubicBezTo>
                  <a:pt x="321550" y="101073"/>
                  <a:pt x="326232" y="99219"/>
                  <a:pt x="330994" y="97631"/>
                </a:cubicBezTo>
                <a:cubicBezTo>
                  <a:pt x="333375" y="96837"/>
                  <a:pt x="336049" y="96642"/>
                  <a:pt x="338138" y="95250"/>
                </a:cubicBezTo>
                <a:cubicBezTo>
                  <a:pt x="340519" y="93663"/>
                  <a:pt x="342602" y="91493"/>
                  <a:pt x="345282" y="90488"/>
                </a:cubicBezTo>
                <a:cubicBezTo>
                  <a:pt x="349072" y="89067"/>
                  <a:pt x="353219" y="88900"/>
                  <a:pt x="357188" y="88106"/>
                </a:cubicBezTo>
                <a:cubicBezTo>
                  <a:pt x="393744" y="69829"/>
                  <a:pt x="346131" y="92343"/>
                  <a:pt x="390525" y="76200"/>
                </a:cubicBezTo>
                <a:cubicBezTo>
                  <a:pt x="393215" y="75222"/>
                  <a:pt x="394989" y="72443"/>
                  <a:pt x="397669" y="71438"/>
                </a:cubicBezTo>
                <a:cubicBezTo>
                  <a:pt x="401459" y="70017"/>
                  <a:pt x="405624" y="69934"/>
                  <a:pt x="409575" y="69056"/>
                </a:cubicBezTo>
                <a:cubicBezTo>
                  <a:pt x="412770" y="68346"/>
                  <a:pt x="415943" y="67536"/>
                  <a:pt x="419100" y="66675"/>
                </a:cubicBezTo>
                <a:cubicBezTo>
                  <a:pt x="424675" y="65155"/>
                  <a:pt x="430246" y="63612"/>
                  <a:pt x="435769" y="61913"/>
                </a:cubicBezTo>
                <a:cubicBezTo>
                  <a:pt x="440567" y="60437"/>
                  <a:pt x="445214" y="58471"/>
                  <a:pt x="450057" y="57150"/>
                </a:cubicBezTo>
                <a:cubicBezTo>
                  <a:pt x="453962" y="56085"/>
                  <a:pt x="457994" y="55563"/>
                  <a:pt x="461963" y="54769"/>
                </a:cubicBezTo>
                <a:cubicBezTo>
                  <a:pt x="464344" y="53181"/>
                  <a:pt x="466427" y="51011"/>
                  <a:pt x="469107" y="50006"/>
                </a:cubicBezTo>
                <a:cubicBezTo>
                  <a:pt x="472897" y="48585"/>
                  <a:pt x="477062" y="48503"/>
                  <a:pt x="481013" y="47625"/>
                </a:cubicBezTo>
                <a:cubicBezTo>
                  <a:pt x="484208" y="46915"/>
                  <a:pt x="487363" y="46038"/>
                  <a:pt x="490538" y="45244"/>
                </a:cubicBezTo>
                <a:cubicBezTo>
                  <a:pt x="494507" y="42863"/>
                  <a:pt x="498215" y="39980"/>
                  <a:pt x="502444" y="38100"/>
                </a:cubicBezTo>
                <a:cubicBezTo>
                  <a:pt x="505435" y="36771"/>
                  <a:pt x="508822" y="36618"/>
                  <a:pt x="511969" y="35719"/>
                </a:cubicBezTo>
                <a:cubicBezTo>
                  <a:pt x="514383" y="35029"/>
                  <a:pt x="516806" y="34327"/>
                  <a:pt x="519113" y="33338"/>
                </a:cubicBezTo>
                <a:cubicBezTo>
                  <a:pt x="522376" y="31940"/>
                  <a:pt x="525342" y="29893"/>
                  <a:pt x="528638" y="28575"/>
                </a:cubicBezTo>
                <a:cubicBezTo>
                  <a:pt x="533299" y="26711"/>
                  <a:pt x="542925" y="23813"/>
                  <a:pt x="542925" y="23813"/>
                </a:cubicBezTo>
                <a:cubicBezTo>
                  <a:pt x="546100" y="21432"/>
                  <a:pt x="549004" y="18638"/>
                  <a:pt x="552450" y="16669"/>
                </a:cubicBezTo>
                <a:cubicBezTo>
                  <a:pt x="554629" y="15424"/>
                  <a:pt x="557415" y="15533"/>
                  <a:pt x="559594" y="14288"/>
                </a:cubicBezTo>
                <a:cubicBezTo>
                  <a:pt x="567141" y="9975"/>
                  <a:pt x="568894" y="6065"/>
                  <a:pt x="576263" y="2381"/>
                </a:cubicBezTo>
                <a:cubicBezTo>
                  <a:pt x="578508" y="1258"/>
                  <a:pt x="581026" y="794"/>
                  <a:pt x="583407" y="0"/>
                </a:cubicBezTo>
                <a:cubicBezTo>
                  <a:pt x="587376" y="1588"/>
                  <a:pt x="591490" y="2851"/>
                  <a:pt x="595313" y="4763"/>
                </a:cubicBezTo>
                <a:cubicBezTo>
                  <a:pt x="601037" y="7625"/>
                  <a:pt x="605955" y="12136"/>
                  <a:pt x="611982" y="14288"/>
                </a:cubicBezTo>
                <a:cubicBezTo>
                  <a:pt x="617267" y="16176"/>
                  <a:pt x="623128" y="15665"/>
                  <a:pt x="628650" y="16669"/>
                </a:cubicBezTo>
                <a:cubicBezTo>
                  <a:pt x="644967" y="19636"/>
                  <a:pt x="631728" y="18033"/>
                  <a:pt x="645319" y="21431"/>
                </a:cubicBezTo>
                <a:cubicBezTo>
                  <a:pt x="649245" y="22413"/>
                  <a:pt x="653274" y="22935"/>
                  <a:pt x="657225" y="23813"/>
                </a:cubicBezTo>
                <a:cubicBezTo>
                  <a:pt x="660420" y="24523"/>
                  <a:pt x="663575" y="25400"/>
                  <a:pt x="666750" y="26194"/>
                </a:cubicBezTo>
                <a:cubicBezTo>
                  <a:pt x="669131" y="27781"/>
                  <a:pt x="671159" y="30114"/>
                  <a:pt x="673894" y="30956"/>
                </a:cubicBezTo>
                <a:cubicBezTo>
                  <a:pt x="681631" y="33337"/>
                  <a:pt x="697707" y="35719"/>
                  <a:pt x="697707" y="35719"/>
                </a:cubicBezTo>
                <a:cubicBezTo>
                  <a:pt x="700088" y="37306"/>
                  <a:pt x="702291" y="39201"/>
                  <a:pt x="704850" y="40481"/>
                </a:cubicBezTo>
                <a:cubicBezTo>
                  <a:pt x="712194" y="44153"/>
                  <a:pt x="724469" y="44422"/>
                  <a:pt x="731044" y="45244"/>
                </a:cubicBezTo>
                <a:cubicBezTo>
                  <a:pt x="763556" y="56080"/>
                  <a:pt x="730337" y="44259"/>
                  <a:pt x="754857" y="54769"/>
                </a:cubicBezTo>
                <a:cubicBezTo>
                  <a:pt x="761081" y="57437"/>
                  <a:pt x="764812" y="57517"/>
                  <a:pt x="771525" y="59531"/>
                </a:cubicBezTo>
                <a:cubicBezTo>
                  <a:pt x="776334" y="60974"/>
                  <a:pt x="781152" y="62430"/>
                  <a:pt x="785813" y="64294"/>
                </a:cubicBezTo>
                <a:cubicBezTo>
                  <a:pt x="789109" y="65612"/>
                  <a:pt x="792094" y="67614"/>
                  <a:pt x="795338" y="69056"/>
                </a:cubicBezTo>
                <a:cubicBezTo>
                  <a:pt x="799244" y="70792"/>
                  <a:pt x="803227" y="72358"/>
                  <a:pt x="807244" y="73819"/>
                </a:cubicBezTo>
                <a:cubicBezTo>
                  <a:pt x="811962" y="75535"/>
                  <a:pt x="816831" y="76818"/>
                  <a:pt x="821532" y="78581"/>
                </a:cubicBezTo>
                <a:cubicBezTo>
                  <a:pt x="829537" y="81583"/>
                  <a:pt x="837407" y="84931"/>
                  <a:pt x="845344" y="88106"/>
                </a:cubicBezTo>
                <a:cubicBezTo>
                  <a:pt x="849313" y="89694"/>
                  <a:pt x="853195" y="91517"/>
                  <a:pt x="857250" y="92869"/>
                </a:cubicBezTo>
                <a:cubicBezTo>
                  <a:pt x="862013" y="94456"/>
                  <a:pt x="867048" y="95386"/>
                  <a:pt x="871538" y="97631"/>
                </a:cubicBezTo>
                <a:cubicBezTo>
                  <a:pt x="884886" y="104306"/>
                  <a:pt x="877767" y="101076"/>
                  <a:pt x="892969" y="107156"/>
                </a:cubicBezTo>
                <a:cubicBezTo>
                  <a:pt x="895350" y="109537"/>
                  <a:pt x="897311" y="112432"/>
                  <a:pt x="900113" y="114300"/>
                </a:cubicBezTo>
                <a:cubicBezTo>
                  <a:pt x="902202" y="115692"/>
                  <a:pt x="904769" y="116349"/>
                  <a:pt x="907257" y="116681"/>
                </a:cubicBezTo>
                <a:cubicBezTo>
                  <a:pt x="916731" y="117944"/>
                  <a:pt x="926283" y="118639"/>
                  <a:pt x="935832" y="119063"/>
                </a:cubicBezTo>
                <a:cubicBezTo>
                  <a:pt x="962012" y="120227"/>
                  <a:pt x="988226" y="120456"/>
                  <a:pt x="1014413" y="121444"/>
                </a:cubicBezTo>
                <a:cubicBezTo>
                  <a:pt x="1030297" y="122043"/>
                  <a:pt x="1046163" y="123031"/>
                  <a:pt x="1062038" y="123825"/>
                </a:cubicBezTo>
                <a:cubicBezTo>
                  <a:pt x="1067594" y="124619"/>
                  <a:pt x="1073129" y="125586"/>
                  <a:pt x="1078707" y="126206"/>
                </a:cubicBezTo>
                <a:cubicBezTo>
                  <a:pt x="1087420" y="127174"/>
                  <a:pt x="1096221" y="127348"/>
                  <a:pt x="1104900" y="128588"/>
                </a:cubicBezTo>
                <a:cubicBezTo>
                  <a:pt x="1107385" y="128943"/>
                  <a:pt x="1109594" y="130425"/>
                  <a:pt x="1112044" y="130969"/>
                </a:cubicBezTo>
                <a:cubicBezTo>
                  <a:pt x="1116757" y="132016"/>
                  <a:pt x="1121560" y="132616"/>
                  <a:pt x="1126332" y="133350"/>
                </a:cubicBezTo>
                <a:cubicBezTo>
                  <a:pt x="1166065" y="139462"/>
                  <a:pt x="1121733" y="132185"/>
                  <a:pt x="1157288" y="138113"/>
                </a:cubicBezTo>
                <a:cubicBezTo>
                  <a:pt x="1159669" y="139700"/>
                  <a:pt x="1162408" y="140851"/>
                  <a:pt x="1164432" y="142875"/>
                </a:cubicBezTo>
                <a:cubicBezTo>
                  <a:pt x="1167238" y="145681"/>
                  <a:pt x="1171014" y="148471"/>
                  <a:pt x="1171575" y="152400"/>
                </a:cubicBezTo>
                <a:cubicBezTo>
                  <a:pt x="1171980" y="155233"/>
                  <a:pt x="1168837" y="157520"/>
                  <a:pt x="1166813" y="159544"/>
                </a:cubicBezTo>
                <a:cubicBezTo>
                  <a:pt x="1160728" y="165629"/>
                  <a:pt x="1155432" y="164808"/>
                  <a:pt x="1147763" y="169069"/>
                </a:cubicBezTo>
                <a:cubicBezTo>
                  <a:pt x="1144294" y="170997"/>
                  <a:pt x="1141413" y="173832"/>
                  <a:pt x="1138238" y="176213"/>
                </a:cubicBezTo>
                <a:cubicBezTo>
                  <a:pt x="1142973" y="199892"/>
                  <a:pt x="1138877" y="177209"/>
                  <a:pt x="1143000" y="214313"/>
                </a:cubicBezTo>
                <a:cubicBezTo>
                  <a:pt x="1143620" y="219891"/>
                  <a:pt x="1144588" y="225425"/>
                  <a:pt x="1145382" y="230981"/>
                </a:cubicBezTo>
                <a:cubicBezTo>
                  <a:pt x="1141164" y="344839"/>
                  <a:pt x="1145559" y="257237"/>
                  <a:pt x="1140619" y="321469"/>
                </a:cubicBezTo>
                <a:cubicBezTo>
                  <a:pt x="1139704" y="333367"/>
                  <a:pt x="1143021" y="346256"/>
                  <a:pt x="1138238" y="357188"/>
                </a:cubicBezTo>
                <a:cubicBezTo>
                  <a:pt x="1136303" y="361612"/>
                  <a:pt x="1125141" y="357188"/>
                  <a:pt x="1123950" y="359569"/>
                </a:cubicBezTo>
                <a:cubicBezTo>
                  <a:pt x="1122759" y="361950"/>
                  <a:pt x="1147763" y="370682"/>
                  <a:pt x="1131094" y="371476"/>
                </a:cubicBezTo>
                <a:cubicBezTo>
                  <a:pt x="1126404" y="372414"/>
                  <a:pt x="1087438" y="371873"/>
                  <a:pt x="1059657" y="371476"/>
                </a:cubicBezTo>
                <a:cubicBezTo>
                  <a:pt x="1031876" y="371079"/>
                  <a:pt x="992193" y="368515"/>
                  <a:pt x="964407" y="369094"/>
                </a:cubicBezTo>
                <a:lnTo>
                  <a:pt x="1143000" y="373857"/>
                </a:lnTo>
                <a:lnTo>
                  <a:pt x="471488" y="366713"/>
                </a:lnTo>
                <a:cubicBezTo>
                  <a:pt x="349648" y="364729"/>
                  <a:pt x="433388" y="362745"/>
                  <a:pt x="411957" y="361951"/>
                </a:cubicBezTo>
                <a:cubicBezTo>
                  <a:pt x="401251" y="360167"/>
                  <a:pt x="263526" y="362348"/>
                  <a:pt x="385763" y="364332"/>
                </a:cubicBezTo>
                <a:lnTo>
                  <a:pt x="1145382" y="373856"/>
                </a:lnTo>
                <a:cubicBezTo>
                  <a:pt x="1126332" y="374650"/>
                  <a:pt x="425847" y="371475"/>
                  <a:pt x="276225" y="369094"/>
                </a:cubicBezTo>
                <a:cubicBezTo>
                  <a:pt x="126603" y="366713"/>
                  <a:pt x="256778" y="361156"/>
                  <a:pt x="247650" y="359569"/>
                </a:cubicBezTo>
                <a:cubicBezTo>
                  <a:pt x="238522" y="357982"/>
                  <a:pt x="232569" y="358776"/>
                  <a:pt x="221457" y="359570"/>
                </a:cubicBezTo>
                <a:lnTo>
                  <a:pt x="207169" y="366713"/>
                </a:lnTo>
                <a:cubicBezTo>
                  <a:pt x="197623" y="366236"/>
                  <a:pt x="138144" y="369302"/>
                  <a:pt x="128588" y="369094"/>
                </a:cubicBezTo>
                <a:cubicBezTo>
                  <a:pt x="101607" y="368508"/>
                  <a:pt x="39688" y="362743"/>
                  <a:pt x="21432" y="3548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D856754-2CE7-07D0-8B92-3225CE97606F}"/>
              </a:ext>
            </a:extLst>
          </p:cNvPr>
          <p:cNvSpPr>
            <a:spLocks/>
          </p:cNvSpPr>
          <p:nvPr/>
        </p:nvSpPr>
        <p:spPr>
          <a:xfrm>
            <a:off x="1430174" y="6176963"/>
            <a:ext cx="750099" cy="320517"/>
          </a:xfrm>
          <a:custGeom>
            <a:avLst/>
            <a:gdLst>
              <a:gd name="connsiteX0" fmla="*/ 5 w 750099"/>
              <a:gd name="connsiteY0" fmla="*/ 47625 h 320517"/>
              <a:gd name="connsiteX1" fmla="*/ 21436 w 750099"/>
              <a:gd name="connsiteY1" fmla="*/ 45243 h 320517"/>
              <a:gd name="connsiteX2" fmla="*/ 83349 w 750099"/>
              <a:gd name="connsiteY2" fmla="*/ 40481 h 320517"/>
              <a:gd name="connsiteX3" fmla="*/ 114305 w 750099"/>
              <a:gd name="connsiteY3" fmla="*/ 35718 h 320517"/>
              <a:gd name="connsiteX4" fmla="*/ 135736 w 750099"/>
              <a:gd name="connsiteY4" fmla="*/ 33337 h 320517"/>
              <a:gd name="connsiteX5" fmla="*/ 159549 w 750099"/>
              <a:gd name="connsiteY5" fmla="*/ 28575 h 320517"/>
              <a:gd name="connsiteX6" fmla="*/ 183361 w 750099"/>
              <a:gd name="connsiteY6" fmla="*/ 26193 h 320517"/>
              <a:gd name="connsiteX7" fmla="*/ 197649 w 750099"/>
              <a:gd name="connsiteY7" fmla="*/ 23812 h 320517"/>
              <a:gd name="connsiteX8" fmla="*/ 221461 w 750099"/>
              <a:gd name="connsiteY8" fmla="*/ 21431 h 320517"/>
              <a:gd name="connsiteX9" fmla="*/ 235749 w 750099"/>
              <a:gd name="connsiteY9" fmla="*/ 19050 h 320517"/>
              <a:gd name="connsiteX10" fmla="*/ 247655 w 750099"/>
              <a:gd name="connsiteY10" fmla="*/ 16668 h 320517"/>
              <a:gd name="connsiteX11" fmla="*/ 271467 w 750099"/>
              <a:gd name="connsiteY11" fmla="*/ 14287 h 320517"/>
              <a:gd name="connsiteX12" fmla="*/ 316711 w 750099"/>
              <a:gd name="connsiteY12" fmla="*/ 7143 h 320517"/>
              <a:gd name="connsiteX13" fmla="*/ 359574 w 750099"/>
              <a:gd name="connsiteY13" fmla="*/ 0 h 320517"/>
              <a:gd name="connsiteX14" fmla="*/ 402436 w 750099"/>
              <a:gd name="connsiteY14" fmla="*/ 4762 h 320517"/>
              <a:gd name="connsiteX15" fmla="*/ 426249 w 750099"/>
              <a:gd name="connsiteY15" fmla="*/ 9525 h 320517"/>
              <a:gd name="connsiteX16" fmla="*/ 454824 w 750099"/>
              <a:gd name="connsiteY16" fmla="*/ 11906 h 320517"/>
              <a:gd name="connsiteX17" fmla="*/ 469111 w 750099"/>
              <a:gd name="connsiteY17" fmla="*/ 14287 h 320517"/>
              <a:gd name="connsiteX18" fmla="*/ 476255 w 750099"/>
              <a:gd name="connsiteY18" fmla="*/ 16668 h 320517"/>
              <a:gd name="connsiteX19" fmla="*/ 495305 w 750099"/>
              <a:gd name="connsiteY19" fmla="*/ 19050 h 320517"/>
              <a:gd name="connsiteX20" fmla="*/ 509592 w 750099"/>
              <a:gd name="connsiteY20" fmla="*/ 21431 h 320517"/>
              <a:gd name="connsiteX21" fmla="*/ 521499 w 750099"/>
              <a:gd name="connsiteY21" fmla="*/ 23812 h 320517"/>
              <a:gd name="connsiteX22" fmla="*/ 542930 w 750099"/>
              <a:gd name="connsiteY22" fmla="*/ 26193 h 320517"/>
              <a:gd name="connsiteX23" fmla="*/ 557217 w 750099"/>
              <a:gd name="connsiteY23" fmla="*/ 28575 h 320517"/>
              <a:gd name="connsiteX24" fmla="*/ 569124 w 750099"/>
              <a:gd name="connsiteY24" fmla="*/ 30956 h 320517"/>
              <a:gd name="connsiteX25" fmla="*/ 628655 w 750099"/>
              <a:gd name="connsiteY25" fmla="*/ 38100 h 320517"/>
              <a:gd name="connsiteX26" fmla="*/ 673899 w 750099"/>
              <a:gd name="connsiteY26" fmla="*/ 42862 h 320517"/>
              <a:gd name="connsiteX27" fmla="*/ 709617 w 750099"/>
              <a:gd name="connsiteY27" fmla="*/ 47625 h 320517"/>
              <a:gd name="connsiteX28" fmla="*/ 731049 w 750099"/>
              <a:gd name="connsiteY28" fmla="*/ 52387 h 320517"/>
              <a:gd name="connsiteX29" fmla="*/ 750099 w 750099"/>
              <a:gd name="connsiteY29" fmla="*/ 57150 h 320517"/>
              <a:gd name="connsiteX30" fmla="*/ 733430 w 750099"/>
              <a:gd name="connsiteY30" fmla="*/ 61912 h 320517"/>
              <a:gd name="connsiteX31" fmla="*/ 723905 w 750099"/>
              <a:gd name="connsiteY31" fmla="*/ 66675 h 320517"/>
              <a:gd name="connsiteX32" fmla="*/ 711999 w 750099"/>
              <a:gd name="connsiteY32" fmla="*/ 69056 h 320517"/>
              <a:gd name="connsiteX33" fmla="*/ 714380 w 750099"/>
              <a:gd name="connsiteY33" fmla="*/ 88106 h 320517"/>
              <a:gd name="connsiteX34" fmla="*/ 719142 w 750099"/>
              <a:gd name="connsiteY34" fmla="*/ 109537 h 320517"/>
              <a:gd name="connsiteX35" fmla="*/ 721524 w 750099"/>
              <a:gd name="connsiteY35" fmla="*/ 145256 h 320517"/>
              <a:gd name="connsiteX36" fmla="*/ 716761 w 750099"/>
              <a:gd name="connsiteY36" fmla="*/ 192881 h 320517"/>
              <a:gd name="connsiteX37" fmla="*/ 714380 w 750099"/>
              <a:gd name="connsiteY37" fmla="*/ 228600 h 320517"/>
              <a:gd name="connsiteX38" fmla="*/ 711999 w 750099"/>
              <a:gd name="connsiteY38" fmla="*/ 319087 h 320517"/>
              <a:gd name="connsiteX39" fmla="*/ 697711 w 750099"/>
              <a:gd name="connsiteY39" fmla="*/ 314325 h 320517"/>
              <a:gd name="connsiteX40" fmla="*/ 661992 w 750099"/>
              <a:gd name="connsiteY40" fmla="*/ 311943 h 320517"/>
              <a:gd name="connsiteX41" fmla="*/ 607224 w 750099"/>
              <a:gd name="connsiteY41" fmla="*/ 309562 h 320517"/>
              <a:gd name="connsiteX42" fmla="*/ 492924 w 750099"/>
              <a:gd name="connsiteY42" fmla="*/ 311943 h 320517"/>
              <a:gd name="connsiteX43" fmla="*/ 407199 w 750099"/>
              <a:gd name="connsiteY43" fmla="*/ 314325 h 320517"/>
              <a:gd name="connsiteX44" fmla="*/ 261942 w 750099"/>
              <a:gd name="connsiteY44" fmla="*/ 311943 h 320517"/>
              <a:gd name="connsiteX45" fmla="*/ 35724 w 750099"/>
              <a:gd name="connsiteY45" fmla="*/ 309562 h 320517"/>
              <a:gd name="connsiteX46" fmla="*/ 19055 w 750099"/>
              <a:gd name="connsiteY46" fmla="*/ 307181 h 320517"/>
              <a:gd name="connsiteX47" fmla="*/ 16674 w 750099"/>
              <a:gd name="connsiteY47" fmla="*/ 240506 h 320517"/>
              <a:gd name="connsiteX48" fmla="*/ 14292 w 750099"/>
              <a:gd name="connsiteY48" fmla="*/ 204787 h 320517"/>
              <a:gd name="connsiteX49" fmla="*/ 16674 w 750099"/>
              <a:gd name="connsiteY49" fmla="*/ 138112 h 320517"/>
              <a:gd name="connsiteX50" fmla="*/ 19055 w 750099"/>
              <a:gd name="connsiteY50" fmla="*/ 109537 h 320517"/>
              <a:gd name="connsiteX51" fmla="*/ 5 w 750099"/>
              <a:gd name="connsiteY51" fmla="*/ 47625 h 32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0099" h="320517">
                <a:moveTo>
                  <a:pt x="5" y="47625"/>
                </a:moveTo>
                <a:cubicBezTo>
                  <a:pt x="402" y="36909"/>
                  <a:pt x="14271" y="45816"/>
                  <a:pt x="21436" y="45243"/>
                </a:cubicBezTo>
                <a:cubicBezTo>
                  <a:pt x="61650" y="42025"/>
                  <a:pt x="50540" y="44340"/>
                  <a:pt x="83349" y="40481"/>
                </a:cubicBezTo>
                <a:cubicBezTo>
                  <a:pt x="119316" y="36250"/>
                  <a:pt x="81990" y="40027"/>
                  <a:pt x="114305" y="35718"/>
                </a:cubicBezTo>
                <a:cubicBezTo>
                  <a:pt x="121430" y="34768"/>
                  <a:pt x="128592" y="34131"/>
                  <a:pt x="135736" y="33337"/>
                </a:cubicBezTo>
                <a:cubicBezTo>
                  <a:pt x="145990" y="30774"/>
                  <a:pt x="147868" y="30035"/>
                  <a:pt x="159549" y="28575"/>
                </a:cubicBezTo>
                <a:cubicBezTo>
                  <a:pt x="167464" y="27585"/>
                  <a:pt x="175446" y="27183"/>
                  <a:pt x="183361" y="26193"/>
                </a:cubicBezTo>
                <a:cubicBezTo>
                  <a:pt x="188152" y="25594"/>
                  <a:pt x="192858" y="24411"/>
                  <a:pt x="197649" y="23812"/>
                </a:cubicBezTo>
                <a:cubicBezTo>
                  <a:pt x="205564" y="22823"/>
                  <a:pt x="213546" y="22420"/>
                  <a:pt x="221461" y="21431"/>
                </a:cubicBezTo>
                <a:cubicBezTo>
                  <a:pt x="226252" y="20832"/>
                  <a:pt x="230999" y="19914"/>
                  <a:pt x="235749" y="19050"/>
                </a:cubicBezTo>
                <a:cubicBezTo>
                  <a:pt x="239731" y="18326"/>
                  <a:pt x="243643" y="17203"/>
                  <a:pt x="247655" y="16668"/>
                </a:cubicBezTo>
                <a:cubicBezTo>
                  <a:pt x="255562" y="15614"/>
                  <a:pt x="263545" y="15219"/>
                  <a:pt x="271467" y="14287"/>
                </a:cubicBezTo>
                <a:cubicBezTo>
                  <a:pt x="290224" y="12081"/>
                  <a:pt x="295454" y="10179"/>
                  <a:pt x="316711" y="7143"/>
                </a:cubicBezTo>
                <a:cubicBezTo>
                  <a:pt x="353289" y="1918"/>
                  <a:pt x="339159" y="5103"/>
                  <a:pt x="359574" y="0"/>
                </a:cubicBezTo>
                <a:cubicBezTo>
                  <a:pt x="368745" y="917"/>
                  <a:pt x="392325" y="3077"/>
                  <a:pt x="402436" y="4762"/>
                </a:cubicBezTo>
                <a:cubicBezTo>
                  <a:pt x="426081" y="8702"/>
                  <a:pt x="394811" y="6032"/>
                  <a:pt x="426249" y="9525"/>
                </a:cubicBezTo>
                <a:cubicBezTo>
                  <a:pt x="435749" y="10581"/>
                  <a:pt x="445299" y="11112"/>
                  <a:pt x="454824" y="11906"/>
                </a:cubicBezTo>
                <a:cubicBezTo>
                  <a:pt x="459586" y="12700"/>
                  <a:pt x="464398" y="13240"/>
                  <a:pt x="469111" y="14287"/>
                </a:cubicBezTo>
                <a:cubicBezTo>
                  <a:pt x="471561" y="14831"/>
                  <a:pt x="473785" y="16219"/>
                  <a:pt x="476255" y="16668"/>
                </a:cubicBezTo>
                <a:cubicBezTo>
                  <a:pt x="482551" y="17813"/>
                  <a:pt x="488970" y="18145"/>
                  <a:pt x="495305" y="19050"/>
                </a:cubicBezTo>
                <a:cubicBezTo>
                  <a:pt x="500084" y="19733"/>
                  <a:pt x="504842" y="20567"/>
                  <a:pt x="509592" y="21431"/>
                </a:cubicBezTo>
                <a:cubicBezTo>
                  <a:pt x="513574" y="22155"/>
                  <a:pt x="517492" y="23240"/>
                  <a:pt x="521499" y="23812"/>
                </a:cubicBezTo>
                <a:cubicBezTo>
                  <a:pt x="528614" y="24828"/>
                  <a:pt x="535805" y="25243"/>
                  <a:pt x="542930" y="26193"/>
                </a:cubicBezTo>
                <a:cubicBezTo>
                  <a:pt x="547716" y="26831"/>
                  <a:pt x="552467" y="27711"/>
                  <a:pt x="557217" y="28575"/>
                </a:cubicBezTo>
                <a:cubicBezTo>
                  <a:pt x="561199" y="29299"/>
                  <a:pt x="565117" y="30384"/>
                  <a:pt x="569124" y="30956"/>
                </a:cubicBezTo>
                <a:cubicBezTo>
                  <a:pt x="598015" y="35083"/>
                  <a:pt x="603681" y="35162"/>
                  <a:pt x="628655" y="38100"/>
                </a:cubicBezTo>
                <a:cubicBezTo>
                  <a:pt x="664002" y="42259"/>
                  <a:pt x="630923" y="38956"/>
                  <a:pt x="673899" y="42862"/>
                </a:cubicBezTo>
                <a:cubicBezTo>
                  <a:pt x="698333" y="47748"/>
                  <a:pt x="672502" y="42985"/>
                  <a:pt x="709617" y="47625"/>
                </a:cubicBezTo>
                <a:cubicBezTo>
                  <a:pt x="735833" y="50902"/>
                  <a:pt x="714411" y="48228"/>
                  <a:pt x="731049" y="52387"/>
                </a:cubicBezTo>
                <a:lnTo>
                  <a:pt x="750099" y="57150"/>
                </a:lnTo>
                <a:cubicBezTo>
                  <a:pt x="745268" y="58358"/>
                  <a:pt x="738211" y="59863"/>
                  <a:pt x="733430" y="61912"/>
                </a:cubicBezTo>
                <a:cubicBezTo>
                  <a:pt x="730167" y="63310"/>
                  <a:pt x="727273" y="65552"/>
                  <a:pt x="723905" y="66675"/>
                </a:cubicBezTo>
                <a:cubicBezTo>
                  <a:pt x="720065" y="67955"/>
                  <a:pt x="715968" y="68262"/>
                  <a:pt x="711999" y="69056"/>
                </a:cubicBezTo>
                <a:cubicBezTo>
                  <a:pt x="712793" y="75406"/>
                  <a:pt x="713407" y="81781"/>
                  <a:pt x="714380" y="88106"/>
                </a:cubicBezTo>
                <a:cubicBezTo>
                  <a:pt x="715589" y="95965"/>
                  <a:pt x="717246" y="101953"/>
                  <a:pt x="719142" y="109537"/>
                </a:cubicBezTo>
                <a:cubicBezTo>
                  <a:pt x="719936" y="121443"/>
                  <a:pt x="721524" y="133323"/>
                  <a:pt x="721524" y="145256"/>
                </a:cubicBezTo>
                <a:cubicBezTo>
                  <a:pt x="721524" y="162118"/>
                  <a:pt x="719080" y="176646"/>
                  <a:pt x="716761" y="192881"/>
                </a:cubicBezTo>
                <a:cubicBezTo>
                  <a:pt x="715967" y="204787"/>
                  <a:pt x="714830" y="216676"/>
                  <a:pt x="714380" y="228600"/>
                </a:cubicBezTo>
                <a:cubicBezTo>
                  <a:pt x="713242" y="258751"/>
                  <a:pt x="717758" y="289469"/>
                  <a:pt x="711999" y="319087"/>
                </a:cubicBezTo>
                <a:cubicBezTo>
                  <a:pt x="711041" y="324015"/>
                  <a:pt x="702720" y="314659"/>
                  <a:pt x="697711" y="314325"/>
                </a:cubicBezTo>
                <a:lnTo>
                  <a:pt x="661992" y="311943"/>
                </a:lnTo>
                <a:lnTo>
                  <a:pt x="607224" y="309562"/>
                </a:lnTo>
                <a:lnTo>
                  <a:pt x="492924" y="311943"/>
                </a:lnTo>
                <a:cubicBezTo>
                  <a:pt x="464346" y="312623"/>
                  <a:pt x="435785" y="314325"/>
                  <a:pt x="407199" y="314325"/>
                </a:cubicBezTo>
                <a:cubicBezTo>
                  <a:pt x="358773" y="314325"/>
                  <a:pt x="310364" y="312564"/>
                  <a:pt x="261942" y="311943"/>
                </a:cubicBezTo>
                <a:lnTo>
                  <a:pt x="35724" y="309562"/>
                </a:lnTo>
                <a:cubicBezTo>
                  <a:pt x="30168" y="308768"/>
                  <a:pt x="20548" y="312592"/>
                  <a:pt x="19055" y="307181"/>
                </a:cubicBezTo>
                <a:cubicBezTo>
                  <a:pt x="13141" y="285743"/>
                  <a:pt x="17707" y="262721"/>
                  <a:pt x="16674" y="240506"/>
                </a:cubicBezTo>
                <a:cubicBezTo>
                  <a:pt x="16120" y="228586"/>
                  <a:pt x="15086" y="216693"/>
                  <a:pt x="14292" y="204787"/>
                </a:cubicBezTo>
                <a:cubicBezTo>
                  <a:pt x="15086" y="182562"/>
                  <a:pt x="15563" y="160323"/>
                  <a:pt x="16674" y="138112"/>
                </a:cubicBezTo>
                <a:cubicBezTo>
                  <a:pt x="17151" y="128566"/>
                  <a:pt x="18737" y="119090"/>
                  <a:pt x="19055" y="109537"/>
                </a:cubicBezTo>
                <a:cubicBezTo>
                  <a:pt x="19531" y="95258"/>
                  <a:pt x="-392" y="58341"/>
                  <a:pt x="5" y="47625"/>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A31E1CC-3040-1709-15F7-3DE0BB541186}"/>
              </a:ext>
            </a:extLst>
          </p:cNvPr>
          <p:cNvSpPr>
            <a:spLocks/>
          </p:cNvSpPr>
          <p:nvPr/>
        </p:nvSpPr>
        <p:spPr>
          <a:xfrm>
            <a:off x="8998302" y="6224586"/>
            <a:ext cx="1244283" cy="373856"/>
          </a:xfrm>
          <a:custGeom>
            <a:avLst/>
            <a:gdLst>
              <a:gd name="connsiteX0" fmla="*/ 674 w 1243909"/>
              <a:gd name="connsiteY0" fmla="*/ 130969 h 373856"/>
              <a:gd name="connsiteX1" fmla="*/ 12581 w 1243909"/>
              <a:gd name="connsiteY1" fmla="*/ 128587 h 373856"/>
              <a:gd name="connsiteX2" fmla="*/ 24487 w 1243909"/>
              <a:gd name="connsiteY2" fmla="*/ 123825 h 373856"/>
              <a:gd name="connsiteX3" fmla="*/ 45918 w 1243909"/>
              <a:gd name="connsiteY3" fmla="*/ 121444 h 373856"/>
              <a:gd name="connsiteX4" fmla="*/ 69731 w 1243909"/>
              <a:gd name="connsiteY4" fmla="*/ 116681 h 373856"/>
              <a:gd name="connsiteX5" fmla="*/ 107831 w 1243909"/>
              <a:gd name="connsiteY5" fmla="*/ 109537 h 373856"/>
              <a:gd name="connsiteX6" fmla="*/ 122118 w 1243909"/>
              <a:gd name="connsiteY6" fmla="*/ 107156 h 373856"/>
              <a:gd name="connsiteX7" fmla="*/ 131643 w 1243909"/>
              <a:gd name="connsiteY7" fmla="*/ 104775 h 373856"/>
              <a:gd name="connsiteX8" fmla="*/ 153074 w 1243909"/>
              <a:gd name="connsiteY8" fmla="*/ 100012 h 373856"/>
              <a:gd name="connsiteX9" fmla="*/ 160218 w 1243909"/>
              <a:gd name="connsiteY9" fmla="*/ 97631 h 373856"/>
              <a:gd name="connsiteX10" fmla="*/ 176887 w 1243909"/>
              <a:gd name="connsiteY10" fmla="*/ 95250 h 373856"/>
              <a:gd name="connsiteX11" fmla="*/ 205462 w 1243909"/>
              <a:gd name="connsiteY11" fmla="*/ 85725 h 373856"/>
              <a:gd name="connsiteX12" fmla="*/ 269756 w 1243909"/>
              <a:gd name="connsiteY12" fmla="*/ 76200 h 373856"/>
              <a:gd name="connsiteX13" fmla="*/ 303093 w 1243909"/>
              <a:gd name="connsiteY13" fmla="*/ 73819 h 373856"/>
              <a:gd name="connsiteX14" fmla="*/ 331668 w 1243909"/>
              <a:gd name="connsiteY14" fmla="*/ 69056 h 373856"/>
              <a:gd name="connsiteX15" fmla="*/ 350718 w 1243909"/>
              <a:gd name="connsiteY15" fmla="*/ 64294 h 373856"/>
              <a:gd name="connsiteX16" fmla="*/ 372149 w 1243909"/>
              <a:gd name="connsiteY16" fmla="*/ 61912 h 373856"/>
              <a:gd name="connsiteX17" fmla="*/ 407868 w 1243909"/>
              <a:gd name="connsiteY17" fmla="*/ 57150 h 373856"/>
              <a:gd name="connsiteX18" fmla="*/ 424537 w 1243909"/>
              <a:gd name="connsiteY18" fmla="*/ 52387 h 373856"/>
              <a:gd name="connsiteX19" fmla="*/ 457874 w 1243909"/>
              <a:gd name="connsiteY19" fmla="*/ 42862 h 373856"/>
              <a:gd name="connsiteX20" fmla="*/ 486449 w 1243909"/>
              <a:gd name="connsiteY20" fmla="*/ 38100 h 373856"/>
              <a:gd name="connsiteX21" fmla="*/ 505499 w 1243909"/>
              <a:gd name="connsiteY21" fmla="*/ 33337 h 373856"/>
              <a:gd name="connsiteX22" fmla="*/ 519787 w 1243909"/>
              <a:gd name="connsiteY22" fmla="*/ 30956 h 373856"/>
              <a:gd name="connsiteX23" fmla="*/ 545981 w 1243909"/>
              <a:gd name="connsiteY23" fmla="*/ 26194 h 373856"/>
              <a:gd name="connsiteX24" fmla="*/ 574556 w 1243909"/>
              <a:gd name="connsiteY24" fmla="*/ 19050 h 373856"/>
              <a:gd name="connsiteX25" fmla="*/ 591224 w 1243909"/>
              <a:gd name="connsiteY25" fmla="*/ 14287 h 373856"/>
              <a:gd name="connsiteX26" fmla="*/ 638849 w 1243909"/>
              <a:gd name="connsiteY26" fmla="*/ 0 h 373856"/>
              <a:gd name="connsiteX27" fmla="*/ 679331 w 1243909"/>
              <a:gd name="connsiteY27" fmla="*/ 9525 h 373856"/>
              <a:gd name="connsiteX28" fmla="*/ 717431 w 1243909"/>
              <a:gd name="connsiteY28" fmla="*/ 16669 h 373856"/>
              <a:gd name="connsiteX29" fmla="*/ 734099 w 1243909"/>
              <a:gd name="connsiteY29" fmla="*/ 21431 h 373856"/>
              <a:gd name="connsiteX30" fmla="*/ 753149 w 1243909"/>
              <a:gd name="connsiteY30" fmla="*/ 28575 h 373856"/>
              <a:gd name="connsiteX31" fmla="*/ 774581 w 1243909"/>
              <a:gd name="connsiteY31" fmla="*/ 33337 h 373856"/>
              <a:gd name="connsiteX32" fmla="*/ 793631 w 1243909"/>
              <a:gd name="connsiteY32" fmla="*/ 38100 h 373856"/>
              <a:gd name="connsiteX33" fmla="*/ 807918 w 1243909"/>
              <a:gd name="connsiteY33" fmla="*/ 42862 h 373856"/>
              <a:gd name="connsiteX34" fmla="*/ 862687 w 1243909"/>
              <a:gd name="connsiteY34" fmla="*/ 50006 h 373856"/>
              <a:gd name="connsiteX35" fmla="*/ 886499 w 1243909"/>
              <a:gd name="connsiteY35" fmla="*/ 54769 h 373856"/>
              <a:gd name="connsiteX36" fmla="*/ 929362 w 1243909"/>
              <a:gd name="connsiteY36" fmla="*/ 64294 h 373856"/>
              <a:gd name="connsiteX37" fmla="*/ 953174 w 1243909"/>
              <a:gd name="connsiteY37" fmla="*/ 69056 h 373856"/>
              <a:gd name="connsiteX38" fmla="*/ 969843 w 1243909"/>
              <a:gd name="connsiteY38" fmla="*/ 73819 h 373856"/>
              <a:gd name="connsiteX39" fmla="*/ 984131 w 1243909"/>
              <a:gd name="connsiteY39" fmla="*/ 76200 h 373856"/>
              <a:gd name="connsiteX40" fmla="*/ 1000799 w 1243909"/>
              <a:gd name="connsiteY40" fmla="*/ 80962 h 373856"/>
              <a:gd name="connsiteX41" fmla="*/ 1017468 w 1243909"/>
              <a:gd name="connsiteY41" fmla="*/ 83344 h 373856"/>
              <a:gd name="connsiteX42" fmla="*/ 1055568 w 1243909"/>
              <a:gd name="connsiteY42" fmla="*/ 95250 h 373856"/>
              <a:gd name="connsiteX43" fmla="*/ 1072237 w 1243909"/>
              <a:gd name="connsiteY43" fmla="*/ 97631 h 373856"/>
              <a:gd name="connsiteX44" fmla="*/ 1100812 w 1243909"/>
              <a:gd name="connsiteY44" fmla="*/ 107156 h 373856"/>
              <a:gd name="connsiteX45" fmla="*/ 1107956 w 1243909"/>
              <a:gd name="connsiteY45" fmla="*/ 109537 h 373856"/>
              <a:gd name="connsiteX46" fmla="*/ 1157962 w 1243909"/>
              <a:gd name="connsiteY46" fmla="*/ 116681 h 373856"/>
              <a:gd name="connsiteX47" fmla="*/ 1174631 w 1243909"/>
              <a:gd name="connsiteY47" fmla="*/ 121444 h 373856"/>
              <a:gd name="connsiteX48" fmla="*/ 1188918 w 1243909"/>
              <a:gd name="connsiteY48" fmla="*/ 123825 h 373856"/>
              <a:gd name="connsiteX49" fmla="*/ 1205587 w 1243909"/>
              <a:gd name="connsiteY49" fmla="*/ 128587 h 373856"/>
              <a:gd name="connsiteX50" fmla="*/ 1222256 w 1243909"/>
              <a:gd name="connsiteY50" fmla="*/ 130969 h 373856"/>
              <a:gd name="connsiteX51" fmla="*/ 1229399 w 1243909"/>
              <a:gd name="connsiteY51" fmla="*/ 133350 h 373856"/>
              <a:gd name="connsiteX52" fmla="*/ 1243687 w 1243909"/>
              <a:gd name="connsiteY52" fmla="*/ 135731 h 373856"/>
              <a:gd name="connsiteX53" fmla="*/ 1231781 w 1243909"/>
              <a:gd name="connsiteY53" fmla="*/ 138112 h 373856"/>
              <a:gd name="connsiteX54" fmla="*/ 1200824 w 1243909"/>
              <a:gd name="connsiteY54" fmla="*/ 140494 h 373856"/>
              <a:gd name="connsiteX55" fmla="*/ 1198443 w 1243909"/>
              <a:gd name="connsiteY55" fmla="*/ 252412 h 373856"/>
              <a:gd name="connsiteX56" fmla="*/ 1196062 w 1243909"/>
              <a:gd name="connsiteY56" fmla="*/ 264319 h 373856"/>
              <a:gd name="connsiteX57" fmla="*/ 1184156 w 1243909"/>
              <a:gd name="connsiteY57" fmla="*/ 369094 h 373856"/>
              <a:gd name="connsiteX58" fmla="*/ 1024612 w 1243909"/>
              <a:gd name="connsiteY58" fmla="*/ 366712 h 373856"/>
              <a:gd name="connsiteX59" fmla="*/ 991274 w 1243909"/>
              <a:gd name="connsiteY59" fmla="*/ 369094 h 373856"/>
              <a:gd name="connsiteX60" fmla="*/ 967462 w 1243909"/>
              <a:gd name="connsiteY60" fmla="*/ 371475 h 373856"/>
              <a:gd name="connsiteX61" fmla="*/ 934124 w 1243909"/>
              <a:gd name="connsiteY61" fmla="*/ 373856 h 373856"/>
              <a:gd name="connsiteX62" fmla="*/ 846018 w 1243909"/>
              <a:gd name="connsiteY62" fmla="*/ 371475 h 373856"/>
              <a:gd name="connsiteX63" fmla="*/ 805537 w 1243909"/>
              <a:gd name="connsiteY63" fmla="*/ 369094 h 373856"/>
              <a:gd name="connsiteX64" fmla="*/ 626943 w 1243909"/>
              <a:gd name="connsiteY64" fmla="*/ 366712 h 373856"/>
              <a:gd name="connsiteX65" fmla="*/ 310237 w 1243909"/>
              <a:gd name="connsiteY65" fmla="*/ 366712 h 373856"/>
              <a:gd name="connsiteX66" fmla="*/ 38774 w 1243909"/>
              <a:gd name="connsiteY66" fmla="*/ 364331 h 373856"/>
              <a:gd name="connsiteX67" fmla="*/ 36393 w 1243909"/>
              <a:gd name="connsiteY67" fmla="*/ 292894 h 373856"/>
              <a:gd name="connsiteX68" fmla="*/ 34012 w 1243909"/>
              <a:gd name="connsiteY68" fmla="*/ 245269 h 373856"/>
              <a:gd name="connsiteX69" fmla="*/ 674 w 1243909"/>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84530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8818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6437 w 1244283"/>
              <a:gd name="connsiteY57" fmla="*/ 371476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44283" h="373856">
                <a:moveTo>
                  <a:pt x="1048" y="130969"/>
                </a:moveTo>
                <a:cubicBezTo>
                  <a:pt x="-3714" y="121841"/>
                  <a:pt x="9078" y="129750"/>
                  <a:pt x="12955" y="128587"/>
                </a:cubicBezTo>
                <a:cubicBezTo>
                  <a:pt x="17049" y="127359"/>
                  <a:pt x="20682" y="124721"/>
                  <a:pt x="24861" y="123825"/>
                </a:cubicBezTo>
                <a:cubicBezTo>
                  <a:pt x="31889" y="122319"/>
                  <a:pt x="39192" y="122565"/>
                  <a:pt x="46292" y="121444"/>
                </a:cubicBezTo>
                <a:cubicBezTo>
                  <a:pt x="54288" y="120181"/>
                  <a:pt x="62120" y="118012"/>
                  <a:pt x="70105" y="116681"/>
                </a:cubicBezTo>
                <a:cubicBezTo>
                  <a:pt x="102592" y="111267"/>
                  <a:pt x="62530" y="118101"/>
                  <a:pt x="108205" y="109537"/>
                </a:cubicBezTo>
                <a:cubicBezTo>
                  <a:pt x="112950" y="108647"/>
                  <a:pt x="117758" y="108103"/>
                  <a:pt x="122492" y="107156"/>
                </a:cubicBezTo>
                <a:cubicBezTo>
                  <a:pt x="125701" y="106514"/>
                  <a:pt x="128822" y="105485"/>
                  <a:pt x="132017" y="104775"/>
                </a:cubicBezTo>
                <a:cubicBezTo>
                  <a:pt x="143082" y="102316"/>
                  <a:pt x="143272" y="102920"/>
                  <a:pt x="153448" y="100012"/>
                </a:cubicBezTo>
                <a:cubicBezTo>
                  <a:pt x="155862" y="99322"/>
                  <a:pt x="158131" y="98123"/>
                  <a:pt x="160592" y="97631"/>
                </a:cubicBezTo>
                <a:cubicBezTo>
                  <a:pt x="166096" y="96530"/>
                  <a:pt x="171705" y="96044"/>
                  <a:pt x="177261" y="95250"/>
                </a:cubicBezTo>
                <a:cubicBezTo>
                  <a:pt x="186786" y="92075"/>
                  <a:pt x="195991" y="87694"/>
                  <a:pt x="205836" y="85725"/>
                </a:cubicBezTo>
                <a:cubicBezTo>
                  <a:pt x="227029" y="81487"/>
                  <a:pt x="248575" y="77739"/>
                  <a:pt x="270130" y="76200"/>
                </a:cubicBezTo>
                <a:lnTo>
                  <a:pt x="303467" y="73819"/>
                </a:lnTo>
                <a:cubicBezTo>
                  <a:pt x="312992" y="72231"/>
                  <a:pt x="322674" y="71398"/>
                  <a:pt x="332042" y="69056"/>
                </a:cubicBezTo>
                <a:cubicBezTo>
                  <a:pt x="338392" y="67469"/>
                  <a:pt x="344646" y="65432"/>
                  <a:pt x="351092" y="64294"/>
                </a:cubicBezTo>
                <a:cubicBezTo>
                  <a:pt x="358170" y="63045"/>
                  <a:pt x="365385" y="62752"/>
                  <a:pt x="372523" y="61912"/>
                </a:cubicBezTo>
                <a:cubicBezTo>
                  <a:pt x="389979" y="59858"/>
                  <a:pt x="391521" y="59538"/>
                  <a:pt x="408242" y="57150"/>
                </a:cubicBezTo>
                <a:cubicBezTo>
                  <a:pt x="413798" y="55562"/>
                  <a:pt x="419388" y="54086"/>
                  <a:pt x="424911" y="52387"/>
                </a:cubicBezTo>
                <a:cubicBezTo>
                  <a:pt x="441761" y="47202"/>
                  <a:pt x="439083" y="46695"/>
                  <a:pt x="458248" y="42862"/>
                </a:cubicBezTo>
                <a:cubicBezTo>
                  <a:pt x="467717" y="40968"/>
                  <a:pt x="477455" y="40442"/>
                  <a:pt x="486823" y="38100"/>
                </a:cubicBezTo>
                <a:cubicBezTo>
                  <a:pt x="493173" y="36512"/>
                  <a:pt x="499473" y="34708"/>
                  <a:pt x="505873" y="33337"/>
                </a:cubicBezTo>
                <a:cubicBezTo>
                  <a:pt x="510594" y="32325"/>
                  <a:pt x="515411" y="31820"/>
                  <a:pt x="520161" y="30956"/>
                </a:cubicBezTo>
                <a:cubicBezTo>
                  <a:pt x="556771" y="24300"/>
                  <a:pt x="504251" y="33210"/>
                  <a:pt x="546355" y="26194"/>
                </a:cubicBezTo>
                <a:cubicBezTo>
                  <a:pt x="577727" y="15735"/>
                  <a:pt x="543664" y="26266"/>
                  <a:pt x="574930" y="19050"/>
                </a:cubicBezTo>
                <a:cubicBezTo>
                  <a:pt x="580560" y="17751"/>
                  <a:pt x="586007" y="15746"/>
                  <a:pt x="591598" y="14287"/>
                </a:cubicBezTo>
                <a:cubicBezTo>
                  <a:pt x="635033" y="2956"/>
                  <a:pt x="617476" y="10872"/>
                  <a:pt x="639223" y="0"/>
                </a:cubicBezTo>
                <a:cubicBezTo>
                  <a:pt x="671038" y="9089"/>
                  <a:pt x="639912" y="682"/>
                  <a:pt x="679705" y="9525"/>
                </a:cubicBezTo>
                <a:cubicBezTo>
                  <a:pt x="712177" y="16741"/>
                  <a:pt x="685207" y="12593"/>
                  <a:pt x="717805" y="16669"/>
                </a:cubicBezTo>
                <a:cubicBezTo>
                  <a:pt x="723361" y="18256"/>
                  <a:pt x="728991" y="19604"/>
                  <a:pt x="734473" y="21431"/>
                </a:cubicBezTo>
                <a:cubicBezTo>
                  <a:pt x="740907" y="23576"/>
                  <a:pt x="747017" y="26661"/>
                  <a:pt x="753523" y="28575"/>
                </a:cubicBezTo>
                <a:cubicBezTo>
                  <a:pt x="760544" y="30640"/>
                  <a:pt x="767831" y="31661"/>
                  <a:pt x="774955" y="33337"/>
                </a:cubicBezTo>
                <a:cubicBezTo>
                  <a:pt x="781326" y="34836"/>
                  <a:pt x="787711" y="36302"/>
                  <a:pt x="794005" y="38100"/>
                </a:cubicBezTo>
                <a:cubicBezTo>
                  <a:pt x="798832" y="39479"/>
                  <a:pt x="803406" y="41712"/>
                  <a:pt x="808292" y="42862"/>
                </a:cubicBezTo>
                <a:cubicBezTo>
                  <a:pt x="831367" y="48292"/>
                  <a:pt x="839129" y="48012"/>
                  <a:pt x="863061" y="50006"/>
                </a:cubicBezTo>
                <a:lnTo>
                  <a:pt x="886873" y="54769"/>
                </a:lnTo>
                <a:cubicBezTo>
                  <a:pt x="901184" y="57836"/>
                  <a:pt x="915384" y="61424"/>
                  <a:pt x="929736" y="64294"/>
                </a:cubicBezTo>
                <a:cubicBezTo>
                  <a:pt x="937673" y="65881"/>
                  <a:pt x="945669" y="67202"/>
                  <a:pt x="953548" y="69056"/>
                </a:cubicBezTo>
                <a:cubicBezTo>
                  <a:pt x="959173" y="70380"/>
                  <a:pt x="964586" y="72520"/>
                  <a:pt x="970217" y="73819"/>
                </a:cubicBezTo>
                <a:cubicBezTo>
                  <a:pt x="974922" y="74905"/>
                  <a:pt x="979800" y="75114"/>
                  <a:pt x="984505" y="76200"/>
                </a:cubicBezTo>
                <a:cubicBezTo>
                  <a:pt x="990135" y="77499"/>
                  <a:pt x="995523" y="79751"/>
                  <a:pt x="1001173" y="80962"/>
                </a:cubicBezTo>
                <a:cubicBezTo>
                  <a:pt x="1006661" y="82138"/>
                  <a:pt x="1012354" y="82168"/>
                  <a:pt x="1017842" y="83344"/>
                </a:cubicBezTo>
                <a:cubicBezTo>
                  <a:pt x="1042158" y="88555"/>
                  <a:pt x="1028499" y="88389"/>
                  <a:pt x="1055942" y="95250"/>
                </a:cubicBezTo>
                <a:cubicBezTo>
                  <a:pt x="1061387" y="96611"/>
                  <a:pt x="1067055" y="96837"/>
                  <a:pt x="1072611" y="97631"/>
                </a:cubicBezTo>
                <a:lnTo>
                  <a:pt x="1101186" y="107156"/>
                </a:lnTo>
                <a:cubicBezTo>
                  <a:pt x="1103567" y="107950"/>
                  <a:pt x="1105835" y="109260"/>
                  <a:pt x="1108330" y="109537"/>
                </a:cubicBezTo>
                <a:cubicBezTo>
                  <a:pt x="1124778" y="111365"/>
                  <a:pt x="1142208" y="112649"/>
                  <a:pt x="1158336" y="116681"/>
                </a:cubicBezTo>
                <a:cubicBezTo>
                  <a:pt x="1163942" y="118083"/>
                  <a:pt x="1169374" y="120145"/>
                  <a:pt x="1175005" y="121444"/>
                </a:cubicBezTo>
                <a:cubicBezTo>
                  <a:pt x="1179709" y="122530"/>
                  <a:pt x="1184579" y="122778"/>
                  <a:pt x="1189292" y="123825"/>
                </a:cubicBezTo>
                <a:cubicBezTo>
                  <a:pt x="1212260" y="128929"/>
                  <a:pt x="1177417" y="123397"/>
                  <a:pt x="1205961" y="128587"/>
                </a:cubicBezTo>
                <a:cubicBezTo>
                  <a:pt x="1211483" y="129591"/>
                  <a:pt x="1217074" y="130175"/>
                  <a:pt x="1222630" y="130969"/>
                </a:cubicBezTo>
                <a:cubicBezTo>
                  <a:pt x="1225011" y="131763"/>
                  <a:pt x="1227323" y="132806"/>
                  <a:pt x="1229773" y="133350"/>
                </a:cubicBezTo>
                <a:cubicBezTo>
                  <a:pt x="1234486" y="134397"/>
                  <a:pt x="1241901" y="131413"/>
                  <a:pt x="1244061" y="135731"/>
                </a:cubicBezTo>
                <a:cubicBezTo>
                  <a:pt x="1245872" y="139351"/>
                  <a:pt x="1236177" y="137665"/>
                  <a:pt x="1232155" y="138112"/>
                </a:cubicBezTo>
                <a:cubicBezTo>
                  <a:pt x="1221869" y="139255"/>
                  <a:pt x="1211517" y="139700"/>
                  <a:pt x="1201198" y="140494"/>
                </a:cubicBezTo>
                <a:cubicBezTo>
                  <a:pt x="1200404" y="177800"/>
                  <a:pt x="1200251" y="215125"/>
                  <a:pt x="1198817" y="252412"/>
                </a:cubicBezTo>
                <a:cubicBezTo>
                  <a:pt x="1198661" y="256457"/>
                  <a:pt x="1196833" y="244475"/>
                  <a:pt x="1196436" y="264319"/>
                </a:cubicBezTo>
                <a:cubicBezTo>
                  <a:pt x="1196039" y="284163"/>
                  <a:pt x="1200406" y="336551"/>
                  <a:pt x="1196437" y="371476"/>
                </a:cubicBezTo>
                <a:cubicBezTo>
                  <a:pt x="1098874" y="364506"/>
                  <a:pt x="1140129" y="363760"/>
                  <a:pt x="1024986" y="366712"/>
                </a:cubicBezTo>
                <a:lnTo>
                  <a:pt x="991648" y="369094"/>
                </a:lnTo>
                <a:cubicBezTo>
                  <a:pt x="983699" y="369757"/>
                  <a:pt x="975785" y="370813"/>
                  <a:pt x="967836" y="371475"/>
                </a:cubicBezTo>
                <a:cubicBezTo>
                  <a:pt x="956734" y="372400"/>
                  <a:pt x="945611" y="373062"/>
                  <a:pt x="934498" y="373856"/>
                </a:cubicBezTo>
                <a:lnTo>
                  <a:pt x="846392" y="371475"/>
                </a:lnTo>
                <a:cubicBezTo>
                  <a:pt x="832884" y="370975"/>
                  <a:pt x="819425" y="369388"/>
                  <a:pt x="805911" y="369094"/>
                </a:cubicBezTo>
                <a:lnTo>
                  <a:pt x="627317" y="366712"/>
                </a:lnTo>
                <a:cubicBezTo>
                  <a:pt x="481169" y="359405"/>
                  <a:pt x="646024" y="366712"/>
                  <a:pt x="310611" y="366712"/>
                </a:cubicBezTo>
                <a:lnTo>
                  <a:pt x="39148" y="364331"/>
                </a:lnTo>
                <a:cubicBezTo>
                  <a:pt x="38354" y="340519"/>
                  <a:pt x="37719" y="316701"/>
                  <a:pt x="36767" y="292894"/>
                </a:cubicBezTo>
                <a:cubicBezTo>
                  <a:pt x="36132" y="277012"/>
                  <a:pt x="41804" y="199248"/>
                  <a:pt x="41530" y="183356"/>
                </a:cubicBezTo>
                <a:cubicBezTo>
                  <a:pt x="36248" y="153198"/>
                  <a:pt x="5810" y="140097"/>
                  <a:pt x="1048" y="13096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04901AD-D02B-E449-3B49-1FB4D7E85AD6}"/>
              </a:ext>
            </a:extLst>
          </p:cNvPr>
          <p:cNvSpPr>
            <a:spLocks/>
          </p:cNvSpPr>
          <p:nvPr/>
        </p:nvSpPr>
        <p:spPr>
          <a:xfrm>
            <a:off x="7873453" y="785370"/>
            <a:ext cx="302827" cy="321813"/>
          </a:xfrm>
          <a:custGeom>
            <a:avLst/>
            <a:gdLst>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24165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9878 w 313158"/>
              <a:gd name="connsiteY24" fmla="*/ 78581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02827"/>
              <a:gd name="connsiteY0" fmla="*/ 316706 h 321813"/>
              <a:gd name="connsiteX1" fmla="*/ 295628 w 302827"/>
              <a:gd name="connsiteY1" fmla="*/ 252413 h 321813"/>
              <a:gd name="connsiteX2" fmla="*/ 300390 w 302827"/>
              <a:gd name="connsiteY2" fmla="*/ 145256 h 321813"/>
              <a:gd name="connsiteX3" fmla="*/ 298009 w 302827"/>
              <a:gd name="connsiteY3" fmla="*/ 69056 h 321813"/>
              <a:gd name="connsiteX4" fmla="*/ 295628 w 302827"/>
              <a:gd name="connsiteY4" fmla="*/ 54769 h 321813"/>
              <a:gd name="connsiteX5" fmla="*/ 262290 w 302827"/>
              <a:gd name="connsiteY5" fmla="*/ 45244 h 321813"/>
              <a:gd name="connsiteX6" fmla="*/ 252765 w 302827"/>
              <a:gd name="connsiteY6" fmla="*/ 40481 h 321813"/>
              <a:gd name="connsiteX7" fmla="*/ 243240 w 302827"/>
              <a:gd name="connsiteY7" fmla="*/ 38100 h 321813"/>
              <a:gd name="connsiteX8" fmla="*/ 236097 w 302827"/>
              <a:gd name="connsiteY8" fmla="*/ 33338 h 321813"/>
              <a:gd name="connsiteX9" fmla="*/ 221809 w 302827"/>
              <a:gd name="connsiteY9" fmla="*/ 28575 h 321813"/>
              <a:gd name="connsiteX10" fmla="*/ 214665 w 302827"/>
              <a:gd name="connsiteY10" fmla="*/ 26194 h 321813"/>
              <a:gd name="connsiteX11" fmla="*/ 207522 w 302827"/>
              <a:gd name="connsiteY11" fmla="*/ 23813 h 321813"/>
              <a:gd name="connsiteX12" fmla="*/ 190853 w 302827"/>
              <a:gd name="connsiteY12" fmla="*/ 16669 h 321813"/>
              <a:gd name="connsiteX13" fmla="*/ 181328 w 302827"/>
              <a:gd name="connsiteY13" fmla="*/ 11906 h 321813"/>
              <a:gd name="connsiteX14" fmla="*/ 162278 w 302827"/>
              <a:gd name="connsiteY14" fmla="*/ 4763 h 321813"/>
              <a:gd name="connsiteX15" fmla="*/ 155134 w 302827"/>
              <a:gd name="connsiteY15" fmla="*/ 0 h 321813"/>
              <a:gd name="connsiteX16" fmla="*/ 131322 w 302827"/>
              <a:gd name="connsiteY16" fmla="*/ 4763 h 321813"/>
              <a:gd name="connsiteX17" fmla="*/ 109890 w 302827"/>
              <a:gd name="connsiteY17" fmla="*/ 11906 h 321813"/>
              <a:gd name="connsiteX18" fmla="*/ 86078 w 302827"/>
              <a:gd name="connsiteY18" fmla="*/ 19050 h 321813"/>
              <a:gd name="connsiteX19" fmla="*/ 67028 w 302827"/>
              <a:gd name="connsiteY19" fmla="*/ 23813 h 321813"/>
              <a:gd name="connsiteX20" fmla="*/ 45597 w 302827"/>
              <a:gd name="connsiteY20" fmla="*/ 33338 h 321813"/>
              <a:gd name="connsiteX21" fmla="*/ 38453 w 302827"/>
              <a:gd name="connsiteY21" fmla="*/ 38100 h 321813"/>
              <a:gd name="connsiteX22" fmla="*/ 28928 w 302827"/>
              <a:gd name="connsiteY22" fmla="*/ 42863 h 321813"/>
              <a:gd name="connsiteX23" fmla="*/ 17022 w 302827"/>
              <a:gd name="connsiteY23" fmla="*/ 57150 h 321813"/>
              <a:gd name="connsiteX24" fmla="*/ 9878 w 302827"/>
              <a:gd name="connsiteY24" fmla="*/ 78581 h 321813"/>
              <a:gd name="connsiteX25" fmla="*/ 7496 w 302827"/>
              <a:gd name="connsiteY25" fmla="*/ 100012 h 321813"/>
              <a:gd name="connsiteX26" fmla="*/ 9878 w 302827"/>
              <a:gd name="connsiteY26" fmla="*/ 250031 h 321813"/>
              <a:gd name="connsiteX27" fmla="*/ 5115 w 302827"/>
              <a:gd name="connsiteY27" fmla="*/ 283369 h 321813"/>
              <a:gd name="connsiteX28" fmla="*/ 2734 w 302827"/>
              <a:gd name="connsiteY28" fmla="*/ 319088 h 321813"/>
              <a:gd name="connsiteX29" fmla="*/ 28928 w 302827"/>
              <a:gd name="connsiteY29" fmla="*/ 316706 h 321813"/>
              <a:gd name="connsiteX30" fmla="*/ 97984 w 302827"/>
              <a:gd name="connsiteY30" fmla="*/ 314325 h 321813"/>
              <a:gd name="connsiteX31" fmla="*/ 133703 w 302827"/>
              <a:gd name="connsiteY31" fmla="*/ 316706 h 321813"/>
              <a:gd name="connsiteX32" fmla="*/ 302772 w 302827"/>
              <a:gd name="connsiteY32" fmla="*/ 316706 h 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27" h="321813">
                <a:moveTo>
                  <a:pt x="302772" y="316706"/>
                </a:moveTo>
                <a:cubicBezTo>
                  <a:pt x="303566" y="313134"/>
                  <a:pt x="295628" y="302633"/>
                  <a:pt x="295628" y="252413"/>
                </a:cubicBezTo>
                <a:cubicBezTo>
                  <a:pt x="295628" y="237329"/>
                  <a:pt x="299431" y="164431"/>
                  <a:pt x="300390" y="145256"/>
                </a:cubicBezTo>
                <a:cubicBezTo>
                  <a:pt x="299596" y="119856"/>
                  <a:pt x="299345" y="94433"/>
                  <a:pt x="298009" y="69056"/>
                </a:cubicBezTo>
                <a:cubicBezTo>
                  <a:pt x="297755" y="64235"/>
                  <a:pt x="299217" y="57999"/>
                  <a:pt x="295628" y="54769"/>
                </a:cubicBezTo>
                <a:cubicBezTo>
                  <a:pt x="290813" y="50435"/>
                  <a:pt x="270586" y="46903"/>
                  <a:pt x="262290" y="45244"/>
                </a:cubicBezTo>
                <a:cubicBezTo>
                  <a:pt x="259115" y="43656"/>
                  <a:pt x="256089" y="41727"/>
                  <a:pt x="252765" y="40481"/>
                </a:cubicBezTo>
                <a:cubicBezTo>
                  <a:pt x="249701" y="39332"/>
                  <a:pt x="246248" y="39389"/>
                  <a:pt x="243240" y="38100"/>
                </a:cubicBezTo>
                <a:cubicBezTo>
                  <a:pt x="240610" y="36973"/>
                  <a:pt x="238712" y="34500"/>
                  <a:pt x="236097" y="33338"/>
                </a:cubicBezTo>
                <a:cubicBezTo>
                  <a:pt x="231509" y="31299"/>
                  <a:pt x="226572" y="30163"/>
                  <a:pt x="221809" y="28575"/>
                </a:cubicBezTo>
                <a:lnTo>
                  <a:pt x="214665" y="26194"/>
                </a:lnTo>
                <a:lnTo>
                  <a:pt x="207522" y="23813"/>
                </a:lnTo>
                <a:cubicBezTo>
                  <a:pt x="193043" y="14160"/>
                  <a:pt x="208428" y="23260"/>
                  <a:pt x="190853" y="16669"/>
                </a:cubicBezTo>
                <a:cubicBezTo>
                  <a:pt x="187529" y="15423"/>
                  <a:pt x="184591" y="13304"/>
                  <a:pt x="181328" y="11906"/>
                </a:cubicBezTo>
                <a:cubicBezTo>
                  <a:pt x="166896" y="5721"/>
                  <a:pt x="182019" y="14634"/>
                  <a:pt x="162278" y="4763"/>
                </a:cubicBezTo>
                <a:cubicBezTo>
                  <a:pt x="159718" y="3483"/>
                  <a:pt x="157515" y="1588"/>
                  <a:pt x="155134" y="0"/>
                </a:cubicBezTo>
                <a:cubicBezTo>
                  <a:pt x="150187" y="824"/>
                  <a:pt x="137011" y="2630"/>
                  <a:pt x="131322" y="4763"/>
                </a:cubicBezTo>
                <a:cubicBezTo>
                  <a:pt x="108795" y="13211"/>
                  <a:pt x="135976" y="6690"/>
                  <a:pt x="109890" y="11906"/>
                </a:cubicBezTo>
                <a:cubicBezTo>
                  <a:pt x="91133" y="19410"/>
                  <a:pt x="105104" y="14659"/>
                  <a:pt x="86078" y="19050"/>
                </a:cubicBezTo>
                <a:cubicBezTo>
                  <a:pt x="79700" y="20522"/>
                  <a:pt x="67028" y="23813"/>
                  <a:pt x="67028" y="23813"/>
                </a:cubicBezTo>
                <a:cubicBezTo>
                  <a:pt x="31672" y="45025"/>
                  <a:pt x="74210" y="21075"/>
                  <a:pt x="45597" y="33338"/>
                </a:cubicBezTo>
                <a:cubicBezTo>
                  <a:pt x="42967" y="34465"/>
                  <a:pt x="40938" y="36680"/>
                  <a:pt x="38453" y="38100"/>
                </a:cubicBezTo>
                <a:cubicBezTo>
                  <a:pt x="35371" y="39861"/>
                  <a:pt x="32103" y="41275"/>
                  <a:pt x="28928" y="42863"/>
                </a:cubicBezTo>
                <a:cubicBezTo>
                  <a:pt x="27340" y="47625"/>
                  <a:pt x="20197" y="51197"/>
                  <a:pt x="17022" y="57150"/>
                </a:cubicBezTo>
                <a:cubicBezTo>
                  <a:pt x="13847" y="63103"/>
                  <a:pt x="11466" y="71437"/>
                  <a:pt x="9878" y="78581"/>
                </a:cubicBezTo>
                <a:cubicBezTo>
                  <a:pt x="8290" y="85725"/>
                  <a:pt x="8290" y="96837"/>
                  <a:pt x="7496" y="100012"/>
                </a:cubicBezTo>
                <a:cubicBezTo>
                  <a:pt x="6888" y="132874"/>
                  <a:pt x="10275" y="219472"/>
                  <a:pt x="9878" y="250031"/>
                </a:cubicBezTo>
                <a:cubicBezTo>
                  <a:pt x="9481" y="280590"/>
                  <a:pt x="9797" y="227188"/>
                  <a:pt x="5115" y="283369"/>
                </a:cubicBezTo>
                <a:cubicBezTo>
                  <a:pt x="4124" y="295261"/>
                  <a:pt x="-4202" y="309378"/>
                  <a:pt x="2734" y="319088"/>
                </a:cubicBezTo>
                <a:cubicBezTo>
                  <a:pt x="7830" y="326222"/>
                  <a:pt x="20172" y="317144"/>
                  <a:pt x="28928" y="316706"/>
                </a:cubicBezTo>
                <a:cubicBezTo>
                  <a:pt x="51932" y="315556"/>
                  <a:pt x="74965" y="315119"/>
                  <a:pt x="97984" y="314325"/>
                </a:cubicBezTo>
                <a:cubicBezTo>
                  <a:pt x="109890" y="315119"/>
                  <a:pt x="121775" y="316375"/>
                  <a:pt x="133703" y="316706"/>
                </a:cubicBezTo>
                <a:cubicBezTo>
                  <a:pt x="224961" y="319241"/>
                  <a:pt x="301978" y="320278"/>
                  <a:pt x="302772" y="3167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EB0220F-A9A9-3BD9-81B5-395F33798750}"/>
              </a:ext>
            </a:extLst>
          </p:cNvPr>
          <p:cNvSpPr>
            <a:spLocks/>
          </p:cNvSpPr>
          <p:nvPr/>
        </p:nvSpPr>
        <p:spPr>
          <a:xfrm>
            <a:off x="9293861" y="785370"/>
            <a:ext cx="653163" cy="331093"/>
          </a:xfrm>
          <a:custGeom>
            <a:avLst/>
            <a:gdLst>
              <a:gd name="connsiteX0" fmla="*/ 38929 w 671464"/>
              <a:gd name="connsiteY0" fmla="*/ 97730 h 331093"/>
              <a:gd name="connsiteX1" fmla="*/ 38929 w 671464"/>
              <a:gd name="connsiteY1" fmla="*/ 66774 h 331093"/>
              <a:gd name="connsiteX2" fmla="*/ 41310 w 671464"/>
              <a:gd name="connsiteY2" fmla="*/ 54868 h 331093"/>
              <a:gd name="connsiteX3" fmla="*/ 53216 w 671464"/>
              <a:gd name="connsiteY3" fmla="*/ 47724 h 331093"/>
              <a:gd name="connsiteX4" fmla="*/ 134179 w 671464"/>
              <a:gd name="connsiteY4" fmla="*/ 54868 h 331093"/>
              <a:gd name="connsiteX5" fmla="*/ 136560 w 671464"/>
              <a:gd name="connsiteY5" fmla="*/ 64393 h 331093"/>
              <a:gd name="connsiteX6" fmla="*/ 148466 w 671464"/>
              <a:gd name="connsiteY6" fmla="*/ 62011 h 331093"/>
              <a:gd name="connsiteX7" fmla="*/ 162754 w 671464"/>
              <a:gd name="connsiteY7" fmla="*/ 59630 h 331093"/>
              <a:gd name="connsiteX8" fmla="*/ 186566 w 671464"/>
              <a:gd name="connsiteY8" fmla="*/ 47724 h 331093"/>
              <a:gd name="connsiteX9" fmla="*/ 196091 w 671464"/>
              <a:gd name="connsiteY9" fmla="*/ 42961 h 331093"/>
              <a:gd name="connsiteX10" fmla="*/ 205616 w 671464"/>
              <a:gd name="connsiteY10" fmla="*/ 40580 h 331093"/>
              <a:gd name="connsiteX11" fmla="*/ 227048 w 671464"/>
              <a:gd name="connsiteY11" fmla="*/ 31055 h 331093"/>
              <a:gd name="connsiteX12" fmla="*/ 236573 w 671464"/>
              <a:gd name="connsiteY12" fmla="*/ 28674 h 331093"/>
              <a:gd name="connsiteX13" fmla="*/ 260385 w 671464"/>
              <a:gd name="connsiteY13" fmla="*/ 19149 h 331093"/>
              <a:gd name="connsiteX14" fmla="*/ 272291 w 671464"/>
              <a:gd name="connsiteY14" fmla="*/ 16768 h 331093"/>
              <a:gd name="connsiteX15" fmla="*/ 293723 w 671464"/>
              <a:gd name="connsiteY15" fmla="*/ 9624 h 331093"/>
              <a:gd name="connsiteX16" fmla="*/ 300866 w 671464"/>
              <a:gd name="connsiteY16" fmla="*/ 7243 h 331093"/>
              <a:gd name="connsiteX17" fmla="*/ 317535 w 671464"/>
              <a:gd name="connsiteY17" fmla="*/ 99 h 331093"/>
              <a:gd name="connsiteX18" fmla="*/ 343729 w 671464"/>
              <a:gd name="connsiteY18" fmla="*/ 7243 h 331093"/>
              <a:gd name="connsiteX19" fmla="*/ 355635 w 671464"/>
              <a:gd name="connsiteY19" fmla="*/ 9624 h 331093"/>
              <a:gd name="connsiteX20" fmla="*/ 372304 w 671464"/>
              <a:gd name="connsiteY20" fmla="*/ 14386 h 331093"/>
              <a:gd name="connsiteX21" fmla="*/ 381829 w 671464"/>
              <a:gd name="connsiteY21" fmla="*/ 19149 h 331093"/>
              <a:gd name="connsiteX22" fmla="*/ 398498 w 671464"/>
              <a:gd name="connsiteY22" fmla="*/ 23911 h 331093"/>
              <a:gd name="connsiteX23" fmla="*/ 422310 w 671464"/>
              <a:gd name="connsiteY23" fmla="*/ 33436 h 331093"/>
              <a:gd name="connsiteX24" fmla="*/ 436598 w 671464"/>
              <a:gd name="connsiteY24" fmla="*/ 38199 h 331093"/>
              <a:gd name="connsiteX25" fmla="*/ 446123 w 671464"/>
              <a:gd name="connsiteY25" fmla="*/ 42961 h 331093"/>
              <a:gd name="connsiteX26" fmla="*/ 472316 w 671464"/>
              <a:gd name="connsiteY26" fmla="*/ 52486 h 331093"/>
              <a:gd name="connsiteX27" fmla="*/ 484223 w 671464"/>
              <a:gd name="connsiteY27" fmla="*/ 57249 h 331093"/>
              <a:gd name="connsiteX28" fmla="*/ 498510 w 671464"/>
              <a:gd name="connsiteY28" fmla="*/ 59630 h 331093"/>
              <a:gd name="connsiteX29" fmla="*/ 510416 w 671464"/>
              <a:gd name="connsiteY29" fmla="*/ 64393 h 331093"/>
              <a:gd name="connsiteX30" fmla="*/ 519941 w 671464"/>
              <a:gd name="connsiteY30" fmla="*/ 66774 h 331093"/>
              <a:gd name="connsiteX31" fmla="*/ 531848 w 671464"/>
              <a:gd name="connsiteY31" fmla="*/ 73918 h 331093"/>
              <a:gd name="connsiteX32" fmla="*/ 543754 w 671464"/>
              <a:gd name="connsiteY32" fmla="*/ 76299 h 331093"/>
              <a:gd name="connsiteX33" fmla="*/ 558041 w 671464"/>
              <a:gd name="connsiteY33" fmla="*/ 81061 h 331093"/>
              <a:gd name="connsiteX34" fmla="*/ 567566 w 671464"/>
              <a:gd name="connsiteY34" fmla="*/ 85824 h 331093"/>
              <a:gd name="connsiteX35" fmla="*/ 577091 w 671464"/>
              <a:gd name="connsiteY35" fmla="*/ 88205 h 331093"/>
              <a:gd name="connsiteX36" fmla="*/ 588998 w 671464"/>
              <a:gd name="connsiteY36" fmla="*/ 92968 h 331093"/>
              <a:gd name="connsiteX37" fmla="*/ 598523 w 671464"/>
              <a:gd name="connsiteY37" fmla="*/ 95349 h 331093"/>
              <a:gd name="connsiteX38" fmla="*/ 608048 w 671464"/>
              <a:gd name="connsiteY38" fmla="*/ 100111 h 331093"/>
              <a:gd name="connsiteX39" fmla="*/ 622335 w 671464"/>
              <a:gd name="connsiteY39" fmla="*/ 102493 h 331093"/>
              <a:gd name="connsiteX40" fmla="*/ 653291 w 671464"/>
              <a:gd name="connsiteY40" fmla="*/ 114399 h 331093"/>
              <a:gd name="connsiteX41" fmla="*/ 658054 w 671464"/>
              <a:gd name="connsiteY41" fmla="*/ 181074 h 331093"/>
              <a:gd name="connsiteX42" fmla="*/ 660435 w 671464"/>
              <a:gd name="connsiteY42" fmla="*/ 190599 h 331093"/>
              <a:gd name="connsiteX43" fmla="*/ 641385 w 671464"/>
              <a:gd name="connsiteY43" fmla="*/ 319186 h 331093"/>
              <a:gd name="connsiteX44" fmla="*/ 531848 w 671464"/>
              <a:gd name="connsiteY44" fmla="*/ 323949 h 331093"/>
              <a:gd name="connsiteX45" fmla="*/ 508035 w 671464"/>
              <a:gd name="connsiteY45" fmla="*/ 326330 h 331093"/>
              <a:gd name="connsiteX46" fmla="*/ 393735 w 671464"/>
              <a:gd name="connsiteY46" fmla="*/ 328711 h 331093"/>
              <a:gd name="connsiteX47" fmla="*/ 296104 w 671464"/>
              <a:gd name="connsiteY47" fmla="*/ 326330 h 331093"/>
              <a:gd name="connsiteX48" fmla="*/ 255623 w 671464"/>
              <a:gd name="connsiteY48" fmla="*/ 323949 h 331093"/>
              <a:gd name="connsiteX49" fmla="*/ 146085 w 671464"/>
              <a:gd name="connsiteY49" fmla="*/ 326330 h 331093"/>
              <a:gd name="connsiteX50" fmla="*/ 119891 w 671464"/>
              <a:gd name="connsiteY50" fmla="*/ 328711 h 331093"/>
              <a:gd name="connsiteX51" fmla="*/ 96079 w 671464"/>
              <a:gd name="connsiteY51" fmla="*/ 331093 h 331093"/>
              <a:gd name="connsiteX52" fmla="*/ 10354 w 671464"/>
              <a:gd name="connsiteY52" fmla="*/ 328711 h 331093"/>
              <a:gd name="connsiteX53" fmla="*/ 829 w 671464"/>
              <a:gd name="connsiteY53" fmla="*/ 326330 h 331093"/>
              <a:gd name="connsiteX54" fmla="*/ 15116 w 671464"/>
              <a:gd name="connsiteY54" fmla="*/ 126305 h 331093"/>
              <a:gd name="connsiteX55" fmla="*/ 24641 w 671464"/>
              <a:gd name="connsiteY55" fmla="*/ 119161 h 331093"/>
              <a:gd name="connsiteX56" fmla="*/ 41310 w 671464"/>
              <a:gd name="connsiteY56" fmla="*/ 107255 h 331093"/>
              <a:gd name="connsiteX57" fmla="*/ 38929 w 671464"/>
              <a:gd name="connsiteY57" fmla="*/ 97730 h 331093"/>
              <a:gd name="connsiteX0" fmla="*/ 38929 w 662561"/>
              <a:gd name="connsiteY0" fmla="*/ 97730 h 331093"/>
              <a:gd name="connsiteX1" fmla="*/ 38929 w 662561"/>
              <a:gd name="connsiteY1" fmla="*/ 66774 h 331093"/>
              <a:gd name="connsiteX2" fmla="*/ 41310 w 662561"/>
              <a:gd name="connsiteY2" fmla="*/ 54868 h 331093"/>
              <a:gd name="connsiteX3" fmla="*/ 53216 w 662561"/>
              <a:gd name="connsiteY3" fmla="*/ 47724 h 331093"/>
              <a:gd name="connsiteX4" fmla="*/ 134179 w 662561"/>
              <a:gd name="connsiteY4" fmla="*/ 54868 h 331093"/>
              <a:gd name="connsiteX5" fmla="*/ 136560 w 662561"/>
              <a:gd name="connsiteY5" fmla="*/ 64393 h 331093"/>
              <a:gd name="connsiteX6" fmla="*/ 148466 w 662561"/>
              <a:gd name="connsiteY6" fmla="*/ 62011 h 331093"/>
              <a:gd name="connsiteX7" fmla="*/ 162754 w 662561"/>
              <a:gd name="connsiteY7" fmla="*/ 59630 h 331093"/>
              <a:gd name="connsiteX8" fmla="*/ 186566 w 662561"/>
              <a:gd name="connsiteY8" fmla="*/ 47724 h 331093"/>
              <a:gd name="connsiteX9" fmla="*/ 196091 w 662561"/>
              <a:gd name="connsiteY9" fmla="*/ 42961 h 331093"/>
              <a:gd name="connsiteX10" fmla="*/ 205616 w 662561"/>
              <a:gd name="connsiteY10" fmla="*/ 40580 h 331093"/>
              <a:gd name="connsiteX11" fmla="*/ 227048 w 662561"/>
              <a:gd name="connsiteY11" fmla="*/ 31055 h 331093"/>
              <a:gd name="connsiteX12" fmla="*/ 236573 w 662561"/>
              <a:gd name="connsiteY12" fmla="*/ 28674 h 331093"/>
              <a:gd name="connsiteX13" fmla="*/ 260385 w 662561"/>
              <a:gd name="connsiteY13" fmla="*/ 19149 h 331093"/>
              <a:gd name="connsiteX14" fmla="*/ 272291 w 662561"/>
              <a:gd name="connsiteY14" fmla="*/ 16768 h 331093"/>
              <a:gd name="connsiteX15" fmla="*/ 293723 w 662561"/>
              <a:gd name="connsiteY15" fmla="*/ 9624 h 331093"/>
              <a:gd name="connsiteX16" fmla="*/ 300866 w 662561"/>
              <a:gd name="connsiteY16" fmla="*/ 7243 h 331093"/>
              <a:gd name="connsiteX17" fmla="*/ 317535 w 662561"/>
              <a:gd name="connsiteY17" fmla="*/ 99 h 331093"/>
              <a:gd name="connsiteX18" fmla="*/ 343729 w 662561"/>
              <a:gd name="connsiteY18" fmla="*/ 7243 h 331093"/>
              <a:gd name="connsiteX19" fmla="*/ 355635 w 662561"/>
              <a:gd name="connsiteY19" fmla="*/ 9624 h 331093"/>
              <a:gd name="connsiteX20" fmla="*/ 372304 w 662561"/>
              <a:gd name="connsiteY20" fmla="*/ 14386 h 331093"/>
              <a:gd name="connsiteX21" fmla="*/ 381829 w 662561"/>
              <a:gd name="connsiteY21" fmla="*/ 19149 h 331093"/>
              <a:gd name="connsiteX22" fmla="*/ 398498 w 662561"/>
              <a:gd name="connsiteY22" fmla="*/ 23911 h 331093"/>
              <a:gd name="connsiteX23" fmla="*/ 422310 w 662561"/>
              <a:gd name="connsiteY23" fmla="*/ 33436 h 331093"/>
              <a:gd name="connsiteX24" fmla="*/ 436598 w 662561"/>
              <a:gd name="connsiteY24" fmla="*/ 38199 h 331093"/>
              <a:gd name="connsiteX25" fmla="*/ 446123 w 662561"/>
              <a:gd name="connsiteY25" fmla="*/ 42961 h 331093"/>
              <a:gd name="connsiteX26" fmla="*/ 472316 w 662561"/>
              <a:gd name="connsiteY26" fmla="*/ 52486 h 331093"/>
              <a:gd name="connsiteX27" fmla="*/ 484223 w 662561"/>
              <a:gd name="connsiteY27" fmla="*/ 57249 h 331093"/>
              <a:gd name="connsiteX28" fmla="*/ 498510 w 662561"/>
              <a:gd name="connsiteY28" fmla="*/ 59630 h 331093"/>
              <a:gd name="connsiteX29" fmla="*/ 510416 w 662561"/>
              <a:gd name="connsiteY29" fmla="*/ 64393 h 331093"/>
              <a:gd name="connsiteX30" fmla="*/ 519941 w 662561"/>
              <a:gd name="connsiteY30" fmla="*/ 66774 h 331093"/>
              <a:gd name="connsiteX31" fmla="*/ 531848 w 662561"/>
              <a:gd name="connsiteY31" fmla="*/ 73918 h 331093"/>
              <a:gd name="connsiteX32" fmla="*/ 543754 w 662561"/>
              <a:gd name="connsiteY32" fmla="*/ 76299 h 331093"/>
              <a:gd name="connsiteX33" fmla="*/ 558041 w 662561"/>
              <a:gd name="connsiteY33" fmla="*/ 81061 h 331093"/>
              <a:gd name="connsiteX34" fmla="*/ 567566 w 662561"/>
              <a:gd name="connsiteY34" fmla="*/ 85824 h 331093"/>
              <a:gd name="connsiteX35" fmla="*/ 577091 w 662561"/>
              <a:gd name="connsiteY35" fmla="*/ 88205 h 331093"/>
              <a:gd name="connsiteX36" fmla="*/ 588998 w 662561"/>
              <a:gd name="connsiteY36" fmla="*/ 92968 h 331093"/>
              <a:gd name="connsiteX37" fmla="*/ 598523 w 662561"/>
              <a:gd name="connsiteY37" fmla="*/ 95349 h 331093"/>
              <a:gd name="connsiteX38" fmla="*/ 608048 w 662561"/>
              <a:gd name="connsiteY38" fmla="*/ 100111 h 331093"/>
              <a:gd name="connsiteX39" fmla="*/ 622335 w 662561"/>
              <a:gd name="connsiteY39" fmla="*/ 102493 h 331093"/>
              <a:gd name="connsiteX40" fmla="*/ 653291 w 662561"/>
              <a:gd name="connsiteY40" fmla="*/ 114399 h 331093"/>
              <a:gd name="connsiteX41" fmla="*/ 658054 w 662561"/>
              <a:gd name="connsiteY41" fmla="*/ 181074 h 331093"/>
              <a:gd name="connsiteX42" fmla="*/ 660435 w 662561"/>
              <a:gd name="connsiteY42" fmla="*/ 190599 h 331093"/>
              <a:gd name="connsiteX43" fmla="*/ 641385 w 662561"/>
              <a:gd name="connsiteY43" fmla="*/ 319186 h 331093"/>
              <a:gd name="connsiteX44" fmla="*/ 531848 w 662561"/>
              <a:gd name="connsiteY44" fmla="*/ 323949 h 331093"/>
              <a:gd name="connsiteX45" fmla="*/ 508035 w 662561"/>
              <a:gd name="connsiteY45" fmla="*/ 326330 h 331093"/>
              <a:gd name="connsiteX46" fmla="*/ 393735 w 662561"/>
              <a:gd name="connsiteY46" fmla="*/ 328711 h 331093"/>
              <a:gd name="connsiteX47" fmla="*/ 296104 w 662561"/>
              <a:gd name="connsiteY47" fmla="*/ 326330 h 331093"/>
              <a:gd name="connsiteX48" fmla="*/ 255623 w 662561"/>
              <a:gd name="connsiteY48" fmla="*/ 323949 h 331093"/>
              <a:gd name="connsiteX49" fmla="*/ 146085 w 662561"/>
              <a:gd name="connsiteY49" fmla="*/ 326330 h 331093"/>
              <a:gd name="connsiteX50" fmla="*/ 119891 w 662561"/>
              <a:gd name="connsiteY50" fmla="*/ 328711 h 331093"/>
              <a:gd name="connsiteX51" fmla="*/ 96079 w 662561"/>
              <a:gd name="connsiteY51" fmla="*/ 331093 h 331093"/>
              <a:gd name="connsiteX52" fmla="*/ 10354 w 662561"/>
              <a:gd name="connsiteY52" fmla="*/ 328711 h 331093"/>
              <a:gd name="connsiteX53" fmla="*/ 829 w 662561"/>
              <a:gd name="connsiteY53" fmla="*/ 326330 h 331093"/>
              <a:gd name="connsiteX54" fmla="*/ 15116 w 662561"/>
              <a:gd name="connsiteY54" fmla="*/ 126305 h 331093"/>
              <a:gd name="connsiteX55" fmla="*/ 24641 w 662561"/>
              <a:gd name="connsiteY55" fmla="*/ 119161 h 331093"/>
              <a:gd name="connsiteX56" fmla="*/ 41310 w 662561"/>
              <a:gd name="connsiteY56" fmla="*/ 107255 h 331093"/>
              <a:gd name="connsiteX57" fmla="*/ 38929 w 662561"/>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62011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54867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03351 w 653163"/>
              <a:gd name="connsiteY4" fmla="*/ 42961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10495 w 653163"/>
              <a:gd name="connsiteY4" fmla="*/ 45342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53163" h="331093">
                <a:moveTo>
                  <a:pt x="29531" y="97730"/>
                </a:moveTo>
                <a:cubicBezTo>
                  <a:pt x="29134" y="90983"/>
                  <a:pt x="26272" y="87960"/>
                  <a:pt x="29531" y="66774"/>
                </a:cubicBezTo>
                <a:cubicBezTo>
                  <a:pt x="30146" y="62774"/>
                  <a:pt x="29484" y="58106"/>
                  <a:pt x="31912" y="54868"/>
                </a:cubicBezTo>
                <a:cubicBezTo>
                  <a:pt x="34689" y="51165"/>
                  <a:pt x="39849" y="50105"/>
                  <a:pt x="43818" y="47724"/>
                </a:cubicBezTo>
                <a:cubicBezTo>
                  <a:pt x="55327" y="46930"/>
                  <a:pt x="97001" y="44151"/>
                  <a:pt x="110495" y="45342"/>
                </a:cubicBezTo>
                <a:cubicBezTo>
                  <a:pt x="123989" y="46533"/>
                  <a:pt x="122003" y="51693"/>
                  <a:pt x="124781" y="54868"/>
                </a:cubicBezTo>
                <a:cubicBezTo>
                  <a:pt x="127559" y="58043"/>
                  <a:pt x="124781" y="64393"/>
                  <a:pt x="127162" y="64393"/>
                </a:cubicBezTo>
                <a:cubicBezTo>
                  <a:pt x="129543" y="64393"/>
                  <a:pt x="135086" y="55591"/>
                  <a:pt x="139068" y="54867"/>
                </a:cubicBezTo>
                <a:cubicBezTo>
                  <a:pt x="143818" y="54003"/>
                  <a:pt x="148593" y="60424"/>
                  <a:pt x="153356" y="59630"/>
                </a:cubicBezTo>
                <a:cubicBezTo>
                  <a:pt x="173943" y="47277"/>
                  <a:pt x="156332" y="56985"/>
                  <a:pt x="177168" y="47724"/>
                </a:cubicBezTo>
                <a:cubicBezTo>
                  <a:pt x="180412" y="46282"/>
                  <a:pt x="183369" y="44207"/>
                  <a:pt x="186693" y="42961"/>
                </a:cubicBezTo>
                <a:cubicBezTo>
                  <a:pt x="189757" y="41812"/>
                  <a:pt x="193113" y="41615"/>
                  <a:pt x="196218" y="40580"/>
                </a:cubicBezTo>
                <a:cubicBezTo>
                  <a:pt x="235306" y="27553"/>
                  <a:pt x="184467" y="43499"/>
                  <a:pt x="217650" y="31055"/>
                </a:cubicBezTo>
                <a:cubicBezTo>
                  <a:pt x="220714" y="29906"/>
                  <a:pt x="224000" y="29468"/>
                  <a:pt x="227175" y="28674"/>
                </a:cubicBezTo>
                <a:cubicBezTo>
                  <a:pt x="237862" y="23330"/>
                  <a:pt x="238039" y="22680"/>
                  <a:pt x="250987" y="19149"/>
                </a:cubicBezTo>
                <a:cubicBezTo>
                  <a:pt x="254892" y="18084"/>
                  <a:pt x="259001" y="17880"/>
                  <a:pt x="262893" y="16768"/>
                </a:cubicBezTo>
                <a:cubicBezTo>
                  <a:pt x="270134" y="14699"/>
                  <a:pt x="277181" y="12005"/>
                  <a:pt x="284325" y="9624"/>
                </a:cubicBezTo>
                <a:lnTo>
                  <a:pt x="291468" y="7243"/>
                </a:lnTo>
                <a:cubicBezTo>
                  <a:pt x="296181" y="4101"/>
                  <a:pt x="301729" y="-755"/>
                  <a:pt x="308137" y="99"/>
                </a:cubicBezTo>
                <a:cubicBezTo>
                  <a:pt x="317108" y="1295"/>
                  <a:pt x="325551" y="5048"/>
                  <a:pt x="334331" y="7243"/>
                </a:cubicBezTo>
                <a:cubicBezTo>
                  <a:pt x="338257" y="8225"/>
                  <a:pt x="342286" y="8746"/>
                  <a:pt x="346237" y="9624"/>
                </a:cubicBezTo>
                <a:cubicBezTo>
                  <a:pt x="350418" y="10553"/>
                  <a:pt x="358624" y="12551"/>
                  <a:pt x="362906" y="14386"/>
                </a:cubicBezTo>
                <a:cubicBezTo>
                  <a:pt x="366169" y="15784"/>
                  <a:pt x="369095" y="17936"/>
                  <a:pt x="372431" y="19149"/>
                </a:cubicBezTo>
                <a:cubicBezTo>
                  <a:pt x="377862" y="21124"/>
                  <a:pt x="383651" y="21988"/>
                  <a:pt x="389100" y="23911"/>
                </a:cubicBezTo>
                <a:cubicBezTo>
                  <a:pt x="397161" y="26756"/>
                  <a:pt x="404802" y="30732"/>
                  <a:pt x="412912" y="33436"/>
                </a:cubicBezTo>
                <a:cubicBezTo>
                  <a:pt x="417675" y="35024"/>
                  <a:pt x="422539" y="36335"/>
                  <a:pt x="427200" y="38199"/>
                </a:cubicBezTo>
                <a:cubicBezTo>
                  <a:pt x="430496" y="39517"/>
                  <a:pt x="433481" y="41519"/>
                  <a:pt x="436725" y="42961"/>
                </a:cubicBezTo>
                <a:cubicBezTo>
                  <a:pt x="450050" y="48883"/>
                  <a:pt x="448383" y="47200"/>
                  <a:pt x="462918" y="52486"/>
                </a:cubicBezTo>
                <a:cubicBezTo>
                  <a:pt x="466935" y="53947"/>
                  <a:pt x="470701" y="56124"/>
                  <a:pt x="474825" y="57249"/>
                </a:cubicBezTo>
                <a:cubicBezTo>
                  <a:pt x="479483" y="58519"/>
                  <a:pt x="484350" y="58836"/>
                  <a:pt x="489112" y="59630"/>
                </a:cubicBezTo>
                <a:cubicBezTo>
                  <a:pt x="493081" y="61218"/>
                  <a:pt x="496963" y="63041"/>
                  <a:pt x="501018" y="64393"/>
                </a:cubicBezTo>
                <a:cubicBezTo>
                  <a:pt x="504123" y="65428"/>
                  <a:pt x="507552" y="65445"/>
                  <a:pt x="510543" y="66774"/>
                </a:cubicBezTo>
                <a:cubicBezTo>
                  <a:pt x="514773" y="68654"/>
                  <a:pt x="518152" y="72199"/>
                  <a:pt x="522450" y="73918"/>
                </a:cubicBezTo>
                <a:cubicBezTo>
                  <a:pt x="526208" y="75421"/>
                  <a:pt x="530451" y="75234"/>
                  <a:pt x="534356" y="76299"/>
                </a:cubicBezTo>
                <a:cubicBezTo>
                  <a:pt x="539199" y="77620"/>
                  <a:pt x="543982" y="79197"/>
                  <a:pt x="548643" y="81061"/>
                </a:cubicBezTo>
                <a:cubicBezTo>
                  <a:pt x="551939" y="82379"/>
                  <a:pt x="554844" y="84578"/>
                  <a:pt x="558168" y="85824"/>
                </a:cubicBezTo>
                <a:cubicBezTo>
                  <a:pt x="561232" y="86973"/>
                  <a:pt x="564588" y="87170"/>
                  <a:pt x="567693" y="88205"/>
                </a:cubicBezTo>
                <a:cubicBezTo>
                  <a:pt x="571748" y="89557"/>
                  <a:pt x="575545" y="91616"/>
                  <a:pt x="579600" y="92968"/>
                </a:cubicBezTo>
                <a:cubicBezTo>
                  <a:pt x="582705" y="94003"/>
                  <a:pt x="586061" y="94200"/>
                  <a:pt x="589125" y="95349"/>
                </a:cubicBezTo>
                <a:cubicBezTo>
                  <a:pt x="592449" y="96595"/>
                  <a:pt x="595250" y="99091"/>
                  <a:pt x="598650" y="100111"/>
                </a:cubicBezTo>
                <a:cubicBezTo>
                  <a:pt x="603274" y="101498"/>
                  <a:pt x="608233" y="101407"/>
                  <a:pt x="612937" y="102493"/>
                </a:cubicBezTo>
                <a:cubicBezTo>
                  <a:pt x="630283" y="106496"/>
                  <a:pt x="628531" y="106718"/>
                  <a:pt x="643893" y="114399"/>
                </a:cubicBezTo>
                <a:cubicBezTo>
                  <a:pt x="652843" y="141242"/>
                  <a:pt x="643909" y="112241"/>
                  <a:pt x="648656" y="181074"/>
                </a:cubicBezTo>
                <a:cubicBezTo>
                  <a:pt x="648881" y="184339"/>
                  <a:pt x="650243" y="187424"/>
                  <a:pt x="651037" y="190599"/>
                </a:cubicBezTo>
                <a:cubicBezTo>
                  <a:pt x="646100" y="326393"/>
                  <a:pt x="667934" y="331133"/>
                  <a:pt x="631987" y="319186"/>
                </a:cubicBezTo>
                <a:cubicBezTo>
                  <a:pt x="591098" y="320596"/>
                  <a:pt x="561465" y="321059"/>
                  <a:pt x="522450" y="323949"/>
                </a:cubicBezTo>
                <a:cubicBezTo>
                  <a:pt x="514495" y="324538"/>
                  <a:pt x="506610" y="326055"/>
                  <a:pt x="498637" y="326330"/>
                </a:cubicBezTo>
                <a:cubicBezTo>
                  <a:pt x="460551" y="327643"/>
                  <a:pt x="422437" y="327917"/>
                  <a:pt x="384337" y="328711"/>
                </a:cubicBezTo>
                <a:lnTo>
                  <a:pt x="286706" y="326330"/>
                </a:lnTo>
                <a:cubicBezTo>
                  <a:pt x="273197" y="325864"/>
                  <a:pt x="259742" y="323949"/>
                  <a:pt x="246225" y="323949"/>
                </a:cubicBezTo>
                <a:cubicBezTo>
                  <a:pt x="209704" y="323949"/>
                  <a:pt x="173200" y="325536"/>
                  <a:pt x="136687" y="326330"/>
                </a:cubicBezTo>
                <a:lnTo>
                  <a:pt x="110493" y="328711"/>
                </a:lnTo>
                <a:cubicBezTo>
                  <a:pt x="102552" y="329467"/>
                  <a:pt x="94658" y="331093"/>
                  <a:pt x="86681" y="331093"/>
                </a:cubicBezTo>
                <a:cubicBezTo>
                  <a:pt x="58095" y="331093"/>
                  <a:pt x="29531" y="329505"/>
                  <a:pt x="956" y="328711"/>
                </a:cubicBezTo>
                <a:cubicBezTo>
                  <a:pt x="-2219" y="327917"/>
                  <a:pt x="3550" y="331978"/>
                  <a:pt x="3337" y="328712"/>
                </a:cubicBezTo>
                <a:cubicBezTo>
                  <a:pt x="87" y="278874"/>
                  <a:pt x="3734" y="161230"/>
                  <a:pt x="5718" y="126305"/>
                </a:cubicBezTo>
                <a:cubicBezTo>
                  <a:pt x="7702" y="91380"/>
                  <a:pt x="12230" y="121744"/>
                  <a:pt x="15243" y="119161"/>
                </a:cubicBezTo>
                <a:cubicBezTo>
                  <a:pt x="26130" y="109830"/>
                  <a:pt x="18076" y="113185"/>
                  <a:pt x="31912" y="107255"/>
                </a:cubicBezTo>
                <a:cubicBezTo>
                  <a:pt x="39809" y="103871"/>
                  <a:pt x="29928" y="104477"/>
                  <a:pt x="29531" y="9773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A8CC797-B4F3-388E-01A6-531D22A9F04E}"/>
              </a:ext>
            </a:extLst>
          </p:cNvPr>
          <p:cNvSpPr>
            <a:spLocks/>
          </p:cNvSpPr>
          <p:nvPr/>
        </p:nvSpPr>
        <p:spPr>
          <a:xfrm>
            <a:off x="10500415" y="1431608"/>
            <a:ext cx="921416" cy="368193"/>
          </a:xfrm>
          <a:custGeom>
            <a:avLst/>
            <a:gdLst>
              <a:gd name="connsiteX0" fmla="*/ 2381 w 922593"/>
              <a:gd name="connsiteY0" fmla="*/ 138112 h 367398"/>
              <a:gd name="connsiteX1" fmla="*/ 23812 w 922593"/>
              <a:gd name="connsiteY1" fmla="*/ 130968 h 367398"/>
              <a:gd name="connsiteX2" fmla="*/ 28575 w 922593"/>
              <a:gd name="connsiteY2" fmla="*/ 123825 h 367398"/>
              <a:gd name="connsiteX3" fmla="*/ 38100 w 922593"/>
              <a:gd name="connsiteY3" fmla="*/ 119062 h 367398"/>
              <a:gd name="connsiteX4" fmla="*/ 52387 w 922593"/>
              <a:gd name="connsiteY4" fmla="*/ 111918 h 367398"/>
              <a:gd name="connsiteX5" fmla="*/ 61912 w 922593"/>
              <a:gd name="connsiteY5" fmla="*/ 107156 h 367398"/>
              <a:gd name="connsiteX6" fmla="*/ 69056 w 922593"/>
              <a:gd name="connsiteY6" fmla="*/ 102393 h 367398"/>
              <a:gd name="connsiteX7" fmla="*/ 80962 w 922593"/>
              <a:gd name="connsiteY7" fmla="*/ 100012 h 367398"/>
              <a:gd name="connsiteX8" fmla="*/ 92868 w 922593"/>
              <a:gd name="connsiteY8" fmla="*/ 95250 h 367398"/>
              <a:gd name="connsiteX9" fmla="*/ 104775 w 922593"/>
              <a:gd name="connsiteY9" fmla="*/ 92868 h 367398"/>
              <a:gd name="connsiteX10" fmla="*/ 145256 w 922593"/>
              <a:gd name="connsiteY10" fmla="*/ 88106 h 367398"/>
              <a:gd name="connsiteX11" fmla="*/ 159543 w 922593"/>
              <a:gd name="connsiteY11" fmla="*/ 85725 h 367398"/>
              <a:gd name="connsiteX12" fmla="*/ 173831 w 922593"/>
              <a:gd name="connsiteY12" fmla="*/ 80962 h 367398"/>
              <a:gd name="connsiteX13" fmla="*/ 185737 w 922593"/>
              <a:gd name="connsiteY13" fmla="*/ 78581 h 367398"/>
              <a:gd name="connsiteX14" fmla="*/ 214312 w 922593"/>
              <a:gd name="connsiteY14" fmla="*/ 66675 h 367398"/>
              <a:gd name="connsiteX15" fmla="*/ 230981 w 922593"/>
              <a:gd name="connsiteY15" fmla="*/ 59531 h 367398"/>
              <a:gd name="connsiteX16" fmla="*/ 254793 w 922593"/>
              <a:gd name="connsiteY16" fmla="*/ 50006 h 367398"/>
              <a:gd name="connsiteX17" fmla="*/ 271462 w 922593"/>
              <a:gd name="connsiteY17" fmla="*/ 42862 h 367398"/>
              <a:gd name="connsiteX18" fmla="*/ 290512 w 922593"/>
              <a:gd name="connsiteY18" fmla="*/ 40481 h 367398"/>
              <a:gd name="connsiteX19" fmla="*/ 335756 w 922593"/>
              <a:gd name="connsiteY19" fmla="*/ 28575 h 367398"/>
              <a:gd name="connsiteX20" fmla="*/ 354806 w 922593"/>
              <a:gd name="connsiteY20" fmla="*/ 26193 h 367398"/>
              <a:gd name="connsiteX21" fmla="*/ 390525 w 922593"/>
              <a:gd name="connsiteY21" fmla="*/ 16668 h 367398"/>
              <a:gd name="connsiteX22" fmla="*/ 404812 w 922593"/>
              <a:gd name="connsiteY22" fmla="*/ 14287 h 367398"/>
              <a:gd name="connsiteX23" fmla="*/ 419100 w 922593"/>
              <a:gd name="connsiteY23" fmla="*/ 9525 h 367398"/>
              <a:gd name="connsiteX24" fmla="*/ 450056 w 922593"/>
              <a:gd name="connsiteY24" fmla="*/ 4762 h 367398"/>
              <a:gd name="connsiteX25" fmla="*/ 466725 w 922593"/>
              <a:gd name="connsiteY25" fmla="*/ 0 h 367398"/>
              <a:gd name="connsiteX26" fmla="*/ 485775 w 922593"/>
              <a:gd name="connsiteY26" fmla="*/ 2381 h 367398"/>
              <a:gd name="connsiteX27" fmla="*/ 504825 w 922593"/>
              <a:gd name="connsiteY27" fmla="*/ 7143 h 367398"/>
              <a:gd name="connsiteX28" fmla="*/ 554831 w 922593"/>
              <a:gd name="connsiteY28" fmla="*/ 21431 h 367398"/>
              <a:gd name="connsiteX29" fmla="*/ 578643 w 922593"/>
              <a:gd name="connsiteY29" fmla="*/ 28575 h 367398"/>
              <a:gd name="connsiteX30" fmla="*/ 607218 w 922593"/>
              <a:gd name="connsiteY30" fmla="*/ 35718 h 367398"/>
              <a:gd name="connsiteX31" fmla="*/ 650081 w 922593"/>
              <a:gd name="connsiteY31" fmla="*/ 45243 h 367398"/>
              <a:gd name="connsiteX32" fmla="*/ 688181 w 922593"/>
              <a:gd name="connsiteY32" fmla="*/ 57150 h 367398"/>
              <a:gd name="connsiteX33" fmla="*/ 707231 w 922593"/>
              <a:gd name="connsiteY33" fmla="*/ 59531 h 367398"/>
              <a:gd name="connsiteX34" fmla="*/ 742950 w 922593"/>
              <a:gd name="connsiteY34" fmla="*/ 66675 h 367398"/>
              <a:gd name="connsiteX35" fmla="*/ 783431 w 922593"/>
              <a:gd name="connsiteY35" fmla="*/ 76200 h 367398"/>
              <a:gd name="connsiteX36" fmla="*/ 807243 w 922593"/>
              <a:gd name="connsiteY36" fmla="*/ 83343 h 367398"/>
              <a:gd name="connsiteX37" fmla="*/ 828675 w 922593"/>
              <a:gd name="connsiteY37" fmla="*/ 88106 h 367398"/>
              <a:gd name="connsiteX38" fmla="*/ 845343 w 922593"/>
              <a:gd name="connsiteY38" fmla="*/ 92868 h 367398"/>
              <a:gd name="connsiteX39" fmla="*/ 857250 w 922593"/>
              <a:gd name="connsiteY39" fmla="*/ 95250 h 367398"/>
              <a:gd name="connsiteX40" fmla="*/ 881062 w 922593"/>
              <a:gd name="connsiteY40" fmla="*/ 102393 h 367398"/>
              <a:gd name="connsiteX41" fmla="*/ 892968 w 922593"/>
              <a:gd name="connsiteY41" fmla="*/ 107156 h 367398"/>
              <a:gd name="connsiteX42" fmla="*/ 900112 w 922593"/>
              <a:gd name="connsiteY42" fmla="*/ 111918 h 367398"/>
              <a:gd name="connsiteX43" fmla="*/ 904875 w 922593"/>
              <a:gd name="connsiteY43" fmla="*/ 130968 h 367398"/>
              <a:gd name="connsiteX44" fmla="*/ 909637 w 922593"/>
              <a:gd name="connsiteY44" fmla="*/ 157162 h 367398"/>
              <a:gd name="connsiteX45" fmla="*/ 914400 w 922593"/>
              <a:gd name="connsiteY45" fmla="*/ 183356 h 367398"/>
              <a:gd name="connsiteX46" fmla="*/ 912018 w 922593"/>
              <a:gd name="connsiteY46" fmla="*/ 307181 h 367398"/>
              <a:gd name="connsiteX47" fmla="*/ 921543 w 922593"/>
              <a:gd name="connsiteY47" fmla="*/ 364331 h 367398"/>
              <a:gd name="connsiteX48" fmla="*/ 897731 w 922593"/>
              <a:gd name="connsiteY48" fmla="*/ 361950 h 367398"/>
              <a:gd name="connsiteX49" fmla="*/ 857250 w 922593"/>
              <a:gd name="connsiteY49" fmla="*/ 357187 h 367398"/>
              <a:gd name="connsiteX50" fmla="*/ 709612 w 922593"/>
              <a:gd name="connsiteY50" fmla="*/ 352425 h 367398"/>
              <a:gd name="connsiteX51" fmla="*/ 576262 w 922593"/>
              <a:gd name="connsiteY51" fmla="*/ 357187 h 367398"/>
              <a:gd name="connsiteX52" fmla="*/ 561975 w 922593"/>
              <a:gd name="connsiteY52" fmla="*/ 359568 h 367398"/>
              <a:gd name="connsiteX53" fmla="*/ 435768 w 922593"/>
              <a:gd name="connsiteY53" fmla="*/ 357187 h 367398"/>
              <a:gd name="connsiteX54" fmla="*/ 364331 w 922593"/>
              <a:gd name="connsiteY54" fmla="*/ 354806 h 367398"/>
              <a:gd name="connsiteX55" fmla="*/ 316706 w 922593"/>
              <a:gd name="connsiteY55" fmla="*/ 352425 h 367398"/>
              <a:gd name="connsiteX56" fmla="*/ 38100 w 922593"/>
              <a:gd name="connsiteY56" fmla="*/ 347662 h 367398"/>
              <a:gd name="connsiteX57" fmla="*/ 19050 w 922593"/>
              <a:gd name="connsiteY57" fmla="*/ 345281 h 367398"/>
              <a:gd name="connsiteX58" fmla="*/ 16668 w 922593"/>
              <a:gd name="connsiteY58" fmla="*/ 333375 h 367398"/>
              <a:gd name="connsiteX59" fmla="*/ 9525 w 922593"/>
              <a:gd name="connsiteY59" fmla="*/ 321468 h 367398"/>
              <a:gd name="connsiteX60" fmla="*/ 7143 w 922593"/>
              <a:gd name="connsiteY60" fmla="*/ 302418 h 367398"/>
              <a:gd name="connsiteX61" fmla="*/ 0 w 922593"/>
              <a:gd name="connsiteY61" fmla="*/ 269081 h 367398"/>
              <a:gd name="connsiteX62" fmla="*/ 7143 w 922593"/>
              <a:gd name="connsiteY62" fmla="*/ 202406 h 367398"/>
              <a:gd name="connsiteX63" fmla="*/ 9525 w 922593"/>
              <a:gd name="connsiteY63" fmla="*/ 195262 h 367398"/>
              <a:gd name="connsiteX64" fmla="*/ 2381 w 922593"/>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95262 h 367398"/>
              <a:gd name="connsiteX64" fmla="*/ 309 w 920521"/>
              <a:gd name="connsiteY64" fmla="*/ 138112 h 367398"/>
              <a:gd name="connsiteX0" fmla="*/ 56 w 920268"/>
              <a:gd name="connsiteY0" fmla="*/ 138112 h 367398"/>
              <a:gd name="connsiteX1" fmla="*/ 21487 w 920268"/>
              <a:gd name="connsiteY1" fmla="*/ 130968 h 367398"/>
              <a:gd name="connsiteX2" fmla="*/ 26250 w 920268"/>
              <a:gd name="connsiteY2" fmla="*/ 123825 h 367398"/>
              <a:gd name="connsiteX3" fmla="*/ 35775 w 920268"/>
              <a:gd name="connsiteY3" fmla="*/ 119062 h 367398"/>
              <a:gd name="connsiteX4" fmla="*/ 50062 w 920268"/>
              <a:gd name="connsiteY4" fmla="*/ 111918 h 367398"/>
              <a:gd name="connsiteX5" fmla="*/ 59587 w 920268"/>
              <a:gd name="connsiteY5" fmla="*/ 107156 h 367398"/>
              <a:gd name="connsiteX6" fmla="*/ 66731 w 920268"/>
              <a:gd name="connsiteY6" fmla="*/ 102393 h 367398"/>
              <a:gd name="connsiteX7" fmla="*/ 78637 w 920268"/>
              <a:gd name="connsiteY7" fmla="*/ 100012 h 367398"/>
              <a:gd name="connsiteX8" fmla="*/ 90543 w 920268"/>
              <a:gd name="connsiteY8" fmla="*/ 95250 h 367398"/>
              <a:gd name="connsiteX9" fmla="*/ 102450 w 920268"/>
              <a:gd name="connsiteY9" fmla="*/ 92868 h 367398"/>
              <a:gd name="connsiteX10" fmla="*/ 142931 w 920268"/>
              <a:gd name="connsiteY10" fmla="*/ 88106 h 367398"/>
              <a:gd name="connsiteX11" fmla="*/ 157218 w 920268"/>
              <a:gd name="connsiteY11" fmla="*/ 85725 h 367398"/>
              <a:gd name="connsiteX12" fmla="*/ 171506 w 920268"/>
              <a:gd name="connsiteY12" fmla="*/ 80962 h 367398"/>
              <a:gd name="connsiteX13" fmla="*/ 183412 w 920268"/>
              <a:gd name="connsiteY13" fmla="*/ 78581 h 367398"/>
              <a:gd name="connsiteX14" fmla="*/ 211987 w 920268"/>
              <a:gd name="connsiteY14" fmla="*/ 66675 h 367398"/>
              <a:gd name="connsiteX15" fmla="*/ 228656 w 920268"/>
              <a:gd name="connsiteY15" fmla="*/ 59531 h 367398"/>
              <a:gd name="connsiteX16" fmla="*/ 252468 w 920268"/>
              <a:gd name="connsiteY16" fmla="*/ 50006 h 367398"/>
              <a:gd name="connsiteX17" fmla="*/ 269137 w 920268"/>
              <a:gd name="connsiteY17" fmla="*/ 42862 h 367398"/>
              <a:gd name="connsiteX18" fmla="*/ 288187 w 920268"/>
              <a:gd name="connsiteY18" fmla="*/ 40481 h 367398"/>
              <a:gd name="connsiteX19" fmla="*/ 333431 w 920268"/>
              <a:gd name="connsiteY19" fmla="*/ 28575 h 367398"/>
              <a:gd name="connsiteX20" fmla="*/ 352481 w 920268"/>
              <a:gd name="connsiteY20" fmla="*/ 26193 h 367398"/>
              <a:gd name="connsiteX21" fmla="*/ 388200 w 920268"/>
              <a:gd name="connsiteY21" fmla="*/ 16668 h 367398"/>
              <a:gd name="connsiteX22" fmla="*/ 402487 w 920268"/>
              <a:gd name="connsiteY22" fmla="*/ 14287 h 367398"/>
              <a:gd name="connsiteX23" fmla="*/ 416775 w 920268"/>
              <a:gd name="connsiteY23" fmla="*/ 9525 h 367398"/>
              <a:gd name="connsiteX24" fmla="*/ 447731 w 920268"/>
              <a:gd name="connsiteY24" fmla="*/ 4762 h 367398"/>
              <a:gd name="connsiteX25" fmla="*/ 464400 w 920268"/>
              <a:gd name="connsiteY25" fmla="*/ 0 h 367398"/>
              <a:gd name="connsiteX26" fmla="*/ 483450 w 920268"/>
              <a:gd name="connsiteY26" fmla="*/ 2381 h 367398"/>
              <a:gd name="connsiteX27" fmla="*/ 502500 w 920268"/>
              <a:gd name="connsiteY27" fmla="*/ 7143 h 367398"/>
              <a:gd name="connsiteX28" fmla="*/ 552506 w 920268"/>
              <a:gd name="connsiteY28" fmla="*/ 21431 h 367398"/>
              <a:gd name="connsiteX29" fmla="*/ 576318 w 920268"/>
              <a:gd name="connsiteY29" fmla="*/ 28575 h 367398"/>
              <a:gd name="connsiteX30" fmla="*/ 604893 w 920268"/>
              <a:gd name="connsiteY30" fmla="*/ 35718 h 367398"/>
              <a:gd name="connsiteX31" fmla="*/ 647756 w 920268"/>
              <a:gd name="connsiteY31" fmla="*/ 45243 h 367398"/>
              <a:gd name="connsiteX32" fmla="*/ 685856 w 920268"/>
              <a:gd name="connsiteY32" fmla="*/ 57150 h 367398"/>
              <a:gd name="connsiteX33" fmla="*/ 704906 w 920268"/>
              <a:gd name="connsiteY33" fmla="*/ 59531 h 367398"/>
              <a:gd name="connsiteX34" fmla="*/ 740625 w 920268"/>
              <a:gd name="connsiteY34" fmla="*/ 66675 h 367398"/>
              <a:gd name="connsiteX35" fmla="*/ 781106 w 920268"/>
              <a:gd name="connsiteY35" fmla="*/ 76200 h 367398"/>
              <a:gd name="connsiteX36" fmla="*/ 804918 w 920268"/>
              <a:gd name="connsiteY36" fmla="*/ 83343 h 367398"/>
              <a:gd name="connsiteX37" fmla="*/ 826350 w 920268"/>
              <a:gd name="connsiteY37" fmla="*/ 88106 h 367398"/>
              <a:gd name="connsiteX38" fmla="*/ 843018 w 920268"/>
              <a:gd name="connsiteY38" fmla="*/ 92868 h 367398"/>
              <a:gd name="connsiteX39" fmla="*/ 854925 w 920268"/>
              <a:gd name="connsiteY39" fmla="*/ 95250 h 367398"/>
              <a:gd name="connsiteX40" fmla="*/ 878737 w 920268"/>
              <a:gd name="connsiteY40" fmla="*/ 102393 h 367398"/>
              <a:gd name="connsiteX41" fmla="*/ 890643 w 920268"/>
              <a:gd name="connsiteY41" fmla="*/ 107156 h 367398"/>
              <a:gd name="connsiteX42" fmla="*/ 897787 w 920268"/>
              <a:gd name="connsiteY42" fmla="*/ 111918 h 367398"/>
              <a:gd name="connsiteX43" fmla="*/ 902550 w 920268"/>
              <a:gd name="connsiteY43" fmla="*/ 130968 h 367398"/>
              <a:gd name="connsiteX44" fmla="*/ 907312 w 920268"/>
              <a:gd name="connsiteY44" fmla="*/ 157162 h 367398"/>
              <a:gd name="connsiteX45" fmla="*/ 912075 w 920268"/>
              <a:gd name="connsiteY45" fmla="*/ 183356 h 367398"/>
              <a:gd name="connsiteX46" fmla="*/ 909693 w 920268"/>
              <a:gd name="connsiteY46" fmla="*/ 307181 h 367398"/>
              <a:gd name="connsiteX47" fmla="*/ 919218 w 920268"/>
              <a:gd name="connsiteY47" fmla="*/ 364331 h 367398"/>
              <a:gd name="connsiteX48" fmla="*/ 895406 w 920268"/>
              <a:gd name="connsiteY48" fmla="*/ 361950 h 367398"/>
              <a:gd name="connsiteX49" fmla="*/ 854925 w 920268"/>
              <a:gd name="connsiteY49" fmla="*/ 357187 h 367398"/>
              <a:gd name="connsiteX50" fmla="*/ 707287 w 920268"/>
              <a:gd name="connsiteY50" fmla="*/ 352425 h 367398"/>
              <a:gd name="connsiteX51" fmla="*/ 573937 w 920268"/>
              <a:gd name="connsiteY51" fmla="*/ 357187 h 367398"/>
              <a:gd name="connsiteX52" fmla="*/ 559650 w 920268"/>
              <a:gd name="connsiteY52" fmla="*/ 359568 h 367398"/>
              <a:gd name="connsiteX53" fmla="*/ 433443 w 920268"/>
              <a:gd name="connsiteY53" fmla="*/ 357187 h 367398"/>
              <a:gd name="connsiteX54" fmla="*/ 362006 w 920268"/>
              <a:gd name="connsiteY54" fmla="*/ 354806 h 367398"/>
              <a:gd name="connsiteX55" fmla="*/ 314381 w 920268"/>
              <a:gd name="connsiteY55" fmla="*/ 352425 h 367398"/>
              <a:gd name="connsiteX56" fmla="*/ 35775 w 920268"/>
              <a:gd name="connsiteY56" fmla="*/ 347662 h 367398"/>
              <a:gd name="connsiteX57" fmla="*/ 16725 w 920268"/>
              <a:gd name="connsiteY57" fmla="*/ 345281 h 367398"/>
              <a:gd name="connsiteX58" fmla="*/ 14343 w 920268"/>
              <a:gd name="connsiteY58" fmla="*/ 333375 h 367398"/>
              <a:gd name="connsiteX59" fmla="*/ 7200 w 920268"/>
              <a:gd name="connsiteY59" fmla="*/ 321468 h 367398"/>
              <a:gd name="connsiteX60" fmla="*/ 4818 w 920268"/>
              <a:gd name="connsiteY60" fmla="*/ 302418 h 367398"/>
              <a:gd name="connsiteX61" fmla="*/ 7200 w 920268"/>
              <a:gd name="connsiteY61" fmla="*/ 269081 h 367398"/>
              <a:gd name="connsiteX62" fmla="*/ 4818 w 920268"/>
              <a:gd name="connsiteY62" fmla="*/ 202406 h 367398"/>
              <a:gd name="connsiteX63" fmla="*/ 14344 w 920268"/>
              <a:gd name="connsiteY63" fmla="*/ 195262 h 367398"/>
              <a:gd name="connsiteX64" fmla="*/ 56 w 920268"/>
              <a:gd name="connsiteY64" fmla="*/ 138112 h 367398"/>
              <a:gd name="connsiteX0" fmla="*/ 480 w 920692"/>
              <a:gd name="connsiteY0" fmla="*/ 138112 h 367398"/>
              <a:gd name="connsiteX1" fmla="*/ 21911 w 920692"/>
              <a:gd name="connsiteY1" fmla="*/ 130968 h 367398"/>
              <a:gd name="connsiteX2" fmla="*/ 26674 w 920692"/>
              <a:gd name="connsiteY2" fmla="*/ 123825 h 367398"/>
              <a:gd name="connsiteX3" fmla="*/ 36199 w 920692"/>
              <a:gd name="connsiteY3" fmla="*/ 119062 h 367398"/>
              <a:gd name="connsiteX4" fmla="*/ 50486 w 920692"/>
              <a:gd name="connsiteY4" fmla="*/ 111918 h 367398"/>
              <a:gd name="connsiteX5" fmla="*/ 60011 w 920692"/>
              <a:gd name="connsiteY5" fmla="*/ 107156 h 367398"/>
              <a:gd name="connsiteX6" fmla="*/ 67155 w 920692"/>
              <a:gd name="connsiteY6" fmla="*/ 102393 h 367398"/>
              <a:gd name="connsiteX7" fmla="*/ 79061 w 920692"/>
              <a:gd name="connsiteY7" fmla="*/ 100012 h 367398"/>
              <a:gd name="connsiteX8" fmla="*/ 90967 w 920692"/>
              <a:gd name="connsiteY8" fmla="*/ 95250 h 367398"/>
              <a:gd name="connsiteX9" fmla="*/ 102874 w 920692"/>
              <a:gd name="connsiteY9" fmla="*/ 92868 h 367398"/>
              <a:gd name="connsiteX10" fmla="*/ 143355 w 920692"/>
              <a:gd name="connsiteY10" fmla="*/ 88106 h 367398"/>
              <a:gd name="connsiteX11" fmla="*/ 157642 w 920692"/>
              <a:gd name="connsiteY11" fmla="*/ 85725 h 367398"/>
              <a:gd name="connsiteX12" fmla="*/ 171930 w 920692"/>
              <a:gd name="connsiteY12" fmla="*/ 80962 h 367398"/>
              <a:gd name="connsiteX13" fmla="*/ 183836 w 920692"/>
              <a:gd name="connsiteY13" fmla="*/ 78581 h 367398"/>
              <a:gd name="connsiteX14" fmla="*/ 212411 w 920692"/>
              <a:gd name="connsiteY14" fmla="*/ 66675 h 367398"/>
              <a:gd name="connsiteX15" fmla="*/ 229080 w 920692"/>
              <a:gd name="connsiteY15" fmla="*/ 59531 h 367398"/>
              <a:gd name="connsiteX16" fmla="*/ 252892 w 920692"/>
              <a:gd name="connsiteY16" fmla="*/ 50006 h 367398"/>
              <a:gd name="connsiteX17" fmla="*/ 269561 w 920692"/>
              <a:gd name="connsiteY17" fmla="*/ 42862 h 367398"/>
              <a:gd name="connsiteX18" fmla="*/ 288611 w 920692"/>
              <a:gd name="connsiteY18" fmla="*/ 40481 h 367398"/>
              <a:gd name="connsiteX19" fmla="*/ 333855 w 920692"/>
              <a:gd name="connsiteY19" fmla="*/ 28575 h 367398"/>
              <a:gd name="connsiteX20" fmla="*/ 352905 w 920692"/>
              <a:gd name="connsiteY20" fmla="*/ 26193 h 367398"/>
              <a:gd name="connsiteX21" fmla="*/ 388624 w 920692"/>
              <a:gd name="connsiteY21" fmla="*/ 16668 h 367398"/>
              <a:gd name="connsiteX22" fmla="*/ 402911 w 920692"/>
              <a:gd name="connsiteY22" fmla="*/ 14287 h 367398"/>
              <a:gd name="connsiteX23" fmla="*/ 417199 w 920692"/>
              <a:gd name="connsiteY23" fmla="*/ 9525 h 367398"/>
              <a:gd name="connsiteX24" fmla="*/ 448155 w 920692"/>
              <a:gd name="connsiteY24" fmla="*/ 4762 h 367398"/>
              <a:gd name="connsiteX25" fmla="*/ 464824 w 920692"/>
              <a:gd name="connsiteY25" fmla="*/ 0 h 367398"/>
              <a:gd name="connsiteX26" fmla="*/ 483874 w 920692"/>
              <a:gd name="connsiteY26" fmla="*/ 2381 h 367398"/>
              <a:gd name="connsiteX27" fmla="*/ 502924 w 920692"/>
              <a:gd name="connsiteY27" fmla="*/ 7143 h 367398"/>
              <a:gd name="connsiteX28" fmla="*/ 552930 w 920692"/>
              <a:gd name="connsiteY28" fmla="*/ 21431 h 367398"/>
              <a:gd name="connsiteX29" fmla="*/ 576742 w 920692"/>
              <a:gd name="connsiteY29" fmla="*/ 28575 h 367398"/>
              <a:gd name="connsiteX30" fmla="*/ 605317 w 920692"/>
              <a:gd name="connsiteY30" fmla="*/ 35718 h 367398"/>
              <a:gd name="connsiteX31" fmla="*/ 648180 w 920692"/>
              <a:gd name="connsiteY31" fmla="*/ 45243 h 367398"/>
              <a:gd name="connsiteX32" fmla="*/ 686280 w 920692"/>
              <a:gd name="connsiteY32" fmla="*/ 57150 h 367398"/>
              <a:gd name="connsiteX33" fmla="*/ 705330 w 920692"/>
              <a:gd name="connsiteY33" fmla="*/ 59531 h 367398"/>
              <a:gd name="connsiteX34" fmla="*/ 741049 w 920692"/>
              <a:gd name="connsiteY34" fmla="*/ 66675 h 367398"/>
              <a:gd name="connsiteX35" fmla="*/ 781530 w 920692"/>
              <a:gd name="connsiteY35" fmla="*/ 76200 h 367398"/>
              <a:gd name="connsiteX36" fmla="*/ 805342 w 920692"/>
              <a:gd name="connsiteY36" fmla="*/ 83343 h 367398"/>
              <a:gd name="connsiteX37" fmla="*/ 826774 w 920692"/>
              <a:gd name="connsiteY37" fmla="*/ 88106 h 367398"/>
              <a:gd name="connsiteX38" fmla="*/ 843442 w 920692"/>
              <a:gd name="connsiteY38" fmla="*/ 92868 h 367398"/>
              <a:gd name="connsiteX39" fmla="*/ 855349 w 920692"/>
              <a:gd name="connsiteY39" fmla="*/ 95250 h 367398"/>
              <a:gd name="connsiteX40" fmla="*/ 879161 w 920692"/>
              <a:gd name="connsiteY40" fmla="*/ 102393 h 367398"/>
              <a:gd name="connsiteX41" fmla="*/ 891067 w 920692"/>
              <a:gd name="connsiteY41" fmla="*/ 107156 h 367398"/>
              <a:gd name="connsiteX42" fmla="*/ 898211 w 920692"/>
              <a:gd name="connsiteY42" fmla="*/ 111918 h 367398"/>
              <a:gd name="connsiteX43" fmla="*/ 902974 w 920692"/>
              <a:gd name="connsiteY43" fmla="*/ 130968 h 367398"/>
              <a:gd name="connsiteX44" fmla="*/ 907736 w 920692"/>
              <a:gd name="connsiteY44" fmla="*/ 157162 h 367398"/>
              <a:gd name="connsiteX45" fmla="*/ 912499 w 920692"/>
              <a:gd name="connsiteY45" fmla="*/ 183356 h 367398"/>
              <a:gd name="connsiteX46" fmla="*/ 910117 w 920692"/>
              <a:gd name="connsiteY46" fmla="*/ 307181 h 367398"/>
              <a:gd name="connsiteX47" fmla="*/ 919642 w 920692"/>
              <a:gd name="connsiteY47" fmla="*/ 364331 h 367398"/>
              <a:gd name="connsiteX48" fmla="*/ 895830 w 920692"/>
              <a:gd name="connsiteY48" fmla="*/ 361950 h 367398"/>
              <a:gd name="connsiteX49" fmla="*/ 855349 w 920692"/>
              <a:gd name="connsiteY49" fmla="*/ 357187 h 367398"/>
              <a:gd name="connsiteX50" fmla="*/ 707711 w 920692"/>
              <a:gd name="connsiteY50" fmla="*/ 352425 h 367398"/>
              <a:gd name="connsiteX51" fmla="*/ 574361 w 920692"/>
              <a:gd name="connsiteY51" fmla="*/ 357187 h 367398"/>
              <a:gd name="connsiteX52" fmla="*/ 560074 w 920692"/>
              <a:gd name="connsiteY52" fmla="*/ 359568 h 367398"/>
              <a:gd name="connsiteX53" fmla="*/ 433867 w 920692"/>
              <a:gd name="connsiteY53" fmla="*/ 357187 h 367398"/>
              <a:gd name="connsiteX54" fmla="*/ 362430 w 920692"/>
              <a:gd name="connsiteY54" fmla="*/ 354806 h 367398"/>
              <a:gd name="connsiteX55" fmla="*/ 314805 w 920692"/>
              <a:gd name="connsiteY55" fmla="*/ 352425 h 367398"/>
              <a:gd name="connsiteX56" fmla="*/ 36199 w 920692"/>
              <a:gd name="connsiteY56" fmla="*/ 347662 h 367398"/>
              <a:gd name="connsiteX57" fmla="*/ 17149 w 920692"/>
              <a:gd name="connsiteY57" fmla="*/ 345281 h 367398"/>
              <a:gd name="connsiteX58" fmla="*/ 14767 w 920692"/>
              <a:gd name="connsiteY58" fmla="*/ 333375 h 367398"/>
              <a:gd name="connsiteX59" fmla="*/ 7624 w 920692"/>
              <a:gd name="connsiteY59" fmla="*/ 321468 h 367398"/>
              <a:gd name="connsiteX60" fmla="*/ 5242 w 920692"/>
              <a:gd name="connsiteY60" fmla="*/ 302418 h 367398"/>
              <a:gd name="connsiteX61" fmla="*/ 7624 w 920692"/>
              <a:gd name="connsiteY61" fmla="*/ 269081 h 367398"/>
              <a:gd name="connsiteX62" fmla="*/ 5242 w 920692"/>
              <a:gd name="connsiteY62" fmla="*/ 202406 h 367398"/>
              <a:gd name="connsiteX63" fmla="*/ 5243 w 920692"/>
              <a:gd name="connsiteY63" fmla="*/ 192881 h 367398"/>
              <a:gd name="connsiteX64" fmla="*/ 480 w 920692"/>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21741 w 920521"/>
              <a:gd name="connsiteY59" fmla="*/ 328612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1416"/>
              <a:gd name="connsiteY0" fmla="*/ 138112 h 368193"/>
              <a:gd name="connsiteX1" fmla="*/ 21740 w 921416"/>
              <a:gd name="connsiteY1" fmla="*/ 130968 h 368193"/>
              <a:gd name="connsiteX2" fmla="*/ 26503 w 921416"/>
              <a:gd name="connsiteY2" fmla="*/ 123825 h 368193"/>
              <a:gd name="connsiteX3" fmla="*/ 36028 w 921416"/>
              <a:gd name="connsiteY3" fmla="*/ 119062 h 368193"/>
              <a:gd name="connsiteX4" fmla="*/ 50315 w 921416"/>
              <a:gd name="connsiteY4" fmla="*/ 111918 h 368193"/>
              <a:gd name="connsiteX5" fmla="*/ 59840 w 921416"/>
              <a:gd name="connsiteY5" fmla="*/ 107156 h 368193"/>
              <a:gd name="connsiteX6" fmla="*/ 66984 w 921416"/>
              <a:gd name="connsiteY6" fmla="*/ 102393 h 368193"/>
              <a:gd name="connsiteX7" fmla="*/ 78890 w 921416"/>
              <a:gd name="connsiteY7" fmla="*/ 100012 h 368193"/>
              <a:gd name="connsiteX8" fmla="*/ 90796 w 921416"/>
              <a:gd name="connsiteY8" fmla="*/ 95250 h 368193"/>
              <a:gd name="connsiteX9" fmla="*/ 102703 w 921416"/>
              <a:gd name="connsiteY9" fmla="*/ 92868 h 368193"/>
              <a:gd name="connsiteX10" fmla="*/ 143184 w 921416"/>
              <a:gd name="connsiteY10" fmla="*/ 88106 h 368193"/>
              <a:gd name="connsiteX11" fmla="*/ 157471 w 921416"/>
              <a:gd name="connsiteY11" fmla="*/ 85725 h 368193"/>
              <a:gd name="connsiteX12" fmla="*/ 171759 w 921416"/>
              <a:gd name="connsiteY12" fmla="*/ 80962 h 368193"/>
              <a:gd name="connsiteX13" fmla="*/ 183665 w 921416"/>
              <a:gd name="connsiteY13" fmla="*/ 78581 h 368193"/>
              <a:gd name="connsiteX14" fmla="*/ 212240 w 921416"/>
              <a:gd name="connsiteY14" fmla="*/ 66675 h 368193"/>
              <a:gd name="connsiteX15" fmla="*/ 228909 w 921416"/>
              <a:gd name="connsiteY15" fmla="*/ 59531 h 368193"/>
              <a:gd name="connsiteX16" fmla="*/ 252721 w 921416"/>
              <a:gd name="connsiteY16" fmla="*/ 50006 h 368193"/>
              <a:gd name="connsiteX17" fmla="*/ 269390 w 921416"/>
              <a:gd name="connsiteY17" fmla="*/ 42862 h 368193"/>
              <a:gd name="connsiteX18" fmla="*/ 288440 w 921416"/>
              <a:gd name="connsiteY18" fmla="*/ 40481 h 368193"/>
              <a:gd name="connsiteX19" fmla="*/ 333684 w 921416"/>
              <a:gd name="connsiteY19" fmla="*/ 28575 h 368193"/>
              <a:gd name="connsiteX20" fmla="*/ 352734 w 921416"/>
              <a:gd name="connsiteY20" fmla="*/ 26193 h 368193"/>
              <a:gd name="connsiteX21" fmla="*/ 388453 w 921416"/>
              <a:gd name="connsiteY21" fmla="*/ 16668 h 368193"/>
              <a:gd name="connsiteX22" fmla="*/ 402740 w 921416"/>
              <a:gd name="connsiteY22" fmla="*/ 14287 h 368193"/>
              <a:gd name="connsiteX23" fmla="*/ 417028 w 921416"/>
              <a:gd name="connsiteY23" fmla="*/ 9525 h 368193"/>
              <a:gd name="connsiteX24" fmla="*/ 447984 w 921416"/>
              <a:gd name="connsiteY24" fmla="*/ 4762 h 368193"/>
              <a:gd name="connsiteX25" fmla="*/ 464653 w 921416"/>
              <a:gd name="connsiteY25" fmla="*/ 0 h 368193"/>
              <a:gd name="connsiteX26" fmla="*/ 483703 w 921416"/>
              <a:gd name="connsiteY26" fmla="*/ 2381 h 368193"/>
              <a:gd name="connsiteX27" fmla="*/ 502753 w 921416"/>
              <a:gd name="connsiteY27" fmla="*/ 7143 h 368193"/>
              <a:gd name="connsiteX28" fmla="*/ 552759 w 921416"/>
              <a:gd name="connsiteY28" fmla="*/ 21431 h 368193"/>
              <a:gd name="connsiteX29" fmla="*/ 576571 w 921416"/>
              <a:gd name="connsiteY29" fmla="*/ 28575 h 368193"/>
              <a:gd name="connsiteX30" fmla="*/ 605146 w 921416"/>
              <a:gd name="connsiteY30" fmla="*/ 35718 h 368193"/>
              <a:gd name="connsiteX31" fmla="*/ 648009 w 921416"/>
              <a:gd name="connsiteY31" fmla="*/ 45243 h 368193"/>
              <a:gd name="connsiteX32" fmla="*/ 686109 w 921416"/>
              <a:gd name="connsiteY32" fmla="*/ 57150 h 368193"/>
              <a:gd name="connsiteX33" fmla="*/ 705159 w 921416"/>
              <a:gd name="connsiteY33" fmla="*/ 59531 h 368193"/>
              <a:gd name="connsiteX34" fmla="*/ 740878 w 921416"/>
              <a:gd name="connsiteY34" fmla="*/ 66675 h 368193"/>
              <a:gd name="connsiteX35" fmla="*/ 781359 w 921416"/>
              <a:gd name="connsiteY35" fmla="*/ 76200 h 368193"/>
              <a:gd name="connsiteX36" fmla="*/ 805171 w 921416"/>
              <a:gd name="connsiteY36" fmla="*/ 83343 h 368193"/>
              <a:gd name="connsiteX37" fmla="*/ 826603 w 921416"/>
              <a:gd name="connsiteY37" fmla="*/ 88106 h 368193"/>
              <a:gd name="connsiteX38" fmla="*/ 843271 w 921416"/>
              <a:gd name="connsiteY38" fmla="*/ 92868 h 368193"/>
              <a:gd name="connsiteX39" fmla="*/ 855178 w 921416"/>
              <a:gd name="connsiteY39" fmla="*/ 95250 h 368193"/>
              <a:gd name="connsiteX40" fmla="*/ 878990 w 921416"/>
              <a:gd name="connsiteY40" fmla="*/ 102393 h 368193"/>
              <a:gd name="connsiteX41" fmla="*/ 890896 w 921416"/>
              <a:gd name="connsiteY41" fmla="*/ 107156 h 368193"/>
              <a:gd name="connsiteX42" fmla="*/ 898040 w 921416"/>
              <a:gd name="connsiteY42" fmla="*/ 111918 h 368193"/>
              <a:gd name="connsiteX43" fmla="*/ 902803 w 921416"/>
              <a:gd name="connsiteY43" fmla="*/ 130968 h 368193"/>
              <a:gd name="connsiteX44" fmla="*/ 907565 w 921416"/>
              <a:gd name="connsiteY44" fmla="*/ 157162 h 368193"/>
              <a:gd name="connsiteX45" fmla="*/ 912328 w 921416"/>
              <a:gd name="connsiteY45" fmla="*/ 183356 h 368193"/>
              <a:gd name="connsiteX46" fmla="*/ 919471 w 921416"/>
              <a:gd name="connsiteY46" fmla="*/ 304799 h 368193"/>
              <a:gd name="connsiteX47" fmla="*/ 919471 w 921416"/>
              <a:gd name="connsiteY47" fmla="*/ 364331 h 368193"/>
              <a:gd name="connsiteX48" fmla="*/ 895659 w 921416"/>
              <a:gd name="connsiteY48" fmla="*/ 361950 h 368193"/>
              <a:gd name="connsiteX49" fmla="*/ 855178 w 921416"/>
              <a:gd name="connsiteY49" fmla="*/ 357187 h 368193"/>
              <a:gd name="connsiteX50" fmla="*/ 707540 w 921416"/>
              <a:gd name="connsiteY50" fmla="*/ 352425 h 368193"/>
              <a:gd name="connsiteX51" fmla="*/ 574190 w 921416"/>
              <a:gd name="connsiteY51" fmla="*/ 357187 h 368193"/>
              <a:gd name="connsiteX52" fmla="*/ 559903 w 921416"/>
              <a:gd name="connsiteY52" fmla="*/ 359568 h 368193"/>
              <a:gd name="connsiteX53" fmla="*/ 433696 w 921416"/>
              <a:gd name="connsiteY53" fmla="*/ 357187 h 368193"/>
              <a:gd name="connsiteX54" fmla="*/ 362259 w 921416"/>
              <a:gd name="connsiteY54" fmla="*/ 354806 h 368193"/>
              <a:gd name="connsiteX55" fmla="*/ 314634 w 921416"/>
              <a:gd name="connsiteY55" fmla="*/ 352425 h 368193"/>
              <a:gd name="connsiteX56" fmla="*/ 36028 w 921416"/>
              <a:gd name="connsiteY56" fmla="*/ 347662 h 368193"/>
              <a:gd name="connsiteX57" fmla="*/ 16978 w 921416"/>
              <a:gd name="connsiteY57" fmla="*/ 345281 h 368193"/>
              <a:gd name="connsiteX58" fmla="*/ 14596 w 921416"/>
              <a:gd name="connsiteY58" fmla="*/ 333375 h 368193"/>
              <a:gd name="connsiteX59" fmla="*/ 21741 w 921416"/>
              <a:gd name="connsiteY59" fmla="*/ 328612 h 368193"/>
              <a:gd name="connsiteX60" fmla="*/ 24122 w 921416"/>
              <a:gd name="connsiteY60" fmla="*/ 304799 h 368193"/>
              <a:gd name="connsiteX61" fmla="*/ 14597 w 921416"/>
              <a:gd name="connsiteY61" fmla="*/ 266700 h 368193"/>
              <a:gd name="connsiteX62" fmla="*/ 5071 w 921416"/>
              <a:gd name="connsiteY62" fmla="*/ 202406 h 368193"/>
              <a:gd name="connsiteX63" fmla="*/ 7453 w 921416"/>
              <a:gd name="connsiteY63" fmla="*/ 180975 h 368193"/>
              <a:gd name="connsiteX64" fmla="*/ 309 w 921416"/>
              <a:gd name="connsiteY64" fmla="*/ 138112 h 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1416" h="368193">
                <a:moveTo>
                  <a:pt x="309" y="138112"/>
                </a:moveTo>
                <a:cubicBezTo>
                  <a:pt x="2690" y="129778"/>
                  <a:pt x="15512" y="136158"/>
                  <a:pt x="21740" y="130968"/>
                </a:cubicBezTo>
                <a:cubicBezTo>
                  <a:pt x="23939" y="129136"/>
                  <a:pt x="24304" y="125657"/>
                  <a:pt x="26503" y="123825"/>
                </a:cubicBezTo>
                <a:cubicBezTo>
                  <a:pt x="29230" y="121553"/>
                  <a:pt x="32946" y="120823"/>
                  <a:pt x="36028" y="119062"/>
                </a:cubicBezTo>
                <a:cubicBezTo>
                  <a:pt x="58897" y="105994"/>
                  <a:pt x="28494" y="121270"/>
                  <a:pt x="50315" y="111918"/>
                </a:cubicBezTo>
                <a:cubicBezTo>
                  <a:pt x="53578" y="110520"/>
                  <a:pt x="56758" y="108917"/>
                  <a:pt x="59840" y="107156"/>
                </a:cubicBezTo>
                <a:cubicBezTo>
                  <a:pt x="62325" y="105736"/>
                  <a:pt x="64304" y="103398"/>
                  <a:pt x="66984" y="102393"/>
                </a:cubicBezTo>
                <a:cubicBezTo>
                  <a:pt x="70774" y="100972"/>
                  <a:pt x="75013" y="101175"/>
                  <a:pt x="78890" y="100012"/>
                </a:cubicBezTo>
                <a:cubicBezTo>
                  <a:pt x="82984" y="98784"/>
                  <a:pt x="86702" y="96478"/>
                  <a:pt x="90796" y="95250"/>
                </a:cubicBezTo>
                <a:cubicBezTo>
                  <a:pt x="94673" y="94087"/>
                  <a:pt x="98721" y="93592"/>
                  <a:pt x="102703" y="92868"/>
                </a:cubicBezTo>
                <a:cubicBezTo>
                  <a:pt x="127325" y="88391"/>
                  <a:pt x="109119" y="92113"/>
                  <a:pt x="143184" y="88106"/>
                </a:cubicBezTo>
                <a:cubicBezTo>
                  <a:pt x="147979" y="87542"/>
                  <a:pt x="152709" y="86519"/>
                  <a:pt x="157471" y="85725"/>
                </a:cubicBezTo>
                <a:cubicBezTo>
                  <a:pt x="162234" y="84137"/>
                  <a:pt x="166916" y="82283"/>
                  <a:pt x="171759" y="80962"/>
                </a:cubicBezTo>
                <a:cubicBezTo>
                  <a:pt x="175664" y="79897"/>
                  <a:pt x="179848" y="79928"/>
                  <a:pt x="183665" y="78581"/>
                </a:cubicBezTo>
                <a:cubicBezTo>
                  <a:pt x="193395" y="75147"/>
                  <a:pt x="202730" y="70679"/>
                  <a:pt x="212240" y="66675"/>
                </a:cubicBezTo>
                <a:lnTo>
                  <a:pt x="228909" y="59531"/>
                </a:lnTo>
                <a:cubicBezTo>
                  <a:pt x="236800" y="56243"/>
                  <a:pt x="244830" y="53294"/>
                  <a:pt x="252721" y="50006"/>
                </a:cubicBezTo>
                <a:cubicBezTo>
                  <a:pt x="258301" y="47681"/>
                  <a:pt x="263392" y="43612"/>
                  <a:pt x="269390" y="42862"/>
                </a:cubicBezTo>
                <a:lnTo>
                  <a:pt x="288440" y="40481"/>
                </a:lnTo>
                <a:cubicBezTo>
                  <a:pt x="306888" y="34947"/>
                  <a:pt x="315090" y="31856"/>
                  <a:pt x="333684" y="28575"/>
                </a:cubicBezTo>
                <a:cubicBezTo>
                  <a:pt x="339986" y="27463"/>
                  <a:pt x="346384" y="26987"/>
                  <a:pt x="352734" y="26193"/>
                </a:cubicBezTo>
                <a:cubicBezTo>
                  <a:pt x="364801" y="22746"/>
                  <a:pt x="376138" y="19307"/>
                  <a:pt x="388453" y="16668"/>
                </a:cubicBezTo>
                <a:cubicBezTo>
                  <a:pt x="393174" y="15656"/>
                  <a:pt x="398056" y="15458"/>
                  <a:pt x="402740" y="14287"/>
                </a:cubicBezTo>
                <a:cubicBezTo>
                  <a:pt x="407610" y="13070"/>
                  <a:pt x="412158" y="10743"/>
                  <a:pt x="417028" y="9525"/>
                </a:cubicBezTo>
                <a:cubicBezTo>
                  <a:pt x="423185" y="7986"/>
                  <a:pt x="442423" y="5773"/>
                  <a:pt x="447984" y="4762"/>
                </a:cubicBezTo>
                <a:cubicBezTo>
                  <a:pt x="454562" y="3566"/>
                  <a:pt x="458533" y="2040"/>
                  <a:pt x="464653" y="0"/>
                </a:cubicBezTo>
                <a:cubicBezTo>
                  <a:pt x="471003" y="794"/>
                  <a:pt x="477413" y="1202"/>
                  <a:pt x="483703" y="2381"/>
                </a:cubicBezTo>
                <a:cubicBezTo>
                  <a:pt x="490136" y="3587"/>
                  <a:pt x="496443" y="5402"/>
                  <a:pt x="502753" y="7143"/>
                </a:cubicBezTo>
                <a:lnTo>
                  <a:pt x="552759" y="21431"/>
                </a:lnTo>
                <a:cubicBezTo>
                  <a:pt x="560696" y="23812"/>
                  <a:pt x="568576" y="26395"/>
                  <a:pt x="576571" y="28575"/>
                </a:cubicBezTo>
                <a:cubicBezTo>
                  <a:pt x="586043" y="31158"/>
                  <a:pt x="595572" y="33542"/>
                  <a:pt x="605146" y="35718"/>
                </a:cubicBezTo>
                <a:cubicBezTo>
                  <a:pt x="625731" y="40396"/>
                  <a:pt x="628906" y="39624"/>
                  <a:pt x="648009" y="45243"/>
                </a:cubicBezTo>
                <a:cubicBezTo>
                  <a:pt x="657759" y="48111"/>
                  <a:pt x="675371" y="55002"/>
                  <a:pt x="686109" y="57150"/>
                </a:cubicBezTo>
                <a:cubicBezTo>
                  <a:pt x="692384" y="58405"/>
                  <a:pt x="698869" y="58352"/>
                  <a:pt x="705159" y="59531"/>
                </a:cubicBezTo>
                <a:cubicBezTo>
                  <a:pt x="763992" y="70561"/>
                  <a:pt x="688284" y="59159"/>
                  <a:pt x="740878" y="66675"/>
                </a:cubicBezTo>
                <a:cubicBezTo>
                  <a:pt x="795684" y="84942"/>
                  <a:pt x="731632" y="65149"/>
                  <a:pt x="781359" y="76200"/>
                </a:cubicBezTo>
                <a:cubicBezTo>
                  <a:pt x="789448" y="77998"/>
                  <a:pt x="797157" y="81234"/>
                  <a:pt x="805171" y="83343"/>
                </a:cubicBezTo>
                <a:cubicBezTo>
                  <a:pt x="812248" y="85205"/>
                  <a:pt x="819503" y="86331"/>
                  <a:pt x="826603" y="88106"/>
                </a:cubicBezTo>
                <a:cubicBezTo>
                  <a:pt x="832209" y="89507"/>
                  <a:pt x="837665" y="91467"/>
                  <a:pt x="843271" y="92868"/>
                </a:cubicBezTo>
                <a:cubicBezTo>
                  <a:pt x="847198" y="93850"/>
                  <a:pt x="851227" y="94372"/>
                  <a:pt x="855178" y="95250"/>
                </a:cubicBezTo>
                <a:cubicBezTo>
                  <a:pt x="863072" y="97004"/>
                  <a:pt x="871570" y="99425"/>
                  <a:pt x="878990" y="102393"/>
                </a:cubicBezTo>
                <a:cubicBezTo>
                  <a:pt x="882959" y="103981"/>
                  <a:pt x="887073" y="105244"/>
                  <a:pt x="890896" y="107156"/>
                </a:cubicBezTo>
                <a:cubicBezTo>
                  <a:pt x="893456" y="108436"/>
                  <a:pt x="895659" y="110331"/>
                  <a:pt x="898040" y="111918"/>
                </a:cubicBezTo>
                <a:cubicBezTo>
                  <a:pt x="899628" y="118268"/>
                  <a:pt x="901727" y="124512"/>
                  <a:pt x="902803" y="130968"/>
                </a:cubicBezTo>
                <a:cubicBezTo>
                  <a:pt x="909819" y="173072"/>
                  <a:pt x="900909" y="120552"/>
                  <a:pt x="907565" y="157162"/>
                </a:cubicBezTo>
                <a:cubicBezTo>
                  <a:pt x="913645" y="190605"/>
                  <a:pt x="906456" y="154006"/>
                  <a:pt x="912328" y="183356"/>
                </a:cubicBezTo>
                <a:cubicBezTo>
                  <a:pt x="911534" y="224631"/>
                  <a:pt x="917843" y="263548"/>
                  <a:pt x="919471" y="304799"/>
                </a:cubicBezTo>
                <a:cubicBezTo>
                  <a:pt x="920233" y="324097"/>
                  <a:pt x="923440" y="354806"/>
                  <a:pt x="919471" y="364331"/>
                </a:cubicBezTo>
                <a:cubicBezTo>
                  <a:pt x="915502" y="373856"/>
                  <a:pt x="903581" y="362882"/>
                  <a:pt x="895659" y="361950"/>
                </a:cubicBezTo>
                <a:cubicBezTo>
                  <a:pt x="863076" y="358116"/>
                  <a:pt x="895969" y="360586"/>
                  <a:pt x="855178" y="357187"/>
                </a:cubicBezTo>
                <a:cubicBezTo>
                  <a:pt x="797420" y="352374"/>
                  <a:pt x="786488" y="354070"/>
                  <a:pt x="707540" y="352425"/>
                </a:cubicBezTo>
                <a:cubicBezTo>
                  <a:pt x="666026" y="353368"/>
                  <a:pt x="617656" y="352358"/>
                  <a:pt x="574190" y="357187"/>
                </a:cubicBezTo>
                <a:cubicBezTo>
                  <a:pt x="569392" y="357720"/>
                  <a:pt x="564665" y="358774"/>
                  <a:pt x="559903" y="359568"/>
                </a:cubicBezTo>
                <a:lnTo>
                  <a:pt x="433696" y="357187"/>
                </a:lnTo>
                <a:lnTo>
                  <a:pt x="362259" y="354806"/>
                </a:lnTo>
                <a:cubicBezTo>
                  <a:pt x="346377" y="354171"/>
                  <a:pt x="330522" y="352886"/>
                  <a:pt x="314634" y="352425"/>
                </a:cubicBezTo>
                <a:cubicBezTo>
                  <a:pt x="246414" y="350447"/>
                  <a:pt x="94715" y="348525"/>
                  <a:pt x="36028" y="347662"/>
                </a:cubicBezTo>
                <a:cubicBezTo>
                  <a:pt x="29678" y="346868"/>
                  <a:pt x="22303" y="348831"/>
                  <a:pt x="16978" y="345281"/>
                </a:cubicBezTo>
                <a:cubicBezTo>
                  <a:pt x="13610" y="343036"/>
                  <a:pt x="13802" y="336153"/>
                  <a:pt x="14596" y="333375"/>
                </a:cubicBezTo>
                <a:cubicBezTo>
                  <a:pt x="15390" y="330597"/>
                  <a:pt x="24122" y="332581"/>
                  <a:pt x="21741" y="328612"/>
                </a:cubicBezTo>
                <a:cubicBezTo>
                  <a:pt x="20947" y="322262"/>
                  <a:pt x="25313" y="315118"/>
                  <a:pt x="24122" y="304799"/>
                </a:cubicBezTo>
                <a:cubicBezTo>
                  <a:pt x="22931" y="294480"/>
                  <a:pt x="22383" y="321212"/>
                  <a:pt x="14597" y="266700"/>
                </a:cubicBezTo>
                <a:cubicBezTo>
                  <a:pt x="14738" y="265222"/>
                  <a:pt x="2050" y="217511"/>
                  <a:pt x="5071" y="202406"/>
                </a:cubicBezTo>
                <a:cubicBezTo>
                  <a:pt x="5563" y="199945"/>
                  <a:pt x="6763" y="183389"/>
                  <a:pt x="7453" y="180975"/>
                </a:cubicBezTo>
                <a:cubicBezTo>
                  <a:pt x="10219" y="171295"/>
                  <a:pt x="-2072" y="146446"/>
                  <a:pt x="309" y="138112"/>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3" name="TextBox 52">
            <a:extLst>
              <a:ext uri="{FF2B5EF4-FFF2-40B4-BE49-F238E27FC236}">
                <a16:creationId xmlns:a16="http://schemas.microsoft.com/office/drawing/2014/main" id="{64277742-1E1D-EBB3-DB22-C5339A6CA254}"/>
              </a:ext>
            </a:extLst>
          </p:cNvPr>
          <p:cNvSpPr txBox="1">
            <a:spLocks/>
          </p:cNvSpPr>
          <p:nvPr/>
        </p:nvSpPr>
        <p:spPr>
          <a:xfrm>
            <a:off x="4432136" y="140602"/>
            <a:ext cx="3610295" cy="369332"/>
          </a:xfrm>
          <a:prstGeom prst="rect">
            <a:avLst/>
          </a:prstGeom>
          <a:noFill/>
        </p:spPr>
        <p:txBody>
          <a:bodyPr wrap="square" rtlCol="0">
            <a:spAutoFit/>
          </a:bodyPr>
          <a:lstStyle/>
          <a:p>
            <a:r>
              <a:rPr lang="en-US" dirty="0"/>
              <a:t>Solar Responders</a:t>
            </a:r>
          </a:p>
        </p:txBody>
      </p:sp>
      <p:grpSp>
        <p:nvGrpSpPr>
          <p:cNvPr id="69" name="Group 68">
            <a:extLst>
              <a:ext uri="{FF2B5EF4-FFF2-40B4-BE49-F238E27FC236}">
                <a16:creationId xmlns:a16="http://schemas.microsoft.com/office/drawing/2014/main" id="{1956FAB0-1073-FB28-6A08-60BDA56175F6}"/>
              </a:ext>
            </a:extLst>
          </p:cNvPr>
          <p:cNvGrpSpPr>
            <a:grpSpLocks noGrp="1" noUngrp="1" noRot="1" noMove="1" noResize="1"/>
          </p:cNvGrpSpPr>
          <p:nvPr/>
        </p:nvGrpSpPr>
        <p:grpSpPr>
          <a:xfrm>
            <a:off x="70349" y="4753012"/>
            <a:ext cx="1297556" cy="2050105"/>
            <a:chOff x="70349" y="4753012"/>
            <a:chExt cx="1297556" cy="2050105"/>
          </a:xfrm>
        </p:grpSpPr>
        <p:sp>
          <p:nvSpPr>
            <p:cNvPr id="54" name="Rectangle 53">
              <a:extLst>
                <a:ext uri="{FF2B5EF4-FFF2-40B4-BE49-F238E27FC236}">
                  <a16:creationId xmlns:a16="http://schemas.microsoft.com/office/drawing/2014/main" id="{45B250E2-6FDC-1744-6B54-A3C66DBBFF66}"/>
                </a:ext>
              </a:extLst>
            </p:cNvPr>
            <p:cNvSpPr>
              <a:spLocks noGrp="1" noRot="1" noMove="1" noResize="1" noEditPoints="1" noAdjustHandles="1" noChangeArrowheads="1" noChangeShapeType="1"/>
            </p:cNvSpPr>
            <p:nvPr/>
          </p:nvSpPr>
          <p:spPr>
            <a:xfrm>
              <a:off x="70349" y="4753012"/>
              <a:ext cx="1297556" cy="2050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Legend:</a:t>
              </a:r>
            </a:p>
          </p:txBody>
        </p:sp>
        <p:sp>
          <p:nvSpPr>
            <p:cNvPr id="55" name="Rectangle 54">
              <a:extLst>
                <a:ext uri="{FF2B5EF4-FFF2-40B4-BE49-F238E27FC236}">
                  <a16:creationId xmlns:a16="http://schemas.microsoft.com/office/drawing/2014/main" id="{ACAFF3FC-C287-67F5-C246-8C8AEFBFE878}"/>
                </a:ext>
              </a:extLst>
            </p:cNvPr>
            <p:cNvSpPr>
              <a:spLocks noGrp="1" noRot="1" noMove="1" noResize="1" noEditPoints="1" noAdjustHandles="1" noChangeArrowheads="1" noChangeShapeType="1"/>
            </p:cNvSpPr>
            <p:nvPr/>
          </p:nvSpPr>
          <p:spPr>
            <a:xfrm>
              <a:off x="142955" y="5200979"/>
              <a:ext cx="251030" cy="228709"/>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08EBFEB-8E44-EF11-C5BB-B731050DFF07}"/>
                </a:ext>
              </a:extLst>
            </p:cNvPr>
            <p:cNvSpPr>
              <a:spLocks noGrp="1" noRot="1" noMove="1" noResize="1" noEditPoints="1" noAdjustHandles="1" noChangeArrowheads="1" noChangeShapeType="1"/>
            </p:cNvSpPr>
            <p:nvPr/>
          </p:nvSpPr>
          <p:spPr>
            <a:xfrm>
              <a:off x="143803" y="5765205"/>
              <a:ext cx="251030" cy="228709"/>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A8422D-3166-AE91-AC9C-E0B43A55B5EB}"/>
                </a:ext>
              </a:extLst>
            </p:cNvPr>
            <p:cNvSpPr>
              <a:spLocks noGrp="1" noRot="1" noMove="1" noResize="1" noEditPoints="1" noAdjustHandles="1" noChangeArrowheads="1" noChangeShapeType="1"/>
            </p:cNvSpPr>
            <p:nvPr/>
          </p:nvSpPr>
          <p:spPr>
            <a:xfrm>
              <a:off x="142955" y="6355714"/>
              <a:ext cx="251030" cy="2287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8607A5C-4F71-E0D1-6150-42C8D29F6360}"/>
                </a:ext>
              </a:extLst>
            </p:cNvPr>
            <p:cNvSpPr txBox="1">
              <a:spLocks noGrp="1" noRot="1" noMove="1" noResize="1" noEditPoints="1" noAdjustHandles="1" noChangeArrowheads="1" noChangeShapeType="1"/>
            </p:cNvSpPr>
            <p:nvPr/>
          </p:nvSpPr>
          <p:spPr>
            <a:xfrm>
              <a:off x="373679" y="5084282"/>
              <a:ext cx="947211" cy="461665"/>
            </a:xfrm>
            <a:prstGeom prst="rect">
              <a:avLst/>
            </a:prstGeom>
            <a:noFill/>
          </p:spPr>
          <p:txBody>
            <a:bodyPr wrap="square" rtlCol="0">
              <a:spAutoFit/>
            </a:bodyPr>
            <a:lstStyle/>
            <a:p>
              <a:r>
                <a:rPr lang="en-US" sz="1200" dirty="0"/>
                <a:t>Solar info available</a:t>
              </a:r>
            </a:p>
          </p:txBody>
        </p:sp>
        <p:sp>
          <p:nvSpPr>
            <p:cNvPr id="59" name="TextBox 58">
              <a:extLst>
                <a:ext uri="{FF2B5EF4-FFF2-40B4-BE49-F238E27FC236}">
                  <a16:creationId xmlns:a16="http://schemas.microsoft.com/office/drawing/2014/main" id="{ECA33195-D875-8FCF-8080-7499CEA24883}"/>
                </a:ext>
              </a:extLst>
            </p:cNvPr>
            <p:cNvSpPr txBox="1">
              <a:spLocks noGrp="1" noRot="1" noMove="1" noResize="1" noEditPoints="1" noAdjustHandles="1" noChangeArrowheads="1" noChangeShapeType="1"/>
            </p:cNvSpPr>
            <p:nvPr/>
          </p:nvSpPr>
          <p:spPr>
            <a:xfrm>
              <a:off x="381419" y="5542357"/>
              <a:ext cx="939471" cy="646331"/>
            </a:xfrm>
            <a:prstGeom prst="rect">
              <a:avLst/>
            </a:prstGeom>
            <a:noFill/>
          </p:spPr>
          <p:txBody>
            <a:bodyPr wrap="square" rtlCol="0">
              <a:spAutoFit/>
            </a:bodyPr>
            <a:lstStyle/>
            <a:p>
              <a:r>
                <a:rPr lang="en-US" sz="1200" dirty="0"/>
                <a:t>Confirmed no solar panels</a:t>
              </a:r>
            </a:p>
          </p:txBody>
        </p:sp>
        <p:sp>
          <p:nvSpPr>
            <p:cNvPr id="60" name="TextBox 59">
              <a:extLst>
                <a:ext uri="{FF2B5EF4-FFF2-40B4-BE49-F238E27FC236}">
                  <a16:creationId xmlns:a16="http://schemas.microsoft.com/office/drawing/2014/main" id="{E80BF4D7-17BA-0EB3-D6BF-E07E00166103}"/>
                </a:ext>
              </a:extLst>
            </p:cNvPr>
            <p:cNvSpPr txBox="1">
              <a:spLocks noGrp="1" noRot="1" noMove="1" noResize="1" noEditPoints="1" noAdjustHandles="1" noChangeArrowheads="1" noChangeShapeType="1"/>
            </p:cNvSpPr>
            <p:nvPr/>
          </p:nvSpPr>
          <p:spPr>
            <a:xfrm>
              <a:off x="381419" y="6146904"/>
              <a:ext cx="939470" cy="646331"/>
            </a:xfrm>
            <a:prstGeom prst="rect">
              <a:avLst/>
            </a:prstGeom>
            <a:noFill/>
          </p:spPr>
          <p:txBody>
            <a:bodyPr wrap="square" rtlCol="0">
              <a:spAutoFit/>
            </a:bodyPr>
            <a:lstStyle/>
            <a:p>
              <a:r>
                <a:rPr lang="en-US" sz="1200" dirty="0"/>
                <a:t>Solar information unknown</a:t>
              </a:r>
            </a:p>
          </p:txBody>
        </p:sp>
      </p:grpSp>
      <p:pic>
        <p:nvPicPr>
          <p:cNvPr id="62" name="Picture 61" descr="A compass with a red needle&#10;&#10;Description automatically generated">
            <a:extLst>
              <a:ext uri="{FF2B5EF4-FFF2-40B4-BE49-F238E27FC236}">
                <a16:creationId xmlns:a16="http://schemas.microsoft.com/office/drawing/2014/main" id="{0AFAD332-0BDF-878A-5809-DB9B551D1EDC}"/>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r="9610"/>
          <a:stretch/>
        </p:blipFill>
        <p:spPr>
          <a:xfrm>
            <a:off x="11359652" y="735935"/>
            <a:ext cx="762000" cy="757201"/>
          </a:xfrm>
          <a:prstGeom prst="rect">
            <a:avLst/>
          </a:prstGeom>
        </p:spPr>
      </p:pic>
      <p:grpSp>
        <p:nvGrpSpPr>
          <p:cNvPr id="68" name="Group 67">
            <a:extLst>
              <a:ext uri="{FF2B5EF4-FFF2-40B4-BE49-F238E27FC236}">
                <a16:creationId xmlns:a16="http://schemas.microsoft.com/office/drawing/2014/main" id="{D8FC1249-6C6F-D7D7-E383-AFEADD81BDFD}"/>
              </a:ext>
            </a:extLst>
          </p:cNvPr>
          <p:cNvGrpSpPr/>
          <p:nvPr/>
        </p:nvGrpSpPr>
        <p:grpSpPr>
          <a:xfrm>
            <a:off x="11483322" y="1494059"/>
            <a:ext cx="514660" cy="1243394"/>
            <a:chOff x="6277273" y="2369320"/>
            <a:chExt cx="890344" cy="1852727"/>
          </a:xfrm>
        </p:grpSpPr>
        <p:pic>
          <p:nvPicPr>
            <p:cNvPr id="64" name="Picture 63" descr="A screenshot of a map&#10;&#10;Description automatically generated">
              <a:extLst>
                <a:ext uri="{FF2B5EF4-FFF2-40B4-BE49-F238E27FC236}">
                  <a16:creationId xmlns:a16="http://schemas.microsoft.com/office/drawing/2014/main" id="{1D236987-8CB9-7A77-3CD1-75DA4CAAE6AE}"/>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76299" t="44140" r="8219" b="29374"/>
            <a:stretch/>
          </p:blipFill>
          <p:spPr>
            <a:xfrm>
              <a:off x="6277274" y="2369320"/>
              <a:ext cx="890343" cy="1852727"/>
            </a:xfrm>
            <a:prstGeom prst="rect">
              <a:avLst/>
            </a:prstGeom>
          </p:spPr>
        </p:pic>
        <p:sp>
          <p:nvSpPr>
            <p:cNvPr id="67" name="Isosceles Triangle 66">
              <a:extLst>
                <a:ext uri="{FF2B5EF4-FFF2-40B4-BE49-F238E27FC236}">
                  <a16:creationId xmlns:a16="http://schemas.microsoft.com/office/drawing/2014/main" id="{A335C65C-4292-C79D-9E11-7F2C6B4B2CB9}"/>
                </a:ext>
              </a:extLst>
            </p:cNvPr>
            <p:cNvSpPr/>
            <p:nvPr/>
          </p:nvSpPr>
          <p:spPr>
            <a:xfrm rot="5400000">
              <a:off x="6191400" y="3162453"/>
              <a:ext cx="352423" cy="180677"/>
            </a:xfrm>
            <a:prstGeom prst="triangle">
              <a:avLst>
                <a:gd name="adj" fmla="val 5202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2" name="Picture 1" descr="A black background with a black square&#10;&#10;Description automatically generated with medium confidence">
            <a:hlinkClick r:id="rId11" action="ppaction://hlinksldjump"/>
            <a:extLst>
              <a:ext uri="{FF2B5EF4-FFF2-40B4-BE49-F238E27FC236}">
                <a16:creationId xmlns:a16="http://schemas.microsoft.com/office/drawing/2014/main" id="{81A76452-3729-8951-405E-7F8D5FB2CA5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61123" y="58033"/>
            <a:ext cx="526915" cy="526915"/>
          </a:xfrm>
          <a:prstGeom prst="rect">
            <a:avLst/>
          </a:prstGeom>
        </p:spPr>
      </p:pic>
      <p:sp>
        <p:nvSpPr>
          <p:cNvPr id="3" name="Rectangle 2">
            <a:extLst>
              <a:ext uri="{FF2B5EF4-FFF2-40B4-BE49-F238E27FC236}">
                <a16:creationId xmlns:a16="http://schemas.microsoft.com/office/drawing/2014/main" id="{D5354C7D-52E0-4BD2-AF84-C135BB0454AD}"/>
              </a:ext>
            </a:extLst>
          </p:cNvPr>
          <p:cNvSpPr/>
          <p:nvPr/>
        </p:nvSpPr>
        <p:spPr>
          <a:xfrm>
            <a:off x="5151025" y="1267578"/>
            <a:ext cx="1660397" cy="937652"/>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Solar Info:</a:t>
            </a:r>
          </a:p>
          <a:p>
            <a:pPr algn="ctr"/>
            <a:endParaRPr lang="en-US" sz="900" u="sng" dirty="0">
              <a:solidFill>
                <a:schemeClr val="tx1"/>
              </a:solidFill>
            </a:endParaRPr>
          </a:p>
          <a:p>
            <a:r>
              <a:rPr lang="en-US" sz="900" dirty="0">
                <a:solidFill>
                  <a:schemeClr val="tx1"/>
                </a:solidFill>
              </a:rPr>
              <a:t>Brand: Imaginary Solar Panels</a:t>
            </a:r>
          </a:p>
          <a:p>
            <a:r>
              <a:rPr lang="en-US" sz="900" dirty="0">
                <a:solidFill>
                  <a:schemeClr val="tx1"/>
                </a:solidFill>
              </a:rPr>
              <a:t>Serial Number: </a:t>
            </a:r>
            <a:r>
              <a:rPr lang="en-US" sz="900" b="0" i="0" dirty="0">
                <a:solidFill>
                  <a:schemeClr val="tx1"/>
                </a:solidFill>
                <a:effectLst/>
              </a:rPr>
              <a:t>4p5v2qkza6ng</a:t>
            </a:r>
            <a:endParaRPr lang="en-US" sz="900" dirty="0">
              <a:solidFill>
                <a:schemeClr val="tx1"/>
              </a:solidFill>
            </a:endParaRPr>
          </a:p>
          <a:p>
            <a:r>
              <a:rPr lang="en-US" sz="900" dirty="0">
                <a:solidFill>
                  <a:schemeClr val="tx1"/>
                </a:solidFill>
              </a:rPr>
              <a:t>Location: Roof-North</a:t>
            </a:r>
          </a:p>
          <a:p>
            <a:r>
              <a:rPr lang="en-US" sz="900" dirty="0">
                <a:solidFill>
                  <a:schemeClr val="tx1"/>
                </a:solidFill>
              </a:rPr>
              <a:t>Backup Batteries: no</a:t>
            </a:r>
          </a:p>
          <a:p>
            <a:pPr algn="ctr"/>
            <a:endParaRPr lang="en-US" sz="900" u="sng" dirty="0">
              <a:solidFill>
                <a:schemeClr val="tx1"/>
              </a:solidFill>
            </a:endParaRPr>
          </a:p>
        </p:txBody>
      </p:sp>
      <p:sp>
        <p:nvSpPr>
          <p:cNvPr id="4" name="Rectangle 3">
            <a:hlinkHover r:id="rId2" action="ppaction://hlinksldjump"/>
            <a:extLst>
              <a:ext uri="{FF2B5EF4-FFF2-40B4-BE49-F238E27FC236}">
                <a16:creationId xmlns:a16="http://schemas.microsoft.com/office/drawing/2014/main" id="{D4386452-C0B0-D85D-F18A-90F9D3A31707}"/>
              </a:ext>
            </a:extLst>
          </p:cNvPr>
          <p:cNvSpPr>
            <a:spLocks/>
          </p:cNvSpPr>
          <p:nvPr/>
        </p:nvSpPr>
        <p:spPr>
          <a:xfrm>
            <a:off x="0" y="0"/>
            <a:ext cx="12185163"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hlinkClick r:id="rId14" action="ppaction://hlinksldjump"/>
            <a:extLst>
              <a:ext uri="{FF2B5EF4-FFF2-40B4-BE49-F238E27FC236}">
                <a16:creationId xmlns:a16="http://schemas.microsoft.com/office/drawing/2014/main" id="{3AEE4BE2-C1FF-8F60-EFDD-194FC1F813F8}"/>
              </a:ext>
            </a:extLst>
          </p:cNvPr>
          <p:cNvSpPr>
            <a:spLocks/>
          </p:cNvSpPr>
          <p:nvPr/>
        </p:nvSpPr>
        <p:spPr>
          <a:xfrm>
            <a:off x="5365347" y="2274833"/>
            <a:ext cx="1245394" cy="373650"/>
          </a:xfrm>
          <a:custGeom>
            <a:avLst/>
            <a:gdLst>
              <a:gd name="connsiteX0" fmla="*/ 628650 w 1245394"/>
              <a:gd name="connsiteY0" fmla="*/ 5681 h 373650"/>
              <a:gd name="connsiteX1" fmla="*/ 604838 w 1245394"/>
              <a:gd name="connsiteY1" fmla="*/ 10444 h 373650"/>
              <a:gd name="connsiteX2" fmla="*/ 585788 w 1245394"/>
              <a:gd name="connsiteY2" fmla="*/ 15206 h 373650"/>
              <a:gd name="connsiteX3" fmla="*/ 576263 w 1245394"/>
              <a:gd name="connsiteY3" fmla="*/ 17587 h 373650"/>
              <a:gd name="connsiteX4" fmla="*/ 554832 w 1245394"/>
              <a:gd name="connsiteY4" fmla="*/ 19969 h 373650"/>
              <a:gd name="connsiteX5" fmla="*/ 545307 w 1245394"/>
              <a:gd name="connsiteY5" fmla="*/ 22350 h 373650"/>
              <a:gd name="connsiteX6" fmla="*/ 516732 w 1245394"/>
              <a:gd name="connsiteY6" fmla="*/ 27112 h 373650"/>
              <a:gd name="connsiteX7" fmla="*/ 507207 w 1245394"/>
              <a:gd name="connsiteY7" fmla="*/ 29494 h 373650"/>
              <a:gd name="connsiteX8" fmla="*/ 492919 w 1245394"/>
              <a:gd name="connsiteY8" fmla="*/ 34256 h 373650"/>
              <a:gd name="connsiteX9" fmla="*/ 478632 w 1245394"/>
              <a:gd name="connsiteY9" fmla="*/ 36637 h 373650"/>
              <a:gd name="connsiteX10" fmla="*/ 461963 w 1245394"/>
              <a:gd name="connsiteY10" fmla="*/ 41400 h 373650"/>
              <a:gd name="connsiteX11" fmla="*/ 433388 w 1245394"/>
              <a:gd name="connsiteY11" fmla="*/ 43781 h 373650"/>
              <a:gd name="connsiteX12" fmla="*/ 395288 w 1245394"/>
              <a:gd name="connsiteY12" fmla="*/ 53306 h 373650"/>
              <a:gd name="connsiteX13" fmla="*/ 383382 w 1245394"/>
              <a:gd name="connsiteY13" fmla="*/ 55687 h 373650"/>
              <a:gd name="connsiteX14" fmla="*/ 354807 w 1245394"/>
              <a:gd name="connsiteY14" fmla="*/ 60450 h 373650"/>
              <a:gd name="connsiteX15" fmla="*/ 340519 w 1245394"/>
              <a:gd name="connsiteY15" fmla="*/ 62831 h 373650"/>
              <a:gd name="connsiteX16" fmla="*/ 323850 w 1245394"/>
              <a:gd name="connsiteY16" fmla="*/ 65212 h 373650"/>
              <a:gd name="connsiteX17" fmla="*/ 288132 w 1245394"/>
              <a:gd name="connsiteY17" fmla="*/ 72356 h 373650"/>
              <a:gd name="connsiteX18" fmla="*/ 276225 w 1245394"/>
              <a:gd name="connsiteY18" fmla="*/ 74737 h 373650"/>
              <a:gd name="connsiteX19" fmla="*/ 261938 w 1245394"/>
              <a:gd name="connsiteY19" fmla="*/ 77119 h 373650"/>
              <a:gd name="connsiteX20" fmla="*/ 252413 w 1245394"/>
              <a:gd name="connsiteY20" fmla="*/ 79500 h 373650"/>
              <a:gd name="connsiteX21" fmla="*/ 233363 w 1245394"/>
              <a:gd name="connsiteY21" fmla="*/ 81881 h 373650"/>
              <a:gd name="connsiteX22" fmla="*/ 223838 w 1245394"/>
              <a:gd name="connsiteY22" fmla="*/ 84262 h 373650"/>
              <a:gd name="connsiteX23" fmla="*/ 164307 w 1245394"/>
              <a:gd name="connsiteY23" fmla="*/ 91406 h 373650"/>
              <a:gd name="connsiteX24" fmla="*/ 138113 w 1245394"/>
              <a:gd name="connsiteY24" fmla="*/ 98550 h 373650"/>
              <a:gd name="connsiteX25" fmla="*/ 130969 w 1245394"/>
              <a:gd name="connsiteY25" fmla="*/ 100931 h 373650"/>
              <a:gd name="connsiteX26" fmla="*/ 121444 w 1245394"/>
              <a:gd name="connsiteY26" fmla="*/ 103312 h 373650"/>
              <a:gd name="connsiteX27" fmla="*/ 104775 w 1245394"/>
              <a:gd name="connsiteY27" fmla="*/ 108075 h 373650"/>
              <a:gd name="connsiteX28" fmla="*/ 85725 w 1245394"/>
              <a:gd name="connsiteY28" fmla="*/ 110456 h 373650"/>
              <a:gd name="connsiteX29" fmla="*/ 76200 w 1245394"/>
              <a:gd name="connsiteY29" fmla="*/ 112837 h 373650"/>
              <a:gd name="connsiteX30" fmla="*/ 61913 w 1245394"/>
              <a:gd name="connsiteY30" fmla="*/ 115219 h 373650"/>
              <a:gd name="connsiteX31" fmla="*/ 14288 w 1245394"/>
              <a:gd name="connsiteY31" fmla="*/ 122362 h 373650"/>
              <a:gd name="connsiteX32" fmla="*/ 0 w 1245394"/>
              <a:gd name="connsiteY32" fmla="*/ 124744 h 373650"/>
              <a:gd name="connsiteX33" fmla="*/ 7144 w 1245394"/>
              <a:gd name="connsiteY33" fmla="*/ 129506 h 373650"/>
              <a:gd name="connsiteX34" fmla="*/ 38100 w 1245394"/>
              <a:gd name="connsiteY34" fmla="*/ 134269 h 373650"/>
              <a:gd name="connsiteX35" fmla="*/ 47625 w 1245394"/>
              <a:gd name="connsiteY35" fmla="*/ 136650 h 373650"/>
              <a:gd name="connsiteX36" fmla="*/ 50007 w 1245394"/>
              <a:gd name="connsiteY36" fmla="*/ 146175 h 373650"/>
              <a:gd name="connsiteX37" fmla="*/ 47625 w 1245394"/>
              <a:gd name="connsiteY37" fmla="*/ 208087 h 373650"/>
              <a:gd name="connsiteX38" fmla="*/ 45244 w 1245394"/>
              <a:gd name="connsiteY38" fmla="*/ 277144 h 373650"/>
              <a:gd name="connsiteX39" fmla="*/ 47625 w 1245394"/>
              <a:gd name="connsiteY39" fmla="*/ 362869 h 373650"/>
              <a:gd name="connsiteX40" fmla="*/ 57150 w 1245394"/>
              <a:gd name="connsiteY40" fmla="*/ 365250 h 373650"/>
              <a:gd name="connsiteX41" fmla="*/ 109538 w 1245394"/>
              <a:gd name="connsiteY41" fmla="*/ 358106 h 373650"/>
              <a:gd name="connsiteX42" fmla="*/ 211932 w 1245394"/>
              <a:gd name="connsiteY42" fmla="*/ 362869 h 373650"/>
              <a:gd name="connsiteX43" fmla="*/ 433388 w 1245394"/>
              <a:gd name="connsiteY43" fmla="*/ 367631 h 373650"/>
              <a:gd name="connsiteX44" fmla="*/ 602457 w 1245394"/>
              <a:gd name="connsiteY44" fmla="*/ 365250 h 373650"/>
              <a:gd name="connsiteX45" fmla="*/ 681038 w 1245394"/>
              <a:gd name="connsiteY45" fmla="*/ 367631 h 373650"/>
              <a:gd name="connsiteX46" fmla="*/ 812007 w 1245394"/>
              <a:gd name="connsiteY46" fmla="*/ 370012 h 373650"/>
              <a:gd name="connsiteX47" fmla="*/ 1040607 w 1245394"/>
              <a:gd name="connsiteY47" fmla="*/ 370012 h 373650"/>
              <a:gd name="connsiteX48" fmla="*/ 1207294 w 1245394"/>
              <a:gd name="connsiteY48" fmla="*/ 367631 h 373650"/>
              <a:gd name="connsiteX49" fmla="*/ 1202532 w 1245394"/>
              <a:gd name="connsiteY49" fmla="*/ 241425 h 373650"/>
              <a:gd name="connsiteX50" fmla="*/ 1200150 w 1245394"/>
              <a:gd name="connsiteY50" fmla="*/ 186656 h 373650"/>
              <a:gd name="connsiteX51" fmla="*/ 1202532 w 1245394"/>
              <a:gd name="connsiteY51" fmla="*/ 165225 h 373650"/>
              <a:gd name="connsiteX52" fmla="*/ 1214438 w 1245394"/>
              <a:gd name="connsiteY52" fmla="*/ 155700 h 373650"/>
              <a:gd name="connsiteX53" fmla="*/ 1221582 w 1245394"/>
              <a:gd name="connsiteY53" fmla="*/ 150937 h 373650"/>
              <a:gd name="connsiteX54" fmla="*/ 1245394 w 1245394"/>
              <a:gd name="connsiteY54" fmla="*/ 134269 h 373650"/>
              <a:gd name="connsiteX55" fmla="*/ 1238250 w 1245394"/>
              <a:gd name="connsiteY55" fmla="*/ 124744 h 373650"/>
              <a:gd name="connsiteX56" fmla="*/ 1223963 w 1245394"/>
              <a:gd name="connsiteY56" fmla="*/ 119981 h 373650"/>
              <a:gd name="connsiteX57" fmla="*/ 1197769 w 1245394"/>
              <a:gd name="connsiteY57" fmla="*/ 110456 h 373650"/>
              <a:gd name="connsiteX58" fmla="*/ 1185863 w 1245394"/>
              <a:gd name="connsiteY58" fmla="*/ 105694 h 373650"/>
              <a:gd name="connsiteX59" fmla="*/ 1173957 w 1245394"/>
              <a:gd name="connsiteY59" fmla="*/ 103312 h 373650"/>
              <a:gd name="connsiteX60" fmla="*/ 1143000 w 1245394"/>
              <a:gd name="connsiteY60" fmla="*/ 98550 h 373650"/>
              <a:gd name="connsiteX61" fmla="*/ 1123950 w 1245394"/>
              <a:gd name="connsiteY61" fmla="*/ 93787 h 373650"/>
              <a:gd name="connsiteX62" fmla="*/ 1116807 w 1245394"/>
              <a:gd name="connsiteY62" fmla="*/ 91406 h 373650"/>
              <a:gd name="connsiteX63" fmla="*/ 1104900 w 1245394"/>
              <a:gd name="connsiteY63" fmla="*/ 89025 h 373650"/>
              <a:gd name="connsiteX64" fmla="*/ 1090613 w 1245394"/>
              <a:gd name="connsiteY64" fmla="*/ 84262 h 373650"/>
              <a:gd name="connsiteX65" fmla="*/ 1054894 w 1245394"/>
              <a:gd name="connsiteY65" fmla="*/ 79500 h 373650"/>
              <a:gd name="connsiteX66" fmla="*/ 1038225 w 1245394"/>
              <a:gd name="connsiteY66" fmla="*/ 77119 h 373650"/>
              <a:gd name="connsiteX67" fmla="*/ 983457 w 1245394"/>
              <a:gd name="connsiteY67" fmla="*/ 72356 h 373650"/>
              <a:gd name="connsiteX68" fmla="*/ 954882 w 1245394"/>
              <a:gd name="connsiteY68" fmla="*/ 67594 h 373650"/>
              <a:gd name="connsiteX69" fmla="*/ 947738 w 1245394"/>
              <a:gd name="connsiteY69" fmla="*/ 65212 h 373650"/>
              <a:gd name="connsiteX70" fmla="*/ 926307 w 1245394"/>
              <a:gd name="connsiteY70" fmla="*/ 60450 h 373650"/>
              <a:gd name="connsiteX71" fmla="*/ 909638 w 1245394"/>
              <a:gd name="connsiteY71" fmla="*/ 55687 h 373650"/>
              <a:gd name="connsiteX72" fmla="*/ 895350 w 1245394"/>
              <a:gd name="connsiteY72" fmla="*/ 53306 h 373650"/>
              <a:gd name="connsiteX73" fmla="*/ 878682 w 1245394"/>
              <a:gd name="connsiteY73" fmla="*/ 48544 h 373650"/>
              <a:gd name="connsiteX74" fmla="*/ 857250 w 1245394"/>
              <a:gd name="connsiteY74" fmla="*/ 46162 h 373650"/>
              <a:gd name="connsiteX75" fmla="*/ 838200 w 1245394"/>
              <a:gd name="connsiteY75" fmla="*/ 43781 h 373650"/>
              <a:gd name="connsiteX76" fmla="*/ 804863 w 1245394"/>
              <a:gd name="connsiteY76" fmla="*/ 39019 h 373650"/>
              <a:gd name="connsiteX77" fmla="*/ 783432 w 1245394"/>
              <a:gd name="connsiteY77" fmla="*/ 36637 h 373650"/>
              <a:gd name="connsiteX78" fmla="*/ 762000 w 1245394"/>
              <a:gd name="connsiteY78" fmla="*/ 31875 h 373650"/>
              <a:gd name="connsiteX79" fmla="*/ 747713 w 1245394"/>
              <a:gd name="connsiteY79" fmla="*/ 29494 h 373650"/>
              <a:gd name="connsiteX80" fmla="*/ 728663 w 1245394"/>
              <a:gd name="connsiteY80" fmla="*/ 27112 h 373650"/>
              <a:gd name="connsiteX81" fmla="*/ 709613 w 1245394"/>
              <a:gd name="connsiteY81" fmla="*/ 22350 h 373650"/>
              <a:gd name="connsiteX82" fmla="*/ 700088 w 1245394"/>
              <a:gd name="connsiteY82" fmla="*/ 19969 h 373650"/>
              <a:gd name="connsiteX83" fmla="*/ 671513 w 1245394"/>
              <a:gd name="connsiteY83" fmla="*/ 10444 h 373650"/>
              <a:gd name="connsiteX84" fmla="*/ 654844 w 1245394"/>
              <a:gd name="connsiteY84" fmla="*/ 8062 h 373650"/>
              <a:gd name="connsiteX85" fmla="*/ 647700 w 1245394"/>
              <a:gd name="connsiteY85" fmla="*/ 5681 h 373650"/>
              <a:gd name="connsiteX86" fmla="*/ 638175 w 1245394"/>
              <a:gd name="connsiteY86" fmla="*/ 919 h 373650"/>
              <a:gd name="connsiteX87" fmla="*/ 628650 w 1245394"/>
              <a:gd name="connsiteY87" fmla="*/ 5681 h 37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45394" h="373650">
                <a:moveTo>
                  <a:pt x="628650" y="5681"/>
                </a:moveTo>
                <a:cubicBezTo>
                  <a:pt x="620713" y="7269"/>
                  <a:pt x="612691" y="8481"/>
                  <a:pt x="604838" y="10444"/>
                </a:cubicBezTo>
                <a:lnTo>
                  <a:pt x="585788" y="15206"/>
                </a:lnTo>
                <a:cubicBezTo>
                  <a:pt x="582613" y="16000"/>
                  <a:pt x="579516" y="17225"/>
                  <a:pt x="576263" y="17587"/>
                </a:cubicBezTo>
                <a:lnTo>
                  <a:pt x="554832" y="19969"/>
                </a:lnTo>
                <a:cubicBezTo>
                  <a:pt x="551657" y="20763"/>
                  <a:pt x="548527" y="21765"/>
                  <a:pt x="545307" y="22350"/>
                </a:cubicBezTo>
                <a:cubicBezTo>
                  <a:pt x="518008" y="27313"/>
                  <a:pt x="538917" y="22181"/>
                  <a:pt x="516732" y="27112"/>
                </a:cubicBezTo>
                <a:cubicBezTo>
                  <a:pt x="513537" y="27822"/>
                  <a:pt x="510342" y="28554"/>
                  <a:pt x="507207" y="29494"/>
                </a:cubicBezTo>
                <a:cubicBezTo>
                  <a:pt x="502399" y="30937"/>
                  <a:pt x="497871" y="33431"/>
                  <a:pt x="492919" y="34256"/>
                </a:cubicBezTo>
                <a:lnTo>
                  <a:pt x="478632" y="36637"/>
                </a:lnTo>
                <a:cubicBezTo>
                  <a:pt x="473884" y="38220"/>
                  <a:pt x="466752" y="40801"/>
                  <a:pt x="461963" y="41400"/>
                </a:cubicBezTo>
                <a:cubicBezTo>
                  <a:pt x="452479" y="42585"/>
                  <a:pt x="442913" y="42987"/>
                  <a:pt x="433388" y="43781"/>
                </a:cubicBezTo>
                <a:cubicBezTo>
                  <a:pt x="414869" y="53041"/>
                  <a:pt x="428336" y="47475"/>
                  <a:pt x="395288" y="53306"/>
                </a:cubicBezTo>
                <a:cubicBezTo>
                  <a:pt x="391302" y="54009"/>
                  <a:pt x="387368" y="54984"/>
                  <a:pt x="383382" y="55687"/>
                </a:cubicBezTo>
                <a:lnTo>
                  <a:pt x="354807" y="60450"/>
                </a:lnTo>
                <a:cubicBezTo>
                  <a:pt x="350044" y="61244"/>
                  <a:pt x="345299" y="62148"/>
                  <a:pt x="340519" y="62831"/>
                </a:cubicBezTo>
                <a:cubicBezTo>
                  <a:pt x="334963" y="63625"/>
                  <a:pt x="329377" y="64237"/>
                  <a:pt x="323850" y="65212"/>
                </a:cubicBezTo>
                <a:cubicBezTo>
                  <a:pt x="311893" y="67322"/>
                  <a:pt x="300038" y="69975"/>
                  <a:pt x="288132" y="72356"/>
                </a:cubicBezTo>
                <a:cubicBezTo>
                  <a:pt x="284163" y="73150"/>
                  <a:pt x="280217" y="74071"/>
                  <a:pt x="276225" y="74737"/>
                </a:cubicBezTo>
                <a:cubicBezTo>
                  <a:pt x="271463" y="75531"/>
                  <a:pt x="266672" y="76172"/>
                  <a:pt x="261938" y="77119"/>
                </a:cubicBezTo>
                <a:cubicBezTo>
                  <a:pt x="258729" y="77761"/>
                  <a:pt x="255641" y="78962"/>
                  <a:pt x="252413" y="79500"/>
                </a:cubicBezTo>
                <a:cubicBezTo>
                  <a:pt x="246101" y="80552"/>
                  <a:pt x="239675" y="80829"/>
                  <a:pt x="233363" y="81881"/>
                </a:cubicBezTo>
                <a:cubicBezTo>
                  <a:pt x="230135" y="82419"/>
                  <a:pt x="227085" y="83856"/>
                  <a:pt x="223838" y="84262"/>
                </a:cubicBezTo>
                <a:cubicBezTo>
                  <a:pt x="154968" y="92871"/>
                  <a:pt x="196225" y="85023"/>
                  <a:pt x="164307" y="91406"/>
                </a:cubicBezTo>
                <a:cubicBezTo>
                  <a:pt x="150692" y="100484"/>
                  <a:pt x="162567" y="94104"/>
                  <a:pt x="138113" y="98550"/>
                </a:cubicBezTo>
                <a:cubicBezTo>
                  <a:pt x="135643" y="98999"/>
                  <a:pt x="133383" y="100241"/>
                  <a:pt x="130969" y="100931"/>
                </a:cubicBezTo>
                <a:cubicBezTo>
                  <a:pt x="127822" y="101830"/>
                  <a:pt x="124591" y="102413"/>
                  <a:pt x="121444" y="103312"/>
                </a:cubicBezTo>
                <a:cubicBezTo>
                  <a:pt x="113510" y="105579"/>
                  <a:pt x="113717" y="106585"/>
                  <a:pt x="104775" y="108075"/>
                </a:cubicBezTo>
                <a:cubicBezTo>
                  <a:pt x="98463" y="109127"/>
                  <a:pt x="92037" y="109404"/>
                  <a:pt x="85725" y="110456"/>
                </a:cubicBezTo>
                <a:cubicBezTo>
                  <a:pt x="82497" y="110994"/>
                  <a:pt x="79409" y="112195"/>
                  <a:pt x="76200" y="112837"/>
                </a:cubicBezTo>
                <a:cubicBezTo>
                  <a:pt x="71466" y="113784"/>
                  <a:pt x="66693" y="114536"/>
                  <a:pt x="61913" y="115219"/>
                </a:cubicBezTo>
                <a:cubicBezTo>
                  <a:pt x="11780" y="122382"/>
                  <a:pt x="81620" y="111140"/>
                  <a:pt x="14288" y="122362"/>
                </a:cubicBezTo>
                <a:lnTo>
                  <a:pt x="0" y="124744"/>
                </a:lnTo>
                <a:cubicBezTo>
                  <a:pt x="2381" y="126331"/>
                  <a:pt x="4513" y="128379"/>
                  <a:pt x="7144" y="129506"/>
                </a:cubicBezTo>
                <a:cubicBezTo>
                  <a:pt x="14361" y="132598"/>
                  <a:pt x="33801" y="133791"/>
                  <a:pt x="38100" y="134269"/>
                </a:cubicBezTo>
                <a:cubicBezTo>
                  <a:pt x="41275" y="135063"/>
                  <a:pt x="45311" y="134336"/>
                  <a:pt x="47625" y="136650"/>
                </a:cubicBezTo>
                <a:cubicBezTo>
                  <a:pt x="49939" y="138964"/>
                  <a:pt x="50007" y="142902"/>
                  <a:pt x="50007" y="146175"/>
                </a:cubicBezTo>
                <a:cubicBezTo>
                  <a:pt x="50007" y="166828"/>
                  <a:pt x="48376" y="187448"/>
                  <a:pt x="47625" y="208087"/>
                </a:cubicBezTo>
                <a:cubicBezTo>
                  <a:pt x="46788" y="231104"/>
                  <a:pt x="46038" y="254125"/>
                  <a:pt x="45244" y="277144"/>
                </a:cubicBezTo>
                <a:cubicBezTo>
                  <a:pt x="46038" y="305719"/>
                  <a:pt x="43797" y="334540"/>
                  <a:pt x="47625" y="362869"/>
                </a:cubicBezTo>
                <a:cubicBezTo>
                  <a:pt x="48063" y="366112"/>
                  <a:pt x="53887" y="365501"/>
                  <a:pt x="57150" y="365250"/>
                </a:cubicBezTo>
                <a:cubicBezTo>
                  <a:pt x="74722" y="363898"/>
                  <a:pt x="109538" y="358106"/>
                  <a:pt x="109538" y="358106"/>
                </a:cubicBezTo>
                <a:cubicBezTo>
                  <a:pt x="167923" y="362276"/>
                  <a:pt x="127454" y="359797"/>
                  <a:pt x="211932" y="362869"/>
                </a:cubicBezTo>
                <a:cubicBezTo>
                  <a:pt x="338209" y="367461"/>
                  <a:pt x="224307" y="364511"/>
                  <a:pt x="433388" y="367631"/>
                </a:cubicBezTo>
                <a:lnTo>
                  <a:pt x="602457" y="365250"/>
                </a:lnTo>
                <a:cubicBezTo>
                  <a:pt x="628663" y="365250"/>
                  <a:pt x="654839" y="367036"/>
                  <a:pt x="681038" y="367631"/>
                </a:cubicBezTo>
                <a:lnTo>
                  <a:pt x="812007" y="370012"/>
                </a:lnTo>
                <a:cubicBezTo>
                  <a:pt x="911455" y="376644"/>
                  <a:pt x="838092" y="372695"/>
                  <a:pt x="1040607" y="370012"/>
                </a:cubicBezTo>
                <a:lnTo>
                  <a:pt x="1207294" y="367631"/>
                </a:lnTo>
                <a:cubicBezTo>
                  <a:pt x="1201864" y="302466"/>
                  <a:pt x="1206324" y="362744"/>
                  <a:pt x="1202532" y="241425"/>
                </a:cubicBezTo>
                <a:cubicBezTo>
                  <a:pt x="1201961" y="223160"/>
                  <a:pt x="1200944" y="204912"/>
                  <a:pt x="1200150" y="186656"/>
                </a:cubicBezTo>
                <a:cubicBezTo>
                  <a:pt x="1200944" y="179512"/>
                  <a:pt x="1199520" y="171751"/>
                  <a:pt x="1202532" y="165225"/>
                </a:cubicBezTo>
                <a:cubicBezTo>
                  <a:pt x="1204662" y="160610"/>
                  <a:pt x="1210372" y="158750"/>
                  <a:pt x="1214438" y="155700"/>
                </a:cubicBezTo>
                <a:cubicBezTo>
                  <a:pt x="1216728" y="153983"/>
                  <a:pt x="1219292" y="152654"/>
                  <a:pt x="1221582" y="150937"/>
                </a:cubicBezTo>
                <a:cubicBezTo>
                  <a:pt x="1242272" y="135419"/>
                  <a:pt x="1224422" y="146851"/>
                  <a:pt x="1245394" y="134269"/>
                </a:cubicBezTo>
                <a:cubicBezTo>
                  <a:pt x="1243013" y="131094"/>
                  <a:pt x="1241552" y="126946"/>
                  <a:pt x="1238250" y="124744"/>
                </a:cubicBezTo>
                <a:cubicBezTo>
                  <a:pt x="1234073" y="121959"/>
                  <a:pt x="1228597" y="121912"/>
                  <a:pt x="1223963" y="119981"/>
                </a:cubicBezTo>
                <a:cubicBezTo>
                  <a:pt x="1173969" y="99149"/>
                  <a:pt x="1239284" y="122910"/>
                  <a:pt x="1197769" y="110456"/>
                </a:cubicBezTo>
                <a:cubicBezTo>
                  <a:pt x="1193675" y="109228"/>
                  <a:pt x="1189957" y="106922"/>
                  <a:pt x="1185863" y="105694"/>
                </a:cubicBezTo>
                <a:cubicBezTo>
                  <a:pt x="1181986" y="104531"/>
                  <a:pt x="1177949" y="103977"/>
                  <a:pt x="1173957" y="103312"/>
                </a:cubicBezTo>
                <a:cubicBezTo>
                  <a:pt x="1164830" y="101791"/>
                  <a:pt x="1152225" y="100527"/>
                  <a:pt x="1143000" y="98550"/>
                </a:cubicBezTo>
                <a:cubicBezTo>
                  <a:pt x="1136600" y="97179"/>
                  <a:pt x="1130160" y="95857"/>
                  <a:pt x="1123950" y="93787"/>
                </a:cubicBezTo>
                <a:cubicBezTo>
                  <a:pt x="1121569" y="92993"/>
                  <a:pt x="1119242" y="92015"/>
                  <a:pt x="1116807" y="91406"/>
                </a:cubicBezTo>
                <a:cubicBezTo>
                  <a:pt x="1112880" y="90424"/>
                  <a:pt x="1108805" y="90090"/>
                  <a:pt x="1104900" y="89025"/>
                </a:cubicBezTo>
                <a:cubicBezTo>
                  <a:pt x="1100057" y="87704"/>
                  <a:pt x="1095583" y="84972"/>
                  <a:pt x="1090613" y="84262"/>
                </a:cubicBezTo>
                <a:lnTo>
                  <a:pt x="1054894" y="79500"/>
                </a:lnTo>
                <a:cubicBezTo>
                  <a:pt x="1049330" y="78758"/>
                  <a:pt x="1043810" y="77678"/>
                  <a:pt x="1038225" y="77119"/>
                </a:cubicBezTo>
                <a:cubicBezTo>
                  <a:pt x="1019991" y="75296"/>
                  <a:pt x="1001533" y="75368"/>
                  <a:pt x="983457" y="72356"/>
                </a:cubicBezTo>
                <a:lnTo>
                  <a:pt x="954882" y="67594"/>
                </a:lnTo>
                <a:cubicBezTo>
                  <a:pt x="952501" y="66800"/>
                  <a:pt x="950173" y="65821"/>
                  <a:pt x="947738" y="65212"/>
                </a:cubicBezTo>
                <a:cubicBezTo>
                  <a:pt x="928067" y="60294"/>
                  <a:pt x="943442" y="65345"/>
                  <a:pt x="926307" y="60450"/>
                </a:cubicBezTo>
                <a:cubicBezTo>
                  <a:pt x="915723" y="57426"/>
                  <a:pt x="922035" y="58167"/>
                  <a:pt x="909638" y="55687"/>
                </a:cubicBezTo>
                <a:cubicBezTo>
                  <a:pt x="904903" y="54740"/>
                  <a:pt x="900113" y="54100"/>
                  <a:pt x="895350" y="53306"/>
                </a:cubicBezTo>
                <a:cubicBezTo>
                  <a:pt x="890014" y="51527"/>
                  <a:pt x="884237" y="49399"/>
                  <a:pt x="878682" y="48544"/>
                </a:cubicBezTo>
                <a:cubicBezTo>
                  <a:pt x="871578" y="47451"/>
                  <a:pt x="864389" y="47002"/>
                  <a:pt x="857250" y="46162"/>
                </a:cubicBezTo>
                <a:lnTo>
                  <a:pt x="838200" y="43781"/>
                </a:lnTo>
                <a:cubicBezTo>
                  <a:pt x="827078" y="42264"/>
                  <a:pt x="816019" y="40259"/>
                  <a:pt x="804863" y="39019"/>
                </a:cubicBezTo>
                <a:cubicBezTo>
                  <a:pt x="797719" y="38225"/>
                  <a:pt x="790547" y="37654"/>
                  <a:pt x="783432" y="36637"/>
                </a:cubicBezTo>
                <a:cubicBezTo>
                  <a:pt x="768866" y="34556"/>
                  <a:pt x="775007" y="34476"/>
                  <a:pt x="762000" y="31875"/>
                </a:cubicBezTo>
                <a:cubicBezTo>
                  <a:pt x="757266" y="30928"/>
                  <a:pt x="752492" y="30177"/>
                  <a:pt x="747713" y="29494"/>
                </a:cubicBezTo>
                <a:cubicBezTo>
                  <a:pt x="741378" y="28589"/>
                  <a:pt x="734953" y="28291"/>
                  <a:pt x="728663" y="27112"/>
                </a:cubicBezTo>
                <a:cubicBezTo>
                  <a:pt x="722230" y="25906"/>
                  <a:pt x="715963" y="23937"/>
                  <a:pt x="709613" y="22350"/>
                </a:cubicBezTo>
                <a:cubicBezTo>
                  <a:pt x="706438" y="21556"/>
                  <a:pt x="703193" y="21004"/>
                  <a:pt x="700088" y="19969"/>
                </a:cubicBezTo>
                <a:cubicBezTo>
                  <a:pt x="700084" y="19968"/>
                  <a:pt x="671518" y="10445"/>
                  <a:pt x="671513" y="10444"/>
                </a:cubicBezTo>
                <a:lnTo>
                  <a:pt x="654844" y="8062"/>
                </a:lnTo>
                <a:cubicBezTo>
                  <a:pt x="652463" y="7268"/>
                  <a:pt x="650007" y="6670"/>
                  <a:pt x="647700" y="5681"/>
                </a:cubicBezTo>
                <a:cubicBezTo>
                  <a:pt x="644437" y="4283"/>
                  <a:pt x="641646" y="1663"/>
                  <a:pt x="638175" y="919"/>
                </a:cubicBezTo>
                <a:cubicBezTo>
                  <a:pt x="630375" y="-752"/>
                  <a:pt x="622300" y="-669"/>
                  <a:pt x="628650" y="5681"/>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50000"/>
                </a:schemeClr>
              </a:solidFill>
            </a:endParaRPr>
          </a:p>
        </p:txBody>
      </p:sp>
    </p:spTree>
    <p:extLst>
      <p:ext uri="{BB962C8B-B14F-4D97-AF65-F5344CB8AC3E}">
        <p14:creationId xmlns:p14="http://schemas.microsoft.com/office/powerpoint/2010/main" val="86880011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black and white symbol&#10;&#10;Description automatically generated">
            <a:hlinkClick r:id="rId2" action="ppaction://hlinksldjump"/>
            <a:extLst>
              <a:ext uri="{FF2B5EF4-FFF2-40B4-BE49-F238E27FC236}">
                <a16:creationId xmlns:a16="http://schemas.microsoft.com/office/drawing/2014/main" id="{25EC7A5E-E7E1-135F-E008-5465EA5B12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7" y="0"/>
            <a:ext cx="642983" cy="642983"/>
          </a:xfrm>
        </p:spPr>
      </p:pic>
      <p:grpSp>
        <p:nvGrpSpPr>
          <p:cNvPr id="26" name="Group 25">
            <a:extLst>
              <a:ext uri="{FF2B5EF4-FFF2-40B4-BE49-F238E27FC236}">
                <a16:creationId xmlns:a16="http://schemas.microsoft.com/office/drawing/2014/main" id="{C7171E47-7D37-52ED-C9F3-EC892EE90BE6}"/>
              </a:ext>
            </a:extLst>
          </p:cNvPr>
          <p:cNvGrpSpPr/>
          <p:nvPr/>
        </p:nvGrpSpPr>
        <p:grpSpPr>
          <a:xfrm>
            <a:off x="688135" y="54883"/>
            <a:ext cx="3626122" cy="570754"/>
            <a:chOff x="1943787" y="14125"/>
            <a:chExt cx="3673634" cy="614589"/>
          </a:xfrm>
        </p:grpSpPr>
        <p:sp>
          <p:nvSpPr>
            <p:cNvPr id="12" name="Rectangle 11">
              <a:extLst>
                <a:ext uri="{FF2B5EF4-FFF2-40B4-BE49-F238E27FC236}">
                  <a16:creationId xmlns:a16="http://schemas.microsoft.com/office/drawing/2014/main" id="{9FF238A7-8524-A2BA-7BE7-2B4E7276BCEC}"/>
                </a:ext>
              </a:extLst>
            </p:cNvPr>
            <p:cNvSpPr/>
            <p:nvPr/>
          </p:nvSpPr>
          <p:spPr>
            <a:xfrm>
              <a:off x="1959821" y="14125"/>
              <a:ext cx="3657600" cy="61458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C955929-E551-5688-6D51-F5A302C14072}"/>
                </a:ext>
              </a:extLst>
            </p:cNvPr>
            <p:cNvSpPr txBox="1">
              <a:spLocks/>
            </p:cNvSpPr>
            <p:nvPr/>
          </p:nvSpPr>
          <p:spPr>
            <a:xfrm>
              <a:off x="1943787" y="116466"/>
              <a:ext cx="3657600" cy="369332"/>
            </a:xfrm>
            <a:prstGeom prst="rect">
              <a:avLst/>
            </a:prstGeom>
            <a:noFill/>
          </p:spPr>
          <p:txBody>
            <a:bodyPr wrap="square" rtlCol="0">
              <a:spAutoFit/>
            </a:bodyPr>
            <a:lstStyle/>
            <a:p>
              <a:r>
                <a:rPr lang="en-US" dirty="0"/>
                <a:t>Search…</a:t>
              </a:r>
            </a:p>
          </p:txBody>
        </p:sp>
      </p:grpSp>
      <p:pic>
        <p:nvPicPr>
          <p:cNvPr id="16" name="Picture 15" descr="A map of a town&#10;&#10;Description automatically generated">
            <a:extLst>
              <a:ext uri="{FF2B5EF4-FFF2-40B4-BE49-F238E27FC236}">
                <a16:creationId xmlns:a16="http://schemas.microsoft.com/office/drawing/2014/main" id="{F72C2293-F7C0-60E3-32C6-8C6E4E2CC17E}"/>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l="14183" t="545" r="14243"/>
          <a:stretch/>
        </p:blipFill>
        <p:spPr>
          <a:xfrm>
            <a:off x="832349" y="756722"/>
            <a:ext cx="11289302" cy="6025608"/>
          </a:xfrm>
          <a:prstGeom prst="rect">
            <a:avLst/>
          </a:prstGeom>
          <a:ln>
            <a:noFill/>
          </a:ln>
        </p:spPr>
      </p:pic>
      <p:pic>
        <p:nvPicPr>
          <p:cNvPr id="18" name="Picture 17" descr="A black and white gear&#10;&#10;Description automatically generated">
            <a:extLst>
              <a:ext uri="{FF2B5EF4-FFF2-40B4-BE49-F238E27FC236}">
                <a16:creationId xmlns:a16="http://schemas.microsoft.com/office/drawing/2014/main" id="{1ACD4927-5981-6786-056A-8595152342A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557333" y="36043"/>
            <a:ext cx="627830" cy="570754"/>
          </a:xfrm>
          <a:prstGeom prst="rect">
            <a:avLst/>
          </a:prstGeom>
        </p:spPr>
      </p:pic>
      <p:sp>
        <p:nvSpPr>
          <p:cNvPr id="25" name="Rectangle 24">
            <a:extLst>
              <a:ext uri="{FF2B5EF4-FFF2-40B4-BE49-F238E27FC236}">
                <a16:creationId xmlns:a16="http://schemas.microsoft.com/office/drawing/2014/main" id="{C33B4081-E6FC-2751-2168-48CBF05DB259}"/>
              </a:ext>
            </a:extLst>
          </p:cNvPr>
          <p:cNvSpPr/>
          <p:nvPr/>
        </p:nvSpPr>
        <p:spPr>
          <a:xfrm>
            <a:off x="0" y="0"/>
            <a:ext cx="12185163" cy="7218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89A96B70-B16F-6AC8-5CEB-949F89286AD9}"/>
              </a:ext>
            </a:extLst>
          </p:cNvPr>
          <p:cNvSpPr/>
          <p:nvPr/>
        </p:nvSpPr>
        <p:spPr>
          <a:xfrm>
            <a:off x="7411453" y="2616868"/>
            <a:ext cx="981134" cy="360948"/>
          </a:xfrm>
          <a:custGeom>
            <a:avLst/>
            <a:gdLst>
              <a:gd name="connsiteX0" fmla="*/ 878305 w 981134"/>
              <a:gd name="connsiteY0" fmla="*/ 126332 h 360948"/>
              <a:gd name="connsiteX1" fmla="*/ 944479 w 981134"/>
              <a:gd name="connsiteY1" fmla="*/ 144379 h 360948"/>
              <a:gd name="connsiteX2" fmla="*/ 962526 w 981134"/>
              <a:gd name="connsiteY2" fmla="*/ 150395 h 360948"/>
              <a:gd name="connsiteX3" fmla="*/ 974558 w 981134"/>
              <a:gd name="connsiteY3" fmla="*/ 168443 h 360948"/>
              <a:gd name="connsiteX4" fmla="*/ 974558 w 981134"/>
              <a:gd name="connsiteY4" fmla="*/ 264695 h 360948"/>
              <a:gd name="connsiteX5" fmla="*/ 968542 w 981134"/>
              <a:gd name="connsiteY5" fmla="*/ 312821 h 360948"/>
              <a:gd name="connsiteX6" fmla="*/ 944479 w 981134"/>
              <a:gd name="connsiteY6" fmla="*/ 354932 h 360948"/>
              <a:gd name="connsiteX7" fmla="*/ 914400 w 981134"/>
              <a:gd name="connsiteY7" fmla="*/ 348916 h 360948"/>
              <a:gd name="connsiteX8" fmla="*/ 764005 w 981134"/>
              <a:gd name="connsiteY8" fmla="*/ 360948 h 360948"/>
              <a:gd name="connsiteX9" fmla="*/ 120315 w 981134"/>
              <a:gd name="connsiteY9" fmla="*/ 354932 h 360948"/>
              <a:gd name="connsiteX10" fmla="*/ 24063 w 981134"/>
              <a:gd name="connsiteY10" fmla="*/ 348916 h 360948"/>
              <a:gd name="connsiteX11" fmla="*/ 18047 w 981134"/>
              <a:gd name="connsiteY11" fmla="*/ 330869 h 360948"/>
              <a:gd name="connsiteX12" fmla="*/ 0 w 981134"/>
              <a:gd name="connsiteY12" fmla="*/ 288758 h 360948"/>
              <a:gd name="connsiteX13" fmla="*/ 12031 w 981134"/>
              <a:gd name="connsiteY13" fmla="*/ 180474 h 360948"/>
              <a:gd name="connsiteX14" fmla="*/ 60158 w 981134"/>
              <a:gd name="connsiteY14" fmla="*/ 168443 h 360948"/>
              <a:gd name="connsiteX15" fmla="*/ 84221 w 981134"/>
              <a:gd name="connsiteY15" fmla="*/ 162427 h 360948"/>
              <a:gd name="connsiteX16" fmla="*/ 120315 w 981134"/>
              <a:gd name="connsiteY16" fmla="*/ 150395 h 360948"/>
              <a:gd name="connsiteX17" fmla="*/ 174458 w 981134"/>
              <a:gd name="connsiteY17" fmla="*/ 138364 h 360948"/>
              <a:gd name="connsiteX18" fmla="*/ 204536 w 981134"/>
              <a:gd name="connsiteY18" fmla="*/ 132348 h 360948"/>
              <a:gd name="connsiteX19" fmla="*/ 222584 w 981134"/>
              <a:gd name="connsiteY19" fmla="*/ 126332 h 360948"/>
              <a:gd name="connsiteX20" fmla="*/ 246647 w 981134"/>
              <a:gd name="connsiteY20" fmla="*/ 120316 h 360948"/>
              <a:gd name="connsiteX21" fmla="*/ 300789 w 981134"/>
              <a:gd name="connsiteY21" fmla="*/ 102269 h 360948"/>
              <a:gd name="connsiteX22" fmla="*/ 318836 w 981134"/>
              <a:gd name="connsiteY22" fmla="*/ 96253 h 360948"/>
              <a:gd name="connsiteX23" fmla="*/ 360947 w 981134"/>
              <a:gd name="connsiteY23" fmla="*/ 90237 h 360948"/>
              <a:gd name="connsiteX24" fmla="*/ 403058 w 981134"/>
              <a:gd name="connsiteY24" fmla="*/ 78206 h 360948"/>
              <a:gd name="connsiteX25" fmla="*/ 433136 w 981134"/>
              <a:gd name="connsiteY25" fmla="*/ 72190 h 360948"/>
              <a:gd name="connsiteX26" fmla="*/ 475247 w 981134"/>
              <a:gd name="connsiteY26" fmla="*/ 60158 h 360948"/>
              <a:gd name="connsiteX27" fmla="*/ 541421 w 981134"/>
              <a:gd name="connsiteY27" fmla="*/ 66174 h 360948"/>
              <a:gd name="connsiteX28" fmla="*/ 547436 w 981134"/>
              <a:gd name="connsiteY28" fmla="*/ 30079 h 360948"/>
              <a:gd name="connsiteX29" fmla="*/ 607594 w 981134"/>
              <a:gd name="connsiteY29" fmla="*/ 24064 h 360948"/>
              <a:gd name="connsiteX30" fmla="*/ 649705 w 981134"/>
              <a:gd name="connsiteY30" fmla="*/ 18048 h 360948"/>
              <a:gd name="connsiteX31" fmla="*/ 667752 w 981134"/>
              <a:gd name="connsiteY31" fmla="*/ 12032 h 360948"/>
              <a:gd name="connsiteX32" fmla="*/ 709863 w 981134"/>
              <a:gd name="connsiteY32" fmla="*/ 0 h 360948"/>
              <a:gd name="connsiteX33" fmla="*/ 764005 w 981134"/>
              <a:gd name="connsiteY33" fmla="*/ 6016 h 360948"/>
              <a:gd name="connsiteX34" fmla="*/ 830179 w 981134"/>
              <a:gd name="connsiteY34" fmla="*/ 24064 h 360948"/>
              <a:gd name="connsiteX35" fmla="*/ 884321 w 981134"/>
              <a:gd name="connsiteY35" fmla="*/ 36095 h 360948"/>
              <a:gd name="connsiteX36" fmla="*/ 902368 w 981134"/>
              <a:gd name="connsiteY36" fmla="*/ 42111 h 360948"/>
              <a:gd name="connsiteX37" fmla="*/ 872289 w 981134"/>
              <a:gd name="connsiteY37" fmla="*/ 66174 h 360948"/>
              <a:gd name="connsiteX38" fmla="*/ 878305 w 981134"/>
              <a:gd name="connsiteY38" fmla="*/ 126332 h 360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81134" h="360948">
                <a:moveTo>
                  <a:pt x="878305" y="126332"/>
                </a:moveTo>
                <a:cubicBezTo>
                  <a:pt x="920817" y="134835"/>
                  <a:pt x="898688" y="129116"/>
                  <a:pt x="944479" y="144379"/>
                </a:cubicBezTo>
                <a:lnTo>
                  <a:pt x="962526" y="150395"/>
                </a:lnTo>
                <a:cubicBezTo>
                  <a:pt x="966537" y="156411"/>
                  <a:pt x="971710" y="161797"/>
                  <a:pt x="974558" y="168443"/>
                </a:cubicBezTo>
                <a:cubicBezTo>
                  <a:pt x="987661" y="199017"/>
                  <a:pt x="977661" y="233665"/>
                  <a:pt x="974558" y="264695"/>
                </a:cubicBezTo>
                <a:cubicBezTo>
                  <a:pt x="972949" y="280782"/>
                  <a:pt x="970828" y="296817"/>
                  <a:pt x="968542" y="312821"/>
                </a:cubicBezTo>
                <a:cubicBezTo>
                  <a:pt x="962542" y="354818"/>
                  <a:pt x="973547" y="345242"/>
                  <a:pt x="944479" y="354932"/>
                </a:cubicBezTo>
                <a:cubicBezTo>
                  <a:pt x="934453" y="352927"/>
                  <a:pt x="924625" y="348916"/>
                  <a:pt x="914400" y="348916"/>
                </a:cubicBezTo>
                <a:cubicBezTo>
                  <a:pt x="891619" y="348916"/>
                  <a:pt x="792472" y="358360"/>
                  <a:pt x="764005" y="360948"/>
                </a:cubicBezTo>
                <a:lnTo>
                  <a:pt x="120315" y="354932"/>
                </a:lnTo>
                <a:cubicBezTo>
                  <a:pt x="88173" y="354409"/>
                  <a:pt x="55355" y="356279"/>
                  <a:pt x="24063" y="348916"/>
                </a:cubicBezTo>
                <a:cubicBezTo>
                  <a:pt x="17890" y="347464"/>
                  <a:pt x="20545" y="336697"/>
                  <a:pt x="18047" y="330869"/>
                </a:cubicBezTo>
                <a:cubicBezTo>
                  <a:pt x="-4248" y="278851"/>
                  <a:pt x="14102" y="331071"/>
                  <a:pt x="0" y="288758"/>
                </a:cubicBezTo>
                <a:cubicBezTo>
                  <a:pt x="4010" y="252663"/>
                  <a:pt x="-4210" y="212957"/>
                  <a:pt x="12031" y="180474"/>
                </a:cubicBezTo>
                <a:cubicBezTo>
                  <a:pt x="19426" y="165684"/>
                  <a:pt x="44116" y="172453"/>
                  <a:pt x="60158" y="168443"/>
                </a:cubicBezTo>
                <a:cubicBezTo>
                  <a:pt x="68179" y="166438"/>
                  <a:pt x="76377" y="165042"/>
                  <a:pt x="84221" y="162427"/>
                </a:cubicBezTo>
                <a:cubicBezTo>
                  <a:pt x="96252" y="158416"/>
                  <a:pt x="107805" y="152480"/>
                  <a:pt x="120315" y="150395"/>
                </a:cubicBezTo>
                <a:cubicBezTo>
                  <a:pt x="219619" y="133844"/>
                  <a:pt x="115229" y="153171"/>
                  <a:pt x="174458" y="138364"/>
                </a:cubicBezTo>
                <a:cubicBezTo>
                  <a:pt x="184377" y="135884"/>
                  <a:pt x="194617" y="134828"/>
                  <a:pt x="204536" y="132348"/>
                </a:cubicBezTo>
                <a:cubicBezTo>
                  <a:pt x="210688" y="130810"/>
                  <a:pt x="216487" y="128074"/>
                  <a:pt x="222584" y="126332"/>
                </a:cubicBezTo>
                <a:cubicBezTo>
                  <a:pt x="230534" y="124061"/>
                  <a:pt x="238728" y="122692"/>
                  <a:pt x="246647" y="120316"/>
                </a:cubicBezTo>
                <a:cubicBezTo>
                  <a:pt x="246694" y="120302"/>
                  <a:pt x="291742" y="105285"/>
                  <a:pt x="300789" y="102269"/>
                </a:cubicBezTo>
                <a:cubicBezTo>
                  <a:pt x="306805" y="100264"/>
                  <a:pt x="312559" y="97150"/>
                  <a:pt x="318836" y="96253"/>
                </a:cubicBezTo>
                <a:cubicBezTo>
                  <a:pt x="332873" y="94248"/>
                  <a:pt x="346996" y="92774"/>
                  <a:pt x="360947" y="90237"/>
                </a:cubicBezTo>
                <a:cubicBezTo>
                  <a:pt x="402185" y="82739"/>
                  <a:pt x="368712" y="86792"/>
                  <a:pt x="403058" y="78206"/>
                </a:cubicBezTo>
                <a:cubicBezTo>
                  <a:pt x="412977" y="75726"/>
                  <a:pt x="423155" y="74408"/>
                  <a:pt x="433136" y="72190"/>
                </a:cubicBezTo>
                <a:cubicBezTo>
                  <a:pt x="455801" y="67153"/>
                  <a:pt x="455147" y="66858"/>
                  <a:pt x="475247" y="60158"/>
                </a:cubicBezTo>
                <a:cubicBezTo>
                  <a:pt x="497305" y="62163"/>
                  <a:pt x="520976" y="74693"/>
                  <a:pt x="541421" y="66174"/>
                </a:cubicBezTo>
                <a:cubicBezTo>
                  <a:pt x="552680" y="61483"/>
                  <a:pt x="537145" y="36628"/>
                  <a:pt x="547436" y="30079"/>
                </a:cubicBezTo>
                <a:cubicBezTo>
                  <a:pt x="564438" y="19260"/>
                  <a:pt x="587579" y="26419"/>
                  <a:pt x="607594" y="24064"/>
                </a:cubicBezTo>
                <a:cubicBezTo>
                  <a:pt x="621676" y="22407"/>
                  <a:pt x="635668" y="20053"/>
                  <a:pt x="649705" y="18048"/>
                </a:cubicBezTo>
                <a:cubicBezTo>
                  <a:pt x="655721" y="16043"/>
                  <a:pt x="661655" y="13774"/>
                  <a:pt x="667752" y="12032"/>
                </a:cubicBezTo>
                <a:cubicBezTo>
                  <a:pt x="720637" y="-3079"/>
                  <a:pt x="666584" y="14426"/>
                  <a:pt x="709863" y="0"/>
                </a:cubicBezTo>
                <a:cubicBezTo>
                  <a:pt x="727910" y="2005"/>
                  <a:pt x="746123" y="2860"/>
                  <a:pt x="764005" y="6016"/>
                </a:cubicBezTo>
                <a:cubicBezTo>
                  <a:pt x="820107" y="15917"/>
                  <a:pt x="795744" y="14226"/>
                  <a:pt x="830179" y="24064"/>
                </a:cubicBezTo>
                <a:cubicBezTo>
                  <a:pt x="873404" y="36413"/>
                  <a:pt x="834705" y="23690"/>
                  <a:pt x="884321" y="36095"/>
                </a:cubicBezTo>
                <a:cubicBezTo>
                  <a:pt x="890473" y="37633"/>
                  <a:pt x="896352" y="40106"/>
                  <a:pt x="902368" y="42111"/>
                </a:cubicBezTo>
                <a:cubicBezTo>
                  <a:pt x="926752" y="78685"/>
                  <a:pt x="912759" y="45939"/>
                  <a:pt x="872289" y="66174"/>
                </a:cubicBezTo>
                <a:cubicBezTo>
                  <a:pt x="865639" y="69499"/>
                  <a:pt x="866273" y="83137"/>
                  <a:pt x="878305" y="126332"/>
                </a:cubicBezTo>
                <a:close/>
              </a:path>
            </a:pathLst>
          </a:cu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2" name="Freeform: Shape 31">
            <a:extLst>
              <a:ext uri="{FF2B5EF4-FFF2-40B4-BE49-F238E27FC236}">
                <a16:creationId xmlns:a16="http://schemas.microsoft.com/office/drawing/2014/main" id="{2C7539A7-85E4-3B35-97CF-BFEC52918142}"/>
              </a:ext>
            </a:extLst>
          </p:cNvPr>
          <p:cNvSpPr>
            <a:spLocks/>
          </p:cNvSpPr>
          <p:nvPr/>
        </p:nvSpPr>
        <p:spPr>
          <a:xfrm>
            <a:off x="9701476" y="2256046"/>
            <a:ext cx="774249" cy="321121"/>
          </a:xfrm>
          <a:custGeom>
            <a:avLst/>
            <a:gdLst>
              <a:gd name="connsiteX0" fmla="*/ 343 w 774249"/>
              <a:gd name="connsiteY0" fmla="*/ 69057 h 321121"/>
              <a:gd name="connsiteX1" fmla="*/ 12249 w 774249"/>
              <a:gd name="connsiteY1" fmla="*/ 71438 h 321121"/>
              <a:gd name="connsiteX2" fmla="*/ 19393 w 774249"/>
              <a:gd name="connsiteY2" fmla="*/ 78582 h 321121"/>
              <a:gd name="connsiteX3" fmla="*/ 26537 w 774249"/>
              <a:gd name="connsiteY3" fmla="*/ 80963 h 321121"/>
              <a:gd name="connsiteX4" fmla="*/ 33681 w 774249"/>
              <a:gd name="connsiteY4" fmla="*/ 85725 h 321121"/>
              <a:gd name="connsiteX5" fmla="*/ 55112 w 774249"/>
              <a:gd name="connsiteY5" fmla="*/ 90488 h 321121"/>
              <a:gd name="connsiteX6" fmla="*/ 71781 w 774249"/>
              <a:gd name="connsiteY6" fmla="*/ 95250 h 321121"/>
              <a:gd name="connsiteX7" fmla="*/ 62256 w 774249"/>
              <a:gd name="connsiteY7" fmla="*/ 100013 h 321121"/>
              <a:gd name="connsiteX8" fmla="*/ 40824 w 774249"/>
              <a:gd name="connsiteY8" fmla="*/ 102394 h 321121"/>
              <a:gd name="connsiteX9" fmla="*/ 43206 w 774249"/>
              <a:gd name="connsiteY9" fmla="*/ 114300 h 321121"/>
              <a:gd name="connsiteX10" fmla="*/ 45587 w 774249"/>
              <a:gd name="connsiteY10" fmla="*/ 128588 h 321121"/>
              <a:gd name="connsiteX11" fmla="*/ 47968 w 774249"/>
              <a:gd name="connsiteY11" fmla="*/ 166688 h 321121"/>
              <a:gd name="connsiteX12" fmla="*/ 45587 w 774249"/>
              <a:gd name="connsiteY12" fmla="*/ 238125 h 321121"/>
              <a:gd name="connsiteX13" fmla="*/ 40824 w 774249"/>
              <a:gd name="connsiteY13" fmla="*/ 297657 h 321121"/>
              <a:gd name="connsiteX14" fmla="*/ 43206 w 774249"/>
              <a:gd name="connsiteY14" fmla="*/ 319088 h 321121"/>
              <a:gd name="connsiteX15" fmla="*/ 90831 w 774249"/>
              <a:gd name="connsiteY15" fmla="*/ 314325 h 321121"/>
              <a:gd name="connsiteX16" fmla="*/ 207512 w 774249"/>
              <a:gd name="connsiteY16" fmla="*/ 314325 h 321121"/>
              <a:gd name="connsiteX17" fmla="*/ 348006 w 774249"/>
              <a:gd name="connsiteY17" fmla="*/ 316707 h 321121"/>
              <a:gd name="connsiteX18" fmla="*/ 631374 w 774249"/>
              <a:gd name="connsiteY18" fmla="*/ 319088 h 321121"/>
              <a:gd name="connsiteX19" fmla="*/ 659949 w 774249"/>
              <a:gd name="connsiteY19" fmla="*/ 316707 h 321121"/>
              <a:gd name="connsiteX20" fmla="*/ 736149 w 774249"/>
              <a:gd name="connsiteY20" fmla="*/ 316707 h 321121"/>
              <a:gd name="connsiteX21" fmla="*/ 731387 w 774249"/>
              <a:gd name="connsiteY21" fmla="*/ 178594 h 321121"/>
              <a:gd name="connsiteX22" fmla="*/ 729006 w 774249"/>
              <a:gd name="connsiteY22" fmla="*/ 97632 h 321121"/>
              <a:gd name="connsiteX23" fmla="*/ 731387 w 774249"/>
              <a:gd name="connsiteY23" fmla="*/ 90488 h 321121"/>
              <a:gd name="connsiteX24" fmla="*/ 738531 w 774249"/>
              <a:gd name="connsiteY24" fmla="*/ 88107 h 321121"/>
              <a:gd name="connsiteX25" fmla="*/ 748056 w 774249"/>
              <a:gd name="connsiteY25" fmla="*/ 85725 h 321121"/>
              <a:gd name="connsiteX26" fmla="*/ 767106 w 774249"/>
              <a:gd name="connsiteY26" fmla="*/ 78582 h 321121"/>
              <a:gd name="connsiteX27" fmla="*/ 774249 w 774249"/>
              <a:gd name="connsiteY27" fmla="*/ 71438 h 321121"/>
              <a:gd name="connsiteX28" fmla="*/ 767106 w 774249"/>
              <a:gd name="connsiteY28" fmla="*/ 66675 h 321121"/>
              <a:gd name="connsiteX29" fmla="*/ 752818 w 774249"/>
              <a:gd name="connsiteY29" fmla="*/ 61913 h 321121"/>
              <a:gd name="connsiteX30" fmla="*/ 743293 w 774249"/>
              <a:gd name="connsiteY30" fmla="*/ 59532 h 321121"/>
              <a:gd name="connsiteX31" fmla="*/ 736149 w 774249"/>
              <a:gd name="connsiteY31" fmla="*/ 57150 h 321121"/>
              <a:gd name="connsiteX32" fmla="*/ 693287 w 774249"/>
              <a:gd name="connsiteY32" fmla="*/ 54769 h 321121"/>
              <a:gd name="connsiteX33" fmla="*/ 667093 w 774249"/>
              <a:gd name="connsiteY33" fmla="*/ 52388 h 321121"/>
              <a:gd name="connsiteX34" fmla="*/ 648043 w 774249"/>
              <a:gd name="connsiteY34" fmla="*/ 50007 h 321121"/>
              <a:gd name="connsiteX35" fmla="*/ 624231 w 774249"/>
              <a:gd name="connsiteY35" fmla="*/ 47625 h 321121"/>
              <a:gd name="connsiteX36" fmla="*/ 612324 w 774249"/>
              <a:gd name="connsiteY36" fmla="*/ 45244 h 321121"/>
              <a:gd name="connsiteX37" fmla="*/ 605181 w 774249"/>
              <a:gd name="connsiteY37" fmla="*/ 42863 h 321121"/>
              <a:gd name="connsiteX38" fmla="*/ 545649 w 774249"/>
              <a:gd name="connsiteY38" fmla="*/ 35719 h 321121"/>
              <a:gd name="connsiteX39" fmla="*/ 536124 w 774249"/>
              <a:gd name="connsiteY39" fmla="*/ 33338 h 321121"/>
              <a:gd name="connsiteX40" fmla="*/ 498024 w 774249"/>
              <a:gd name="connsiteY40" fmla="*/ 28575 h 321121"/>
              <a:gd name="connsiteX41" fmla="*/ 486118 w 774249"/>
              <a:gd name="connsiteY41" fmla="*/ 26194 h 321121"/>
              <a:gd name="connsiteX42" fmla="*/ 457543 w 774249"/>
              <a:gd name="connsiteY42" fmla="*/ 19050 h 321121"/>
              <a:gd name="connsiteX43" fmla="*/ 448018 w 774249"/>
              <a:gd name="connsiteY43" fmla="*/ 16669 h 321121"/>
              <a:gd name="connsiteX44" fmla="*/ 431349 w 774249"/>
              <a:gd name="connsiteY44" fmla="*/ 14288 h 321121"/>
              <a:gd name="connsiteX45" fmla="*/ 424206 w 774249"/>
              <a:gd name="connsiteY45" fmla="*/ 9525 h 321121"/>
              <a:gd name="connsiteX46" fmla="*/ 409918 w 774249"/>
              <a:gd name="connsiteY46" fmla="*/ 7144 h 321121"/>
              <a:gd name="connsiteX47" fmla="*/ 390868 w 774249"/>
              <a:gd name="connsiteY47" fmla="*/ 2382 h 321121"/>
              <a:gd name="connsiteX48" fmla="*/ 381343 w 774249"/>
              <a:gd name="connsiteY48" fmla="*/ 0 h 321121"/>
              <a:gd name="connsiteX49" fmla="*/ 362293 w 774249"/>
              <a:gd name="connsiteY49" fmla="*/ 2382 h 321121"/>
              <a:gd name="connsiteX50" fmla="*/ 345624 w 774249"/>
              <a:gd name="connsiteY50" fmla="*/ 7144 h 321121"/>
              <a:gd name="connsiteX51" fmla="*/ 328956 w 774249"/>
              <a:gd name="connsiteY51" fmla="*/ 9525 h 321121"/>
              <a:gd name="connsiteX52" fmla="*/ 317049 w 774249"/>
              <a:gd name="connsiteY52" fmla="*/ 11907 h 321121"/>
              <a:gd name="connsiteX53" fmla="*/ 262281 w 774249"/>
              <a:gd name="connsiteY53" fmla="*/ 16669 h 321121"/>
              <a:gd name="connsiteX54" fmla="*/ 228943 w 774249"/>
              <a:gd name="connsiteY54" fmla="*/ 21432 h 321121"/>
              <a:gd name="connsiteX55" fmla="*/ 219418 w 774249"/>
              <a:gd name="connsiteY55" fmla="*/ 23813 h 321121"/>
              <a:gd name="connsiteX56" fmla="*/ 190843 w 774249"/>
              <a:gd name="connsiteY56" fmla="*/ 28575 h 321121"/>
              <a:gd name="connsiteX57" fmla="*/ 164649 w 774249"/>
              <a:gd name="connsiteY57" fmla="*/ 33338 h 321121"/>
              <a:gd name="connsiteX58" fmla="*/ 121787 w 774249"/>
              <a:gd name="connsiteY58" fmla="*/ 35719 h 321121"/>
              <a:gd name="connsiteX59" fmla="*/ 88449 w 774249"/>
              <a:gd name="connsiteY59" fmla="*/ 40482 h 321121"/>
              <a:gd name="connsiteX60" fmla="*/ 71781 w 774249"/>
              <a:gd name="connsiteY60" fmla="*/ 42863 h 321121"/>
              <a:gd name="connsiteX61" fmla="*/ 59874 w 774249"/>
              <a:gd name="connsiteY61" fmla="*/ 45244 h 321121"/>
              <a:gd name="connsiteX62" fmla="*/ 38443 w 774249"/>
              <a:gd name="connsiteY62" fmla="*/ 47625 h 321121"/>
              <a:gd name="connsiteX63" fmla="*/ 26537 w 774249"/>
              <a:gd name="connsiteY63" fmla="*/ 50007 h 321121"/>
              <a:gd name="connsiteX64" fmla="*/ 343 w 774249"/>
              <a:gd name="connsiteY64" fmla="*/ 69057 h 321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774249" h="321121">
                <a:moveTo>
                  <a:pt x="343" y="69057"/>
                </a:moveTo>
                <a:cubicBezTo>
                  <a:pt x="-2038" y="72629"/>
                  <a:pt x="8629" y="69628"/>
                  <a:pt x="12249" y="71438"/>
                </a:cubicBezTo>
                <a:cubicBezTo>
                  <a:pt x="15261" y="72944"/>
                  <a:pt x="16591" y="76714"/>
                  <a:pt x="19393" y="78582"/>
                </a:cubicBezTo>
                <a:cubicBezTo>
                  <a:pt x="21482" y="79974"/>
                  <a:pt x="24292" y="79841"/>
                  <a:pt x="26537" y="80963"/>
                </a:cubicBezTo>
                <a:cubicBezTo>
                  <a:pt x="29097" y="82243"/>
                  <a:pt x="31121" y="84445"/>
                  <a:pt x="33681" y="85725"/>
                </a:cubicBezTo>
                <a:cubicBezTo>
                  <a:pt x="39865" y="88817"/>
                  <a:pt x="49005" y="89267"/>
                  <a:pt x="55112" y="90488"/>
                </a:cubicBezTo>
                <a:cubicBezTo>
                  <a:pt x="62586" y="91983"/>
                  <a:pt x="64973" y="92981"/>
                  <a:pt x="71781" y="95250"/>
                </a:cubicBezTo>
                <a:cubicBezTo>
                  <a:pt x="68606" y="96838"/>
                  <a:pt x="65715" y="99215"/>
                  <a:pt x="62256" y="100013"/>
                </a:cubicBezTo>
                <a:cubicBezTo>
                  <a:pt x="55252" y="101629"/>
                  <a:pt x="46574" y="98081"/>
                  <a:pt x="40824" y="102394"/>
                </a:cubicBezTo>
                <a:cubicBezTo>
                  <a:pt x="37586" y="104822"/>
                  <a:pt x="42482" y="110318"/>
                  <a:pt x="43206" y="114300"/>
                </a:cubicBezTo>
                <a:cubicBezTo>
                  <a:pt x="44070" y="119050"/>
                  <a:pt x="44793" y="123825"/>
                  <a:pt x="45587" y="128588"/>
                </a:cubicBezTo>
                <a:cubicBezTo>
                  <a:pt x="46381" y="141288"/>
                  <a:pt x="47968" y="153963"/>
                  <a:pt x="47968" y="166688"/>
                </a:cubicBezTo>
                <a:cubicBezTo>
                  <a:pt x="47968" y="190514"/>
                  <a:pt x="46622" y="214322"/>
                  <a:pt x="45587" y="238125"/>
                </a:cubicBezTo>
                <a:cubicBezTo>
                  <a:pt x="44172" y="270674"/>
                  <a:pt x="43813" y="270766"/>
                  <a:pt x="40824" y="297657"/>
                </a:cubicBezTo>
                <a:cubicBezTo>
                  <a:pt x="41618" y="304801"/>
                  <a:pt x="36965" y="315522"/>
                  <a:pt x="43206" y="319088"/>
                </a:cubicBezTo>
                <a:cubicBezTo>
                  <a:pt x="46582" y="321017"/>
                  <a:pt x="81910" y="315600"/>
                  <a:pt x="90831" y="314325"/>
                </a:cubicBezTo>
                <a:cubicBezTo>
                  <a:pt x="378780" y="323617"/>
                  <a:pt x="23917" y="314325"/>
                  <a:pt x="207512" y="314325"/>
                </a:cubicBezTo>
                <a:cubicBezTo>
                  <a:pt x="254350" y="314325"/>
                  <a:pt x="301171" y="316181"/>
                  <a:pt x="348006" y="316707"/>
                </a:cubicBezTo>
                <a:lnTo>
                  <a:pt x="631374" y="319088"/>
                </a:lnTo>
                <a:cubicBezTo>
                  <a:pt x="640899" y="318294"/>
                  <a:pt x="650391" y="316707"/>
                  <a:pt x="659949" y="316707"/>
                </a:cubicBezTo>
                <a:cubicBezTo>
                  <a:pt x="738917" y="316707"/>
                  <a:pt x="706349" y="326640"/>
                  <a:pt x="736149" y="316707"/>
                </a:cubicBezTo>
                <a:cubicBezTo>
                  <a:pt x="731664" y="240461"/>
                  <a:pt x="734560" y="297607"/>
                  <a:pt x="731387" y="178594"/>
                </a:cubicBezTo>
                <a:cubicBezTo>
                  <a:pt x="730667" y="151605"/>
                  <a:pt x="729800" y="124619"/>
                  <a:pt x="729006" y="97632"/>
                </a:cubicBezTo>
                <a:cubicBezTo>
                  <a:pt x="729800" y="95251"/>
                  <a:pt x="729612" y="92263"/>
                  <a:pt x="731387" y="90488"/>
                </a:cubicBezTo>
                <a:cubicBezTo>
                  <a:pt x="733162" y="88713"/>
                  <a:pt x="736117" y="88797"/>
                  <a:pt x="738531" y="88107"/>
                </a:cubicBezTo>
                <a:cubicBezTo>
                  <a:pt x="741678" y="87208"/>
                  <a:pt x="744909" y="86624"/>
                  <a:pt x="748056" y="85725"/>
                </a:cubicBezTo>
                <a:cubicBezTo>
                  <a:pt x="754588" y="83858"/>
                  <a:pt x="760816" y="81098"/>
                  <a:pt x="767106" y="78582"/>
                </a:cubicBezTo>
                <a:cubicBezTo>
                  <a:pt x="769487" y="76201"/>
                  <a:pt x="774249" y="74805"/>
                  <a:pt x="774249" y="71438"/>
                </a:cubicBezTo>
                <a:cubicBezTo>
                  <a:pt x="774249" y="68576"/>
                  <a:pt x="769721" y="67837"/>
                  <a:pt x="767106" y="66675"/>
                </a:cubicBezTo>
                <a:cubicBezTo>
                  <a:pt x="762518" y="64636"/>
                  <a:pt x="757688" y="63130"/>
                  <a:pt x="752818" y="61913"/>
                </a:cubicBezTo>
                <a:cubicBezTo>
                  <a:pt x="749643" y="61119"/>
                  <a:pt x="746440" y="60431"/>
                  <a:pt x="743293" y="59532"/>
                </a:cubicBezTo>
                <a:cubicBezTo>
                  <a:pt x="740879" y="58842"/>
                  <a:pt x="738648" y="57388"/>
                  <a:pt x="736149" y="57150"/>
                </a:cubicBezTo>
                <a:cubicBezTo>
                  <a:pt x="721904" y="55793"/>
                  <a:pt x="707562" y="55753"/>
                  <a:pt x="693287" y="54769"/>
                </a:cubicBezTo>
                <a:cubicBezTo>
                  <a:pt x="684540" y="54166"/>
                  <a:pt x="675812" y="53306"/>
                  <a:pt x="667093" y="52388"/>
                </a:cubicBezTo>
                <a:cubicBezTo>
                  <a:pt x="660729" y="51718"/>
                  <a:pt x="654403" y="50714"/>
                  <a:pt x="648043" y="50007"/>
                </a:cubicBezTo>
                <a:cubicBezTo>
                  <a:pt x="640115" y="49126"/>
                  <a:pt x="632138" y="48679"/>
                  <a:pt x="624231" y="47625"/>
                </a:cubicBezTo>
                <a:cubicBezTo>
                  <a:pt x="620219" y="47090"/>
                  <a:pt x="616251" y="46226"/>
                  <a:pt x="612324" y="45244"/>
                </a:cubicBezTo>
                <a:cubicBezTo>
                  <a:pt x="609889" y="44635"/>
                  <a:pt x="607657" y="43276"/>
                  <a:pt x="605181" y="42863"/>
                </a:cubicBezTo>
                <a:cubicBezTo>
                  <a:pt x="586355" y="39726"/>
                  <a:pt x="563591" y="40204"/>
                  <a:pt x="545649" y="35719"/>
                </a:cubicBezTo>
                <a:cubicBezTo>
                  <a:pt x="542474" y="34925"/>
                  <a:pt x="539344" y="33923"/>
                  <a:pt x="536124" y="33338"/>
                </a:cubicBezTo>
                <a:cubicBezTo>
                  <a:pt x="518951" y="30216"/>
                  <a:pt x="516567" y="31224"/>
                  <a:pt x="498024" y="28575"/>
                </a:cubicBezTo>
                <a:cubicBezTo>
                  <a:pt x="494017" y="28003"/>
                  <a:pt x="490062" y="27104"/>
                  <a:pt x="486118" y="26194"/>
                </a:cubicBezTo>
                <a:cubicBezTo>
                  <a:pt x="485971" y="26160"/>
                  <a:pt x="462379" y="20259"/>
                  <a:pt x="457543" y="19050"/>
                </a:cubicBezTo>
                <a:cubicBezTo>
                  <a:pt x="454368" y="18256"/>
                  <a:pt x="451258" y="17132"/>
                  <a:pt x="448018" y="16669"/>
                </a:cubicBezTo>
                <a:lnTo>
                  <a:pt x="431349" y="14288"/>
                </a:lnTo>
                <a:cubicBezTo>
                  <a:pt x="428968" y="12700"/>
                  <a:pt x="426921" y="10430"/>
                  <a:pt x="424206" y="9525"/>
                </a:cubicBezTo>
                <a:cubicBezTo>
                  <a:pt x="419625" y="7998"/>
                  <a:pt x="414639" y="8156"/>
                  <a:pt x="409918" y="7144"/>
                </a:cubicBezTo>
                <a:cubicBezTo>
                  <a:pt x="403518" y="5773"/>
                  <a:pt x="397218" y="3970"/>
                  <a:pt x="390868" y="2382"/>
                </a:cubicBezTo>
                <a:lnTo>
                  <a:pt x="381343" y="0"/>
                </a:lnTo>
                <a:cubicBezTo>
                  <a:pt x="374993" y="794"/>
                  <a:pt x="368605" y="1330"/>
                  <a:pt x="362293" y="2382"/>
                </a:cubicBezTo>
                <a:cubicBezTo>
                  <a:pt x="326756" y="8306"/>
                  <a:pt x="373956" y="1478"/>
                  <a:pt x="345624" y="7144"/>
                </a:cubicBezTo>
                <a:cubicBezTo>
                  <a:pt x="340121" y="8245"/>
                  <a:pt x="334492" y="8602"/>
                  <a:pt x="328956" y="9525"/>
                </a:cubicBezTo>
                <a:cubicBezTo>
                  <a:pt x="324963" y="10190"/>
                  <a:pt x="321050" y="11291"/>
                  <a:pt x="317049" y="11907"/>
                </a:cubicBezTo>
                <a:cubicBezTo>
                  <a:pt x="296387" y="15086"/>
                  <a:pt x="285313" y="15134"/>
                  <a:pt x="262281" y="16669"/>
                </a:cubicBezTo>
                <a:cubicBezTo>
                  <a:pt x="251168" y="18257"/>
                  <a:pt x="239833" y="18710"/>
                  <a:pt x="228943" y="21432"/>
                </a:cubicBezTo>
                <a:cubicBezTo>
                  <a:pt x="225768" y="22226"/>
                  <a:pt x="222635" y="23210"/>
                  <a:pt x="219418" y="23813"/>
                </a:cubicBezTo>
                <a:cubicBezTo>
                  <a:pt x="209927" y="25592"/>
                  <a:pt x="200312" y="26681"/>
                  <a:pt x="190843" y="28575"/>
                </a:cubicBezTo>
                <a:cubicBezTo>
                  <a:pt x="185139" y="29716"/>
                  <a:pt x="169883" y="32902"/>
                  <a:pt x="164649" y="33338"/>
                </a:cubicBezTo>
                <a:cubicBezTo>
                  <a:pt x="150389" y="34526"/>
                  <a:pt x="136074" y="34925"/>
                  <a:pt x="121787" y="35719"/>
                </a:cubicBezTo>
                <a:cubicBezTo>
                  <a:pt x="85796" y="40217"/>
                  <a:pt x="118216" y="35902"/>
                  <a:pt x="88449" y="40482"/>
                </a:cubicBezTo>
                <a:cubicBezTo>
                  <a:pt x="82902" y="41336"/>
                  <a:pt x="77317" y="41940"/>
                  <a:pt x="71781" y="42863"/>
                </a:cubicBezTo>
                <a:cubicBezTo>
                  <a:pt x="67788" y="43528"/>
                  <a:pt x="63881" y="44672"/>
                  <a:pt x="59874" y="45244"/>
                </a:cubicBezTo>
                <a:cubicBezTo>
                  <a:pt x="52759" y="46260"/>
                  <a:pt x="45558" y="46608"/>
                  <a:pt x="38443" y="47625"/>
                </a:cubicBezTo>
                <a:cubicBezTo>
                  <a:pt x="34436" y="48197"/>
                  <a:pt x="30463" y="49025"/>
                  <a:pt x="26537" y="50007"/>
                </a:cubicBezTo>
                <a:cubicBezTo>
                  <a:pt x="15007" y="52890"/>
                  <a:pt x="2724" y="65485"/>
                  <a:pt x="343" y="69057"/>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EE4BE2-C1FF-8F60-EFDD-194FC1F813F8}"/>
              </a:ext>
            </a:extLst>
          </p:cNvPr>
          <p:cNvSpPr>
            <a:spLocks/>
          </p:cNvSpPr>
          <p:nvPr/>
        </p:nvSpPr>
        <p:spPr>
          <a:xfrm>
            <a:off x="5365347" y="2274833"/>
            <a:ext cx="1245394" cy="373650"/>
          </a:xfrm>
          <a:custGeom>
            <a:avLst/>
            <a:gdLst>
              <a:gd name="connsiteX0" fmla="*/ 628650 w 1245394"/>
              <a:gd name="connsiteY0" fmla="*/ 5681 h 373650"/>
              <a:gd name="connsiteX1" fmla="*/ 604838 w 1245394"/>
              <a:gd name="connsiteY1" fmla="*/ 10444 h 373650"/>
              <a:gd name="connsiteX2" fmla="*/ 585788 w 1245394"/>
              <a:gd name="connsiteY2" fmla="*/ 15206 h 373650"/>
              <a:gd name="connsiteX3" fmla="*/ 576263 w 1245394"/>
              <a:gd name="connsiteY3" fmla="*/ 17587 h 373650"/>
              <a:gd name="connsiteX4" fmla="*/ 554832 w 1245394"/>
              <a:gd name="connsiteY4" fmla="*/ 19969 h 373650"/>
              <a:gd name="connsiteX5" fmla="*/ 545307 w 1245394"/>
              <a:gd name="connsiteY5" fmla="*/ 22350 h 373650"/>
              <a:gd name="connsiteX6" fmla="*/ 516732 w 1245394"/>
              <a:gd name="connsiteY6" fmla="*/ 27112 h 373650"/>
              <a:gd name="connsiteX7" fmla="*/ 507207 w 1245394"/>
              <a:gd name="connsiteY7" fmla="*/ 29494 h 373650"/>
              <a:gd name="connsiteX8" fmla="*/ 492919 w 1245394"/>
              <a:gd name="connsiteY8" fmla="*/ 34256 h 373650"/>
              <a:gd name="connsiteX9" fmla="*/ 478632 w 1245394"/>
              <a:gd name="connsiteY9" fmla="*/ 36637 h 373650"/>
              <a:gd name="connsiteX10" fmla="*/ 461963 w 1245394"/>
              <a:gd name="connsiteY10" fmla="*/ 41400 h 373650"/>
              <a:gd name="connsiteX11" fmla="*/ 433388 w 1245394"/>
              <a:gd name="connsiteY11" fmla="*/ 43781 h 373650"/>
              <a:gd name="connsiteX12" fmla="*/ 395288 w 1245394"/>
              <a:gd name="connsiteY12" fmla="*/ 53306 h 373650"/>
              <a:gd name="connsiteX13" fmla="*/ 383382 w 1245394"/>
              <a:gd name="connsiteY13" fmla="*/ 55687 h 373650"/>
              <a:gd name="connsiteX14" fmla="*/ 354807 w 1245394"/>
              <a:gd name="connsiteY14" fmla="*/ 60450 h 373650"/>
              <a:gd name="connsiteX15" fmla="*/ 340519 w 1245394"/>
              <a:gd name="connsiteY15" fmla="*/ 62831 h 373650"/>
              <a:gd name="connsiteX16" fmla="*/ 323850 w 1245394"/>
              <a:gd name="connsiteY16" fmla="*/ 65212 h 373650"/>
              <a:gd name="connsiteX17" fmla="*/ 288132 w 1245394"/>
              <a:gd name="connsiteY17" fmla="*/ 72356 h 373650"/>
              <a:gd name="connsiteX18" fmla="*/ 276225 w 1245394"/>
              <a:gd name="connsiteY18" fmla="*/ 74737 h 373650"/>
              <a:gd name="connsiteX19" fmla="*/ 261938 w 1245394"/>
              <a:gd name="connsiteY19" fmla="*/ 77119 h 373650"/>
              <a:gd name="connsiteX20" fmla="*/ 252413 w 1245394"/>
              <a:gd name="connsiteY20" fmla="*/ 79500 h 373650"/>
              <a:gd name="connsiteX21" fmla="*/ 233363 w 1245394"/>
              <a:gd name="connsiteY21" fmla="*/ 81881 h 373650"/>
              <a:gd name="connsiteX22" fmla="*/ 223838 w 1245394"/>
              <a:gd name="connsiteY22" fmla="*/ 84262 h 373650"/>
              <a:gd name="connsiteX23" fmla="*/ 164307 w 1245394"/>
              <a:gd name="connsiteY23" fmla="*/ 91406 h 373650"/>
              <a:gd name="connsiteX24" fmla="*/ 138113 w 1245394"/>
              <a:gd name="connsiteY24" fmla="*/ 98550 h 373650"/>
              <a:gd name="connsiteX25" fmla="*/ 130969 w 1245394"/>
              <a:gd name="connsiteY25" fmla="*/ 100931 h 373650"/>
              <a:gd name="connsiteX26" fmla="*/ 121444 w 1245394"/>
              <a:gd name="connsiteY26" fmla="*/ 103312 h 373650"/>
              <a:gd name="connsiteX27" fmla="*/ 104775 w 1245394"/>
              <a:gd name="connsiteY27" fmla="*/ 108075 h 373650"/>
              <a:gd name="connsiteX28" fmla="*/ 85725 w 1245394"/>
              <a:gd name="connsiteY28" fmla="*/ 110456 h 373650"/>
              <a:gd name="connsiteX29" fmla="*/ 76200 w 1245394"/>
              <a:gd name="connsiteY29" fmla="*/ 112837 h 373650"/>
              <a:gd name="connsiteX30" fmla="*/ 61913 w 1245394"/>
              <a:gd name="connsiteY30" fmla="*/ 115219 h 373650"/>
              <a:gd name="connsiteX31" fmla="*/ 14288 w 1245394"/>
              <a:gd name="connsiteY31" fmla="*/ 122362 h 373650"/>
              <a:gd name="connsiteX32" fmla="*/ 0 w 1245394"/>
              <a:gd name="connsiteY32" fmla="*/ 124744 h 373650"/>
              <a:gd name="connsiteX33" fmla="*/ 7144 w 1245394"/>
              <a:gd name="connsiteY33" fmla="*/ 129506 h 373650"/>
              <a:gd name="connsiteX34" fmla="*/ 38100 w 1245394"/>
              <a:gd name="connsiteY34" fmla="*/ 134269 h 373650"/>
              <a:gd name="connsiteX35" fmla="*/ 47625 w 1245394"/>
              <a:gd name="connsiteY35" fmla="*/ 136650 h 373650"/>
              <a:gd name="connsiteX36" fmla="*/ 50007 w 1245394"/>
              <a:gd name="connsiteY36" fmla="*/ 146175 h 373650"/>
              <a:gd name="connsiteX37" fmla="*/ 47625 w 1245394"/>
              <a:gd name="connsiteY37" fmla="*/ 208087 h 373650"/>
              <a:gd name="connsiteX38" fmla="*/ 45244 w 1245394"/>
              <a:gd name="connsiteY38" fmla="*/ 277144 h 373650"/>
              <a:gd name="connsiteX39" fmla="*/ 47625 w 1245394"/>
              <a:gd name="connsiteY39" fmla="*/ 362869 h 373650"/>
              <a:gd name="connsiteX40" fmla="*/ 57150 w 1245394"/>
              <a:gd name="connsiteY40" fmla="*/ 365250 h 373650"/>
              <a:gd name="connsiteX41" fmla="*/ 109538 w 1245394"/>
              <a:gd name="connsiteY41" fmla="*/ 358106 h 373650"/>
              <a:gd name="connsiteX42" fmla="*/ 211932 w 1245394"/>
              <a:gd name="connsiteY42" fmla="*/ 362869 h 373650"/>
              <a:gd name="connsiteX43" fmla="*/ 433388 w 1245394"/>
              <a:gd name="connsiteY43" fmla="*/ 367631 h 373650"/>
              <a:gd name="connsiteX44" fmla="*/ 602457 w 1245394"/>
              <a:gd name="connsiteY44" fmla="*/ 365250 h 373650"/>
              <a:gd name="connsiteX45" fmla="*/ 681038 w 1245394"/>
              <a:gd name="connsiteY45" fmla="*/ 367631 h 373650"/>
              <a:gd name="connsiteX46" fmla="*/ 812007 w 1245394"/>
              <a:gd name="connsiteY46" fmla="*/ 370012 h 373650"/>
              <a:gd name="connsiteX47" fmla="*/ 1040607 w 1245394"/>
              <a:gd name="connsiteY47" fmla="*/ 370012 h 373650"/>
              <a:gd name="connsiteX48" fmla="*/ 1207294 w 1245394"/>
              <a:gd name="connsiteY48" fmla="*/ 367631 h 373650"/>
              <a:gd name="connsiteX49" fmla="*/ 1202532 w 1245394"/>
              <a:gd name="connsiteY49" fmla="*/ 241425 h 373650"/>
              <a:gd name="connsiteX50" fmla="*/ 1200150 w 1245394"/>
              <a:gd name="connsiteY50" fmla="*/ 186656 h 373650"/>
              <a:gd name="connsiteX51" fmla="*/ 1202532 w 1245394"/>
              <a:gd name="connsiteY51" fmla="*/ 165225 h 373650"/>
              <a:gd name="connsiteX52" fmla="*/ 1214438 w 1245394"/>
              <a:gd name="connsiteY52" fmla="*/ 155700 h 373650"/>
              <a:gd name="connsiteX53" fmla="*/ 1221582 w 1245394"/>
              <a:gd name="connsiteY53" fmla="*/ 150937 h 373650"/>
              <a:gd name="connsiteX54" fmla="*/ 1245394 w 1245394"/>
              <a:gd name="connsiteY54" fmla="*/ 134269 h 373650"/>
              <a:gd name="connsiteX55" fmla="*/ 1238250 w 1245394"/>
              <a:gd name="connsiteY55" fmla="*/ 124744 h 373650"/>
              <a:gd name="connsiteX56" fmla="*/ 1223963 w 1245394"/>
              <a:gd name="connsiteY56" fmla="*/ 119981 h 373650"/>
              <a:gd name="connsiteX57" fmla="*/ 1197769 w 1245394"/>
              <a:gd name="connsiteY57" fmla="*/ 110456 h 373650"/>
              <a:gd name="connsiteX58" fmla="*/ 1185863 w 1245394"/>
              <a:gd name="connsiteY58" fmla="*/ 105694 h 373650"/>
              <a:gd name="connsiteX59" fmla="*/ 1173957 w 1245394"/>
              <a:gd name="connsiteY59" fmla="*/ 103312 h 373650"/>
              <a:gd name="connsiteX60" fmla="*/ 1143000 w 1245394"/>
              <a:gd name="connsiteY60" fmla="*/ 98550 h 373650"/>
              <a:gd name="connsiteX61" fmla="*/ 1123950 w 1245394"/>
              <a:gd name="connsiteY61" fmla="*/ 93787 h 373650"/>
              <a:gd name="connsiteX62" fmla="*/ 1116807 w 1245394"/>
              <a:gd name="connsiteY62" fmla="*/ 91406 h 373650"/>
              <a:gd name="connsiteX63" fmla="*/ 1104900 w 1245394"/>
              <a:gd name="connsiteY63" fmla="*/ 89025 h 373650"/>
              <a:gd name="connsiteX64" fmla="*/ 1090613 w 1245394"/>
              <a:gd name="connsiteY64" fmla="*/ 84262 h 373650"/>
              <a:gd name="connsiteX65" fmla="*/ 1054894 w 1245394"/>
              <a:gd name="connsiteY65" fmla="*/ 79500 h 373650"/>
              <a:gd name="connsiteX66" fmla="*/ 1038225 w 1245394"/>
              <a:gd name="connsiteY66" fmla="*/ 77119 h 373650"/>
              <a:gd name="connsiteX67" fmla="*/ 983457 w 1245394"/>
              <a:gd name="connsiteY67" fmla="*/ 72356 h 373650"/>
              <a:gd name="connsiteX68" fmla="*/ 954882 w 1245394"/>
              <a:gd name="connsiteY68" fmla="*/ 67594 h 373650"/>
              <a:gd name="connsiteX69" fmla="*/ 947738 w 1245394"/>
              <a:gd name="connsiteY69" fmla="*/ 65212 h 373650"/>
              <a:gd name="connsiteX70" fmla="*/ 926307 w 1245394"/>
              <a:gd name="connsiteY70" fmla="*/ 60450 h 373650"/>
              <a:gd name="connsiteX71" fmla="*/ 909638 w 1245394"/>
              <a:gd name="connsiteY71" fmla="*/ 55687 h 373650"/>
              <a:gd name="connsiteX72" fmla="*/ 895350 w 1245394"/>
              <a:gd name="connsiteY72" fmla="*/ 53306 h 373650"/>
              <a:gd name="connsiteX73" fmla="*/ 878682 w 1245394"/>
              <a:gd name="connsiteY73" fmla="*/ 48544 h 373650"/>
              <a:gd name="connsiteX74" fmla="*/ 857250 w 1245394"/>
              <a:gd name="connsiteY74" fmla="*/ 46162 h 373650"/>
              <a:gd name="connsiteX75" fmla="*/ 838200 w 1245394"/>
              <a:gd name="connsiteY75" fmla="*/ 43781 h 373650"/>
              <a:gd name="connsiteX76" fmla="*/ 804863 w 1245394"/>
              <a:gd name="connsiteY76" fmla="*/ 39019 h 373650"/>
              <a:gd name="connsiteX77" fmla="*/ 783432 w 1245394"/>
              <a:gd name="connsiteY77" fmla="*/ 36637 h 373650"/>
              <a:gd name="connsiteX78" fmla="*/ 762000 w 1245394"/>
              <a:gd name="connsiteY78" fmla="*/ 31875 h 373650"/>
              <a:gd name="connsiteX79" fmla="*/ 747713 w 1245394"/>
              <a:gd name="connsiteY79" fmla="*/ 29494 h 373650"/>
              <a:gd name="connsiteX80" fmla="*/ 728663 w 1245394"/>
              <a:gd name="connsiteY80" fmla="*/ 27112 h 373650"/>
              <a:gd name="connsiteX81" fmla="*/ 709613 w 1245394"/>
              <a:gd name="connsiteY81" fmla="*/ 22350 h 373650"/>
              <a:gd name="connsiteX82" fmla="*/ 700088 w 1245394"/>
              <a:gd name="connsiteY82" fmla="*/ 19969 h 373650"/>
              <a:gd name="connsiteX83" fmla="*/ 671513 w 1245394"/>
              <a:gd name="connsiteY83" fmla="*/ 10444 h 373650"/>
              <a:gd name="connsiteX84" fmla="*/ 654844 w 1245394"/>
              <a:gd name="connsiteY84" fmla="*/ 8062 h 373650"/>
              <a:gd name="connsiteX85" fmla="*/ 647700 w 1245394"/>
              <a:gd name="connsiteY85" fmla="*/ 5681 h 373650"/>
              <a:gd name="connsiteX86" fmla="*/ 638175 w 1245394"/>
              <a:gd name="connsiteY86" fmla="*/ 919 h 373650"/>
              <a:gd name="connsiteX87" fmla="*/ 628650 w 1245394"/>
              <a:gd name="connsiteY87" fmla="*/ 5681 h 37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45394" h="373650">
                <a:moveTo>
                  <a:pt x="628650" y="5681"/>
                </a:moveTo>
                <a:cubicBezTo>
                  <a:pt x="620713" y="7269"/>
                  <a:pt x="612691" y="8481"/>
                  <a:pt x="604838" y="10444"/>
                </a:cubicBezTo>
                <a:lnTo>
                  <a:pt x="585788" y="15206"/>
                </a:lnTo>
                <a:cubicBezTo>
                  <a:pt x="582613" y="16000"/>
                  <a:pt x="579516" y="17225"/>
                  <a:pt x="576263" y="17587"/>
                </a:cubicBezTo>
                <a:lnTo>
                  <a:pt x="554832" y="19969"/>
                </a:lnTo>
                <a:cubicBezTo>
                  <a:pt x="551657" y="20763"/>
                  <a:pt x="548527" y="21765"/>
                  <a:pt x="545307" y="22350"/>
                </a:cubicBezTo>
                <a:cubicBezTo>
                  <a:pt x="518008" y="27313"/>
                  <a:pt x="538917" y="22181"/>
                  <a:pt x="516732" y="27112"/>
                </a:cubicBezTo>
                <a:cubicBezTo>
                  <a:pt x="513537" y="27822"/>
                  <a:pt x="510342" y="28554"/>
                  <a:pt x="507207" y="29494"/>
                </a:cubicBezTo>
                <a:cubicBezTo>
                  <a:pt x="502399" y="30937"/>
                  <a:pt x="497871" y="33431"/>
                  <a:pt x="492919" y="34256"/>
                </a:cubicBezTo>
                <a:lnTo>
                  <a:pt x="478632" y="36637"/>
                </a:lnTo>
                <a:cubicBezTo>
                  <a:pt x="473884" y="38220"/>
                  <a:pt x="466752" y="40801"/>
                  <a:pt x="461963" y="41400"/>
                </a:cubicBezTo>
                <a:cubicBezTo>
                  <a:pt x="452479" y="42585"/>
                  <a:pt x="442913" y="42987"/>
                  <a:pt x="433388" y="43781"/>
                </a:cubicBezTo>
                <a:cubicBezTo>
                  <a:pt x="414869" y="53041"/>
                  <a:pt x="428336" y="47475"/>
                  <a:pt x="395288" y="53306"/>
                </a:cubicBezTo>
                <a:cubicBezTo>
                  <a:pt x="391302" y="54009"/>
                  <a:pt x="387368" y="54984"/>
                  <a:pt x="383382" y="55687"/>
                </a:cubicBezTo>
                <a:lnTo>
                  <a:pt x="354807" y="60450"/>
                </a:lnTo>
                <a:cubicBezTo>
                  <a:pt x="350044" y="61244"/>
                  <a:pt x="345299" y="62148"/>
                  <a:pt x="340519" y="62831"/>
                </a:cubicBezTo>
                <a:cubicBezTo>
                  <a:pt x="334963" y="63625"/>
                  <a:pt x="329377" y="64237"/>
                  <a:pt x="323850" y="65212"/>
                </a:cubicBezTo>
                <a:cubicBezTo>
                  <a:pt x="311893" y="67322"/>
                  <a:pt x="300038" y="69975"/>
                  <a:pt x="288132" y="72356"/>
                </a:cubicBezTo>
                <a:cubicBezTo>
                  <a:pt x="284163" y="73150"/>
                  <a:pt x="280217" y="74071"/>
                  <a:pt x="276225" y="74737"/>
                </a:cubicBezTo>
                <a:cubicBezTo>
                  <a:pt x="271463" y="75531"/>
                  <a:pt x="266672" y="76172"/>
                  <a:pt x="261938" y="77119"/>
                </a:cubicBezTo>
                <a:cubicBezTo>
                  <a:pt x="258729" y="77761"/>
                  <a:pt x="255641" y="78962"/>
                  <a:pt x="252413" y="79500"/>
                </a:cubicBezTo>
                <a:cubicBezTo>
                  <a:pt x="246101" y="80552"/>
                  <a:pt x="239675" y="80829"/>
                  <a:pt x="233363" y="81881"/>
                </a:cubicBezTo>
                <a:cubicBezTo>
                  <a:pt x="230135" y="82419"/>
                  <a:pt x="227085" y="83856"/>
                  <a:pt x="223838" y="84262"/>
                </a:cubicBezTo>
                <a:cubicBezTo>
                  <a:pt x="154968" y="92871"/>
                  <a:pt x="196225" y="85023"/>
                  <a:pt x="164307" y="91406"/>
                </a:cubicBezTo>
                <a:cubicBezTo>
                  <a:pt x="150692" y="100484"/>
                  <a:pt x="162567" y="94104"/>
                  <a:pt x="138113" y="98550"/>
                </a:cubicBezTo>
                <a:cubicBezTo>
                  <a:pt x="135643" y="98999"/>
                  <a:pt x="133383" y="100241"/>
                  <a:pt x="130969" y="100931"/>
                </a:cubicBezTo>
                <a:cubicBezTo>
                  <a:pt x="127822" y="101830"/>
                  <a:pt x="124591" y="102413"/>
                  <a:pt x="121444" y="103312"/>
                </a:cubicBezTo>
                <a:cubicBezTo>
                  <a:pt x="113510" y="105579"/>
                  <a:pt x="113717" y="106585"/>
                  <a:pt x="104775" y="108075"/>
                </a:cubicBezTo>
                <a:cubicBezTo>
                  <a:pt x="98463" y="109127"/>
                  <a:pt x="92037" y="109404"/>
                  <a:pt x="85725" y="110456"/>
                </a:cubicBezTo>
                <a:cubicBezTo>
                  <a:pt x="82497" y="110994"/>
                  <a:pt x="79409" y="112195"/>
                  <a:pt x="76200" y="112837"/>
                </a:cubicBezTo>
                <a:cubicBezTo>
                  <a:pt x="71466" y="113784"/>
                  <a:pt x="66693" y="114536"/>
                  <a:pt x="61913" y="115219"/>
                </a:cubicBezTo>
                <a:cubicBezTo>
                  <a:pt x="11780" y="122382"/>
                  <a:pt x="81620" y="111140"/>
                  <a:pt x="14288" y="122362"/>
                </a:cubicBezTo>
                <a:lnTo>
                  <a:pt x="0" y="124744"/>
                </a:lnTo>
                <a:cubicBezTo>
                  <a:pt x="2381" y="126331"/>
                  <a:pt x="4513" y="128379"/>
                  <a:pt x="7144" y="129506"/>
                </a:cubicBezTo>
                <a:cubicBezTo>
                  <a:pt x="14361" y="132598"/>
                  <a:pt x="33801" y="133791"/>
                  <a:pt x="38100" y="134269"/>
                </a:cubicBezTo>
                <a:cubicBezTo>
                  <a:pt x="41275" y="135063"/>
                  <a:pt x="45311" y="134336"/>
                  <a:pt x="47625" y="136650"/>
                </a:cubicBezTo>
                <a:cubicBezTo>
                  <a:pt x="49939" y="138964"/>
                  <a:pt x="50007" y="142902"/>
                  <a:pt x="50007" y="146175"/>
                </a:cubicBezTo>
                <a:cubicBezTo>
                  <a:pt x="50007" y="166828"/>
                  <a:pt x="48376" y="187448"/>
                  <a:pt x="47625" y="208087"/>
                </a:cubicBezTo>
                <a:cubicBezTo>
                  <a:pt x="46788" y="231104"/>
                  <a:pt x="46038" y="254125"/>
                  <a:pt x="45244" y="277144"/>
                </a:cubicBezTo>
                <a:cubicBezTo>
                  <a:pt x="46038" y="305719"/>
                  <a:pt x="43797" y="334540"/>
                  <a:pt x="47625" y="362869"/>
                </a:cubicBezTo>
                <a:cubicBezTo>
                  <a:pt x="48063" y="366112"/>
                  <a:pt x="53887" y="365501"/>
                  <a:pt x="57150" y="365250"/>
                </a:cubicBezTo>
                <a:cubicBezTo>
                  <a:pt x="74722" y="363898"/>
                  <a:pt x="109538" y="358106"/>
                  <a:pt x="109538" y="358106"/>
                </a:cubicBezTo>
                <a:cubicBezTo>
                  <a:pt x="167923" y="362276"/>
                  <a:pt x="127454" y="359797"/>
                  <a:pt x="211932" y="362869"/>
                </a:cubicBezTo>
                <a:cubicBezTo>
                  <a:pt x="338209" y="367461"/>
                  <a:pt x="224307" y="364511"/>
                  <a:pt x="433388" y="367631"/>
                </a:cubicBezTo>
                <a:lnTo>
                  <a:pt x="602457" y="365250"/>
                </a:lnTo>
                <a:cubicBezTo>
                  <a:pt x="628663" y="365250"/>
                  <a:pt x="654839" y="367036"/>
                  <a:pt x="681038" y="367631"/>
                </a:cubicBezTo>
                <a:lnTo>
                  <a:pt x="812007" y="370012"/>
                </a:lnTo>
                <a:cubicBezTo>
                  <a:pt x="911455" y="376644"/>
                  <a:pt x="838092" y="372695"/>
                  <a:pt x="1040607" y="370012"/>
                </a:cubicBezTo>
                <a:lnTo>
                  <a:pt x="1207294" y="367631"/>
                </a:lnTo>
                <a:cubicBezTo>
                  <a:pt x="1201864" y="302466"/>
                  <a:pt x="1206324" y="362744"/>
                  <a:pt x="1202532" y="241425"/>
                </a:cubicBezTo>
                <a:cubicBezTo>
                  <a:pt x="1201961" y="223160"/>
                  <a:pt x="1200944" y="204912"/>
                  <a:pt x="1200150" y="186656"/>
                </a:cubicBezTo>
                <a:cubicBezTo>
                  <a:pt x="1200944" y="179512"/>
                  <a:pt x="1199520" y="171751"/>
                  <a:pt x="1202532" y="165225"/>
                </a:cubicBezTo>
                <a:cubicBezTo>
                  <a:pt x="1204662" y="160610"/>
                  <a:pt x="1210372" y="158750"/>
                  <a:pt x="1214438" y="155700"/>
                </a:cubicBezTo>
                <a:cubicBezTo>
                  <a:pt x="1216728" y="153983"/>
                  <a:pt x="1219292" y="152654"/>
                  <a:pt x="1221582" y="150937"/>
                </a:cubicBezTo>
                <a:cubicBezTo>
                  <a:pt x="1242272" y="135419"/>
                  <a:pt x="1224422" y="146851"/>
                  <a:pt x="1245394" y="134269"/>
                </a:cubicBezTo>
                <a:cubicBezTo>
                  <a:pt x="1243013" y="131094"/>
                  <a:pt x="1241552" y="126946"/>
                  <a:pt x="1238250" y="124744"/>
                </a:cubicBezTo>
                <a:cubicBezTo>
                  <a:pt x="1234073" y="121959"/>
                  <a:pt x="1228597" y="121912"/>
                  <a:pt x="1223963" y="119981"/>
                </a:cubicBezTo>
                <a:cubicBezTo>
                  <a:pt x="1173969" y="99149"/>
                  <a:pt x="1239284" y="122910"/>
                  <a:pt x="1197769" y="110456"/>
                </a:cubicBezTo>
                <a:cubicBezTo>
                  <a:pt x="1193675" y="109228"/>
                  <a:pt x="1189957" y="106922"/>
                  <a:pt x="1185863" y="105694"/>
                </a:cubicBezTo>
                <a:cubicBezTo>
                  <a:pt x="1181986" y="104531"/>
                  <a:pt x="1177949" y="103977"/>
                  <a:pt x="1173957" y="103312"/>
                </a:cubicBezTo>
                <a:cubicBezTo>
                  <a:pt x="1164830" y="101791"/>
                  <a:pt x="1152225" y="100527"/>
                  <a:pt x="1143000" y="98550"/>
                </a:cubicBezTo>
                <a:cubicBezTo>
                  <a:pt x="1136600" y="97179"/>
                  <a:pt x="1130160" y="95857"/>
                  <a:pt x="1123950" y="93787"/>
                </a:cubicBezTo>
                <a:cubicBezTo>
                  <a:pt x="1121569" y="92993"/>
                  <a:pt x="1119242" y="92015"/>
                  <a:pt x="1116807" y="91406"/>
                </a:cubicBezTo>
                <a:cubicBezTo>
                  <a:pt x="1112880" y="90424"/>
                  <a:pt x="1108805" y="90090"/>
                  <a:pt x="1104900" y="89025"/>
                </a:cubicBezTo>
                <a:cubicBezTo>
                  <a:pt x="1100057" y="87704"/>
                  <a:pt x="1095583" y="84972"/>
                  <a:pt x="1090613" y="84262"/>
                </a:cubicBezTo>
                <a:lnTo>
                  <a:pt x="1054894" y="79500"/>
                </a:lnTo>
                <a:cubicBezTo>
                  <a:pt x="1049330" y="78758"/>
                  <a:pt x="1043810" y="77678"/>
                  <a:pt x="1038225" y="77119"/>
                </a:cubicBezTo>
                <a:cubicBezTo>
                  <a:pt x="1019991" y="75296"/>
                  <a:pt x="1001533" y="75368"/>
                  <a:pt x="983457" y="72356"/>
                </a:cubicBezTo>
                <a:lnTo>
                  <a:pt x="954882" y="67594"/>
                </a:lnTo>
                <a:cubicBezTo>
                  <a:pt x="952501" y="66800"/>
                  <a:pt x="950173" y="65821"/>
                  <a:pt x="947738" y="65212"/>
                </a:cubicBezTo>
                <a:cubicBezTo>
                  <a:pt x="928067" y="60294"/>
                  <a:pt x="943442" y="65345"/>
                  <a:pt x="926307" y="60450"/>
                </a:cubicBezTo>
                <a:cubicBezTo>
                  <a:pt x="915723" y="57426"/>
                  <a:pt x="922035" y="58167"/>
                  <a:pt x="909638" y="55687"/>
                </a:cubicBezTo>
                <a:cubicBezTo>
                  <a:pt x="904903" y="54740"/>
                  <a:pt x="900113" y="54100"/>
                  <a:pt x="895350" y="53306"/>
                </a:cubicBezTo>
                <a:cubicBezTo>
                  <a:pt x="890014" y="51527"/>
                  <a:pt x="884237" y="49399"/>
                  <a:pt x="878682" y="48544"/>
                </a:cubicBezTo>
                <a:cubicBezTo>
                  <a:pt x="871578" y="47451"/>
                  <a:pt x="864389" y="47002"/>
                  <a:pt x="857250" y="46162"/>
                </a:cubicBezTo>
                <a:lnTo>
                  <a:pt x="838200" y="43781"/>
                </a:lnTo>
                <a:cubicBezTo>
                  <a:pt x="827078" y="42264"/>
                  <a:pt x="816019" y="40259"/>
                  <a:pt x="804863" y="39019"/>
                </a:cubicBezTo>
                <a:cubicBezTo>
                  <a:pt x="797719" y="38225"/>
                  <a:pt x="790547" y="37654"/>
                  <a:pt x="783432" y="36637"/>
                </a:cubicBezTo>
                <a:cubicBezTo>
                  <a:pt x="768866" y="34556"/>
                  <a:pt x="775007" y="34476"/>
                  <a:pt x="762000" y="31875"/>
                </a:cubicBezTo>
                <a:cubicBezTo>
                  <a:pt x="757266" y="30928"/>
                  <a:pt x="752492" y="30177"/>
                  <a:pt x="747713" y="29494"/>
                </a:cubicBezTo>
                <a:cubicBezTo>
                  <a:pt x="741378" y="28589"/>
                  <a:pt x="734953" y="28291"/>
                  <a:pt x="728663" y="27112"/>
                </a:cubicBezTo>
                <a:cubicBezTo>
                  <a:pt x="722230" y="25906"/>
                  <a:pt x="715963" y="23937"/>
                  <a:pt x="709613" y="22350"/>
                </a:cubicBezTo>
                <a:cubicBezTo>
                  <a:pt x="706438" y="21556"/>
                  <a:pt x="703193" y="21004"/>
                  <a:pt x="700088" y="19969"/>
                </a:cubicBezTo>
                <a:cubicBezTo>
                  <a:pt x="700084" y="19968"/>
                  <a:pt x="671518" y="10445"/>
                  <a:pt x="671513" y="10444"/>
                </a:cubicBezTo>
                <a:lnTo>
                  <a:pt x="654844" y="8062"/>
                </a:lnTo>
                <a:cubicBezTo>
                  <a:pt x="652463" y="7268"/>
                  <a:pt x="650007" y="6670"/>
                  <a:pt x="647700" y="5681"/>
                </a:cubicBezTo>
                <a:cubicBezTo>
                  <a:pt x="644437" y="4283"/>
                  <a:pt x="641646" y="1663"/>
                  <a:pt x="638175" y="919"/>
                </a:cubicBezTo>
                <a:cubicBezTo>
                  <a:pt x="630375" y="-752"/>
                  <a:pt x="622300" y="-669"/>
                  <a:pt x="628650" y="5681"/>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alpha val="50000"/>
                </a:schemeClr>
              </a:solidFill>
            </a:endParaRPr>
          </a:p>
        </p:txBody>
      </p:sp>
      <p:sp>
        <p:nvSpPr>
          <p:cNvPr id="34" name="Rectangle 33">
            <a:extLst>
              <a:ext uri="{FF2B5EF4-FFF2-40B4-BE49-F238E27FC236}">
                <a16:creationId xmlns:a16="http://schemas.microsoft.com/office/drawing/2014/main" id="{8FA722AF-F386-6D31-D0F7-A51A407C2725}"/>
              </a:ext>
            </a:extLst>
          </p:cNvPr>
          <p:cNvSpPr>
            <a:spLocks/>
          </p:cNvSpPr>
          <p:nvPr/>
        </p:nvSpPr>
        <p:spPr>
          <a:xfrm>
            <a:off x="5376386" y="4413382"/>
            <a:ext cx="604838" cy="576262"/>
          </a:xfrm>
          <a:prstGeom prst="rect">
            <a:avLst/>
          </a:pr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EB681B1C-5D96-0800-87E2-738E4EFFC957}"/>
              </a:ext>
            </a:extLst>
          </p:cNvPr>
          <p:cNvSpPr>
            <a:spLocks/>
          </p:cNvSpPr>
          <p:nvPr/>
        </p:nvSpPr>
        <p:spPr>
          <a:xfrm>
            <a:off x="4698145" y="4277317"/>
            <a:ext cx="497729" cy="712327"/>
          </a:xfrm>
          <a:custGeom>
            <a:avLst/>
            <a:gdLst>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502444 w 509588"/>
              <a:gd name="connsiteY19" fmla="*/ 192930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504825 w 509588"/>
              <a:gd name="connsiteY20" fmla="*/ 226268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9588"/>
              <a:gd name="connsiteY0" fmla="*/ 49 h 728711"/>
              <a:gd name="connsiteX1" fmla="*/ 304800 w 509588"/>
              <a:gd name="connsiteY1" fmla="*/ 4811 h 728711"/>
              <a:gd name="connsiteX2" fmla="*/ 321469 w 509588"/>
              <a:gd name="connsiteY2" fmla="*/ 9574 h 728711"/>
              <a:gd name="connsiteX3" fmla="*/ 333375 w 509588"/>
              <a:gd name="connsiteY3" fmla="*/ 11955 h 728711"/>
              <a:gd name="connsiteX4" fmla="*/ 342900 w 509588"/>
              <a:gd name="connsiteY4" fmla="*/ 16718 h 728711"/>
              <a:gd name="connsiteX5" fmla="*/ 350044 w 509588"/>
              <a:gd name="connsiteY5" fmla="*/ 21480 h 728711"/>
              <a:gd name="connsiteX6" fmla="*/ 369094 w 509588"/>
              <a:gd name="connsiteY6" fmla="*/ 31005 h 728711"/>
              <a:gd name="connsiteX7" fmla="*/ 385763 w 509588"/>
              <a:gd name="connsiteY7" fmla="*/ 38149 h 728711"/>
              <a:gd name="connsiteX8" fmla="*/ 400050 w 509588"/>
              <a:gd name="connsiteY8" fmla="*/ 45293 h 728711"/>
              <a:gd name="connsiteX9" fmla="*/ 414338 w 509588"/>
              <a:gd name="connsiteY9" fmla="*/ 52436 h 728711"/>
              <a:gd name="connsiteX10" fmla="*/ 421481 w 509588"/>
              <a:gd name="connsiteY10" fmla="*/ 57199 h 728711"/>
              <a:gd name="connsiteX11" fmla="*/ 447675 w 509588"/>
              <a:gd name="connsiteY11" fmla="*/ 64343 h 728711"/>
              <a:gd name="connsiteX12" fmla="*/ 454819 w 509588"/>
              <a:gd name="connsiteY12" fmla="*/ 66724 h 728711"/>
              <a:gd name="connsiteX13" fmla="*/ 464344 w 509588"/>
              <a:gd name="connsiteY13" fmla="*/ 69105 h 728711"/>
              <a:gd name="connsiteX14" fmla="*/ 473869 w 509588"/>
              <a:gd name="connsiteY14" fmla="*/ 73868 h 728711"/>
              <a:gd name="connsiteX15" fmla="*/ 500063 w 509588"/>
              <a:gd name="connsiteY15" fmla="*/ 81011 h 728711"/>
              <a:gd name="connsiteX16" fmla="*/ 502444 w 509588"/>
              <a:gd name="connsiteY16" fmla="*/ 88155 h 728711"/>
              <a:gd name="connsiteX17" fmla="*/ 497681 w 509588"/>
              <a:gd name="connsiteY17" fmla="*/ 102443 h 728711"/>
              <a:gd name="connsiteX18" fmla="*/ 500063 w 509588"/>
              <a:gd name="connsiteY18" fmla="*/ 183405 h 728711"/>
              <a:gd name="connsiteX19" fmla="*/ 497681 w 509588"/>
              <a:gd name="connsiteY19" fmla="*/ 240555 h 728711"/>
              <a:gd name="connsiteX20" fmla="*/ 497682 w 509588"/>
              <a:gd name="connsiteY20" fmla="*/ 381049 h 728711"/>
              <a:gd name="connsiteX21" fmla="*/ 507206 w 509588"/>
              <a:gd name="connsiteY21" fmla="*/ 297705 h 728711"/>
              <a:gd name="connsiteX22" fmla="*/ 509588 w 509588"/>
              <a:gd name="connsiteY22" fmla="*/ 323899 h 728711"/>
              <a:gd name="connsiteX23" fmla="*/ 507206 w 509588"/>
              <a:gd name="connsiteY23" fmla="*/ 440580 h 728711"/>
              <a:gd name="connsiteX24" fmla="*/ 502444 w 509588"/>
              <a:gd name="connsiteY24" fmla="*/ 478680 h 728711"/>
              <a:gd name="connsiteX25" fmla="*/ 500063 w 509588"/>
              <a:gd name="connsiteY25" fmla="*/ 497730 h 728711"/>
              <a:gd name="connsiteX26" fmla="*/ 502444 w 509588"/>
              <a:gd name="connsiteY26" fmla="*/ 581074 h 728711"/>
              <a:gd name="connsiteX27" fmla="*/ 504825 w 509588"/>
              <a:gd name="connsiteY27" fmla="*/ 597743 h 728711"/>
              <a:gd name="connsiteX28" fmla="*/ 507206 w 509588"/>
              <a:gd name="connsiteY28" fmla="*/ 662036 h 728711"/>
              <a:gd name="connsiteX29" fmla="*/ 504825 w 509588"/>
              <a:gd name="connsiteY29" fmla="*/ 716805 h 728711"/>
              <a:gd name="connsiteX30" fmla="*/ 485775 w 509588"/>
              <a:gd name="connsiteY30" fmla="*/ 719186 h 728711"/>
              <a:gd name="connsiteX31" fmla="*/ 478631 w 509588"/>
              <a:gd name="connsiteY31" fmla="*/ 721568 h 728711"/>
              <a:gd name="connsiteX32" fmla="*/ 461963 w 509588"/>
              <a:gd name="connsiteY32" fmla="*/ 723949 h 728711"/>
              <a:gd name="connsiteX33" fmla="*/ 395288 w 509588"/>
              <a:gd name="connsiteY33" fmla="*/ 721568 h 728711"/>
              <a:gd name="connsiteX34" fmla="*/ 369094 w 509588"/>
              <a:gd name="connsiteY34" fmla="*/ 723949 h 728711"/>
              <a:gd name="connsiteX35" fmla="*/ 316706 w 509588"/>
              <a:gd name="connsiteY35" fmla="*/ 726330 h 728711"/>
              <a:gd name="connsiteX36" fmla="*/ 138113 w 509588"/>
              <a:gd name="connsiteY36" fmla="*/ 728711 h 728711"/>
              <a:gd name="connsiteX37" fmla="*/ 14288 w 509588"/>
              <a:gd name="connsiteY37" fmla="*/ 726330 h 728711"/>
              <a:gd name="connsiteX38" fmla="*/ 11906 w 509588"/>
              <a:gd name="connsiteY38" fmla="*/ 719186 h 728711"/>
              <a:gd name="connsiteX39" fmla="*/ 7144 w 509588"/>
              <a:gd name="connsiteY39" fmla="*/ 695374 h 728711"/>
              <a:gd name="connsiteX40" fmla="*/ 2381 w 509588"/>
              <a:gd name="connsiteY40" fmla="*/ 669180 h 728711"/>
              <a:gd name="connsiteX41" fmla="*/ 4763 w 509588"/>
              <a:gd name="connsiteY41" fmla="*/ 557261 h 728711"/>
              <a:gd name="connsiteX42" fmla="*/ 0 w 509588"/>
              <a:gd name="connsiteY42" fmla="*/ 464393 h 728711"/>
              <a:gd name="connsiteX43" fmla="*/ 4763 w 509588"/>
              <a:gd name="connsiteY43" fmla="*/ 342949 h 728711"/>
              <a:gd name="connsiteX44" fmla="*/ 9525 w 509588"/>
              <a:gd name="connsiteY44" fmla="*/ 290561 h 728711"/>
              <a:gd name="connsiteX45" fmla="*/ 11906 w 509588"/>
              <a:gd name="connsiteY45" fmla="*/ 240555 h 728711"/>
              <a:gd name="connsiteX46" fmla="*/ 14288 w 509588"/>
              <a:gd name="connsiteY46" fmla="*/ 142924 h 728711"/>
              <a:gd name="connsiteX47" fmla="*/ 19050 w 509588"/>
              <a:gd name="connsiteY47" fmla="*/ 100061 h 728711"/>
              <a:gd name="connsiteX48" fmla="*/ 33338 w 509588"/>
              <a:gd name="connsiteY48" fmla="*/ 95299 h 728711"/>
              <a:gd name="connsiteX49" fmla="*/ 52388 w 509588"/>
              <a:gd name="connsiteY49" fmla="*/ 85774 h 728711"/>
              <a:gd name="connsiteX50" fmla="*/ 59531 w 509588"/>
              <a:gd name="connsiteY50" fmla="*/ 81011 h 728711"/>
              <a:gd name="connsiteX51" fmla="*/ 83344 w 509588"/>
              <a:gd name="connsiteY51" fmla="*/ 69105 h 728711"/>
              <a:gd name="connsiteX52" fmla="*/ 92869 w 509588"/>
              <a:gd name="connsiteY52" fmla="*/ 61961 h 728711"/>
              <a:gd name="connsiteX53" fmla="*/ 111919 w 509588"/>
              <a:gd name="connsiteY53" fmla="*/ 54818 h 728711"/>
              <a:gd name="connsiteX54" fmla="*/ 119063 w 509588"/>
              <a:gd name="connsiteY54" fmla="*/ 50055 h 728711"/>
              <a:gd name="connsiteX55" fmla="*/ 133350 w 509588"/>
              <a:gd name="connsiteY55" fmla="*/ 45293 h 728711"/>
              <a:gd name="connsiteX56" fmla="*/ 142875 w 509588"/>
              <a:gd name="connsiteY56" fmla="*/ 40530 h 728711"/>
              <a:gd name="connsiteX57" fmla="*/ 150019 w 509588"/>
              <a:gd name="connsiteY57" fmla="*/ 38149 h 728711"/>
              <a:gd name="connsiteX58" fmla="*/ 169069 w 509588"/>
              <a:gd name="connsiteY58" fmla="*/ 28624 h 728711"/>
              <a:gd name="connsiteX59" fmla="*/ 183356 w 509588"/>
              <a:gd name="connsiteY59" fmla="*/ 21480 h 728711"/>
              <a:gd name="connsiteX60" fmla="*/ 197644 w 509588"/>
              <a:gd name="connsiteY60" fmla="*/ 16718 h 728711"/>
              <a:gd name="connsiteX61" fmla="*/ 216694 w 509588"/>
              <a:gd name="connsiteY61" fmla="*/ 9574 h 728711"/>
              <a:gd name="connsiteX62" fmla="*/ 233363 w 509588"/>
              <a:gd name="connsiteY62" fmla="*/ 2430 h 728711"/>
              <a:gd name="connsiteX63" fmla="*/ 257175 w 50958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507206 w 508208"/>
              <a:gd name="connsiteY21" fmla="*/ 297705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507206 w 508208"/>
              <a:gd name="connsiteY23" fmla="*/ 440580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83405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497681 w 508208"/>
              <a:gd name="connsiteY19" fmla="*/ 240555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497682 w 508208"/>
              <a:gd name="connsiteY20" fmla="*/ 381049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502444 w 508208"/>
              <a:gd name="connsiteY24" fmla="*/ 478680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490538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504825 w 508208"/>
              <a:gd name="connsiteY27" fmla="*/ 597743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8208"/>
              <a:gd name="connsiteY0" fmla="*/ 49 h 728711"/>
              <a:gd name="connsiteX1" fmla="*/ 304800 w 508208"/>
              <a:gd name="connsiteY1" fmla="*/ 4811 h 728711"/>
              <a:gd name="connsiteX2" fmla="*/ 321469 w 508208"/>
              <a:gd name="connsiteY2" fmla="*/ 9574 h 728711"/>
              <a:gd name="connsiteX3" fmla="*/ 333375 w 508208"/>
              <a:gd name="connsiteY3" fmla="*/ 11955 h 728711"/>
              <a:gd name="connsiteX4" fmla="*/ 342900 w 508208"/>
              <a:gd name="connsiteY4" fmla="*/ 16718 h 728711"/>
              <a:gd name="connsiteX5" fmla="*/ 350044 w 508208"/>
              <a:gd name="connsiteY5" fmla="*/ 21480 h 728711"/>
              <a:gd name="connsiteX6" fmla="*/ 369094 w 508208"/>
              <a:gd name="connsiteY6" fmla="*/ 31005 h 728711"/>
              <a:gd name="connsiteX7" fmla="*/ 385763 w 508208"/>
              <a:gd name="connsiteY7" fmla="*/ 38149 h 728711"/>
              <a:gd name="connsiteX8" fmla="*/ 400050 w 508208"/>
              <a:gd name="connsiteY8" fmla="*/ 45293 h 728711"/>
              <a:gd name="connsiteX9" fmla="*/ 414338 w 508208"/>
              <a:gd name="connsiteY9" fmla="*/ 52436 h 728711"/>
              <a:gd name="connsiteX10" fmla="*/ 421481 w 508208"/>
              <a:gd name="connsiteY10" fmla="*/ 57199 h 728711"/>
              <a:gd name="connsiteX11" fmla="*/ 447675 w 508208"/>
              <a:gd name="connsiteY11" fmla="*/ 64343 h 728711"/>
              <a:gd name="connsiteX12" fmla="*/ 454819 w 508208"/>
              <a:gd name="connsiteY12" fmla="*/ 66724 h 728711"/>
              <a:gd name="connsiteX13" fmla="*/ 464344 w 508208"/>
              <a:gd name="connsiteY13" fmla="*/ 69105 h 728711"/>
              <a:gd name="connsiteX14" fmla="*/ 473869 w 508208"/>
              <a:gd name="connsiteY14" fmla="*/ 73868 h 728711"/>
              <a:gd name="connsiteX15" fmla="*/ 500063 w 508208"/>
              <a:gd name="connsiteY15" fmla="*/ 81011 h 728711"/>
              <a:gd name="connsiteX16" fmla="*/ 502444 w 508208"/>
              <a:gd name="connsiteY16" fmla="*/ 88155 h 728711"/>
              <a:gd name="connsiteX17" fmla="*/ 497681 w 508208"/>
              <a:gd name="connsiteY17" fmla="*/ 102443 h 728711"/>
              <a:gd name="connsiteX18" fmla="*/ 500063 w 508208"/>
              <a:gd name="connsiteY18" fmla="*/ 166736 h 728711"/>
              <a:gd name="connsiteX19" fmla="*/ 502444 w 508208"/>
              <a:gd name="connsiteY19" fmla="*/ 264368 h 728711"/>
              <a:gd name="connsiteX20" fmla="*/ 500064 w 508208"/>
              <a:gd name="connsiteY20" fmla="*/ 402480 h 728711"/>
              <a:gd name="connsiteX21" fmla="*/ 497681 w 508208"/>
              <a:gd name="connsiteY21" fmla="*/ 509637 h 728711"/>
              <a:gd name="connsiteX22" fmla="*/ 500063 w 508208"/>
              <a:gd name="connsiteY22" fmla="*/ 538212 h 728711"/>
              <a:gd name="connsiteX23" fmla="*/ 497681 w 508208"/>
              <a:gd name="connsiteY23" fmla="*/ 566787 h 728711"/>
              <a:gd name="connsiteX24" fmla="*/ 495301 w 508208"/>
              <a:gd name="connsiteY24" fmla="*/ 469155 h 728711"/>
              <a:gd name="connsiteX25" fmla="*/ 500063 w 508208"/>
              <a:gd name="connsiteY25" fmla="*/ 497730 h 728711"/>
              <a:gd name="connsiteX26" fmla="*/ 502444 w 508208"/>
              <a:gd name="connsiteY26" fmla="*/ 581074 h 728711"/>
              <a:gd name="connsiteX27" fmla="*/ 492919 w 508208"/>
              <a:gd name="connsiteY27" fmla="*/ 626318 h 728711"/>
              <a:gd name="connsiteX28" fmla="*/ 507206 w 508208"/>
              <a:gd name="connsiteY28" fmla="*/ 662036 h 728711"/>
              <a:gd name="connsiteX29" fmla="*/ 504825 w 508208"/>
              <a:gd name="connsiteY29" fmla="*/ 716805 h 728711"/>
              <a:gd name="connsiteX30" fmla="*/ 485775 w 508208"/>
              <a:gd name="connsiteY30" fmla="*/ 719186 h 728711"/>
              <a:gd name="connsiteX31" fmla="*/ 478631 w 508208"/>
              <a:gd name="connsiteY31" fmla="*/ 721568 h 728711"/>
              <a:gd name="connsiteX32" fmla="*/ 461963 w 508208"/>
              <a:gd name="connsiteY32" fmla="*/ 723949 h 728711"/>
              <a:gd name="connsiteX33" fmla="*/ 395288 w 508208"/>
              <a:gd name="connsiteY33" fmla="*/ 721568 h 728711"/>
              <a:gd name="connsiteX34" fmla="*/ 369094 w 508208"/>
              <a:gd name="connsiteY34" fmla="*/ 723949 h 728711"/>
              <a:gd name="connsiteX35" fmla="*/ 316706 w 508208"/>
              <a:gd name="connsiteY35" fmla="*/ 726330 h 728711"/>
              <a:gd name="connsiteX36" fmla="*/ 138113 w 508208"/>
              <a:gd name="connsiteY36" fmla="*/ 728711 h 728711"/>
              <a:gd name="connsiteX37" fmla="*/ 14288 w 508208"/>
              <a:gd name="connsiteY37" fmla="*/ 726330 h 728711"/>
              <a:gd name="connsiteX38" fmla="*/ 11906 w 508208"/>
              <a:gd name="connsiteY38" fmla="*/ 719186 h 728711"/>
              <a:gd name="connsiteX39" fmla="*/ 7144 w 508208"/>
              <a:gd name="connsiteY39" fmla="*/ 695374 h 728711"/>
              <a:gd name="connsiteX40" fmla="*/ 2381 w 508208"/>
              <a:gd name="connsiteY40" fmla="*/ 669180 h 728711"/>
              <a:gd name="connsiteX41" fmla="*/ 4763 w 508208"/>
              <a:gd name="connsiteY41" fmla="*/ 557261 h 728711"/>
              <a:gd name="connsiteX42" fmla="*/ 0 w 508208"/>
              <a:gd name="connsiteY42" fmla="*/ 464393 h 728711"/>
              <a:gd name="connsiteX43" fmla="*/ 4763 w 508208"/>
              <a:gd name="connsiteY43" fmla="*/ 342949 h 728711"/>
              <a:gd name="connsiteX44" fmla="*/ 9525 w 508208"/>
              <a:gd name="connsiteY44" fmla="*/ 290561 h 728711"/>
              <a:gd name="connsiteX45" fmla="*/ 11906 w 508208"/>
              <a:gd name="connsiteY45" fmla="*/ 240555 h 728711"/>
              <a:gd name="connsiteX46" fmla="*/ 14288 w 508208"/>
              <a:gd name="connsiteY46" fmla="*/ 142924 h 728711"/>
              <a:gd name="connsiteX47" fmla="*/ 19050 w 508208"/>
              <a:gd name="connsiteY47" fmla="*/ 100061 h 728711"/>
              <a:gd name="connsiteX48" fmla="*/ 33338 w 508208"/>
              <a:gd name="connsiteY48" fmla="*/ 95299 h 728711"/>
              <a:gd name="connsiteX49" fmla="*/ 52388 w 508208"/>
              <a:gd name="connsiteY49" fmla="*/ 85774 h 728711"/>
              <a:gd name="connsiteX50" fmla="*/ 59531 w 508208"/>
              <a:gd name="connsiteY50" fmla="*/ 81011 h 728711"/>
              <a:gd name="connsiteX51" fmla="*/ 83344 w 508208"/>
              <a:gd name="connsiteY51" fmla="*/ 69105 h 728711"/>
              <a:gd name="connsiteX52" fmla="*/ 92869 w 508208"/>
              <a:gd name="connsiteY52" fmla="*/ 61961 h 728711"/>
              <a:gd name="connsiteX53" fmla="*/ 111919 w 508208"/>
              <a:gd name="connsiteY53" fmla="*/ 54818 h 728711"/>
              <a:gd name="connsiteX54" fmla="*/ 119063 w 508208"/>
              <a:gd name="connsiteY54" fmla="*/ 50055 h 728711"/>
              <a:gd name="connsiteX55" fmla="*/ 133350 w 508208"/>
              <a:gd name="connsiteY55" fmla="*/ 45293 h 728711"/>
              <a:gd name="connsiteX56" fmla="*/ 142875 w 508208"/>
              <a:gd name="connsiteY56" fmla="*/ 40530 h 728711"/>
              <a:gd name="connsiteX57" fmla="*/ 150019 w 508208"/>
              <a:gd name="connsiteY57" fmla="*/ 38149 h 728711"/>
              <a:gd name="connsiteX58" fmla="*/ 169069 w 508208"/>
              <a:gd name="connsiteY58" fmla="*/ 28624 h 728711"/>
              <a:gd name="connsiteX59" fmla="*/ 183356 w 508208"/>
              <a:gd name="connsiteY59" fmla="*/ 21480 h 728711"/>
              <a:gd name="connsiteX60" fmla="*/ 197644 w 508208"/>
              <a:gd name="connsiteY60" fmla="*/ 16718 h 728711"/>
              <a:gd name="connsiteX61" fmla="*/ 216694 w 508208"/>
              <a:gd name="connsiteY61" fmla="*/ 9574 h 728711"/>
              <a:gd name="connsiteX62" fmla="*/ 233363 w 508208"/>
              <a:gd name="connsiteY62" fmla="*/ 2430 h 728711"/>
              <a:gd name="connsiteX63" fmla="*/ 257175 w 508208"/>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502444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2381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7175 w 504970"/>
              <a:gd name="connsiteY0" fmla="*/ 49 h 728711"/>
              <a:gd name="connsiteX1" fmla="*/ 304800 w 504970"/>
              <a:gd name="connsiteY1" fmla="*/ 4811 h 728711"/>
              <a:gd name="connsiteX2" fmla="*/ 321469 w 504970"/>
              <a:gd name="connsiteY2" fmla="*/ 9574 h 728711"/>
              <a:gd name="connsiteX3" fmla="*/ 333375 w 504970"/>
              <a:gd name="connsiteY3" fmla="*/ 11955 h 728711"/>
              <a:gd name="connsiteX4" fmla="*/ 342900 w 504970"/>
              <a:gd name="connsiteY4" fmla="*/ 16718 h 728711"/>
              <a:gd name="connsiteX5" fmla="*/ 350044 w 504970"/>
              <a:gd name="connsiteY5" fmla="*/ 21480 h 728711"/>
              <a:gd name="connsiteX6" fmla="*/ 369094 w 504970"/>
              <a:gd name="connsiteY6" fmla="*/ 31005 h 728711"/>
              <a:gd name="connsiteX7" fmla="*/ 385763 w 504970"/>
              <a:gd name="connsiteY7" fmla="*/ 38149 h 728711"/>
              <a:gd name="connsiteX8" fmla="*/ 400050 w 504970"/>
              <a:gd name="connsiteY8" fmla="*/ 45293 h 728711"/>
              <a:gd name="connsiteX9" fmla="*/ 414338 w 504970"/>
              <a:gd name="connsiteY9" fmla="*/ 52436 h 728711"/>
              <a:gd name="connsiteX10" fmla="*/ 421481 w 504970"/>
              <a:gd name="connsiteY10" fmla="*/ 57199 h 728711"/>
              <a:gd name="connsiteX11" fmla="*/ 447675 w 504970"/>
              <a:gd name="connsiteY11" fmla="*/ 64343 h 728711"/>
              <a:gd name="connsiteX12" fmla="*/ 454819 w 504970"/>
              <a:gd name="connsiteY12" fmla="*/ 66724 h 728711"/>
              <a:gd name="connsiteX13" fmla="*/ 464344 w 504970"/>
              <a:gd name="connsiteY13" fmla="*/ 69105 h 728711"/>
              <a:gd name="connsiteX14" fmla="*/ 473869 w 504970"/>
              <a:gd name="connsiteY14" fmla="*/ 73868 h 728711"/>
              <a:gd name="connsiteX15" fmla="*/ 500063 w 504970"/>
              <a:gd name="connsiteY15" fmla="*/ 81011 h 728711"/>
              <a:gd name="connsiteX16" fmla="*/ 502444 w 504970"/>
              <a:gd name="connsiteY16" fmla="*/ 88155 h 728711"/>
              <a:gd name="connsiteX17" fmla="*/ 497681 w 504970"/>
              <a:gd name="connsiteY17" fmla="*/ 102443 h 728711"/>
              <a:gd name="connsiteX18" fmla="*/ 500063 w 504970"/>
              <a:gd name="connsiteY18" fmla="*/ 166736 h 728711"/>
              <a:gd name="connsiteX19" fmla="*/ 502444 w 504970"/>
              <a:gd name="connsiteY19" fmla="*/ 264368 h 728711"/>
              <a:gd name="connsiteX20" fmla="*/ 500064 w 504970"/>
              <a:gd name="connsiteY20" fmla="*/ 402480 h 728711"/>
              <a:gd name="connsiteX21" fmla="*/ 497681 w 504970"/>
              <a:gd name="connsiteY21" fmla="*/ 509637 h 728711"/>
              <a:gd name="connsiteX22" fmla="*/ 500063 w 504970"/>
              <a:gd name="connsiteY22" fmla="*/ 538212 h 728711"/>
              <a:gd name="connsiteX23" fmla="*/ 497681 w 504970"/>
              <a:gd name="connsiteY23" fmla="*/ 566787 h 728711"/>
              <a:gd name="connsiteX24" fmla="*/ 495301 w 504970"/>
              <a:gd name="connsiteY24" fmla="*/ 469155 h 728711"/>
              <a:gd name="connsiteX25" fmla="*/ 500063 w 504970"/>
              <a:gd name="connsiteY25" fmla="*/ 497730 h 728711"/>
              <a:gd name="connsiteX26" fmla="*/ 495300 w 504970"/>
              <a:gd name="connsiteY26" fmla="*/ 581074 h 728711"/>
              <a:gd name="connsiteX27" fmla="*/ 492919 w 504970"/>
              <a:gd name="connsiteY27" fmla="*/ 626318 h 728711"/>
              <a:gd name="connsiteX28" fmla="*/ 495300 w 504970"/>
              <a:gd name="connsiteY28" fmla="*/ 690611 h 728711"/>
              <a:gd name="connsiteX29" fmla="*/ 504825 w 504970"/>
              <a:gd name="connsiteY29" fmla="*/ 716805 h 728711"/>
              <a:gd name="connsiteX30" fmla="*/ 485775 w 504970"/>
              <a:gd name="connsiteY30" fmla="*/ 719186 h 728711"/>
              <a:gd name="connsiteX31" fmla="*/ 478631 w 504970"/>
              <a:gd name="connsiteY31" fmla="*/ 721568 h 728711"/>
              <a:gd name="connsiteX32" fmla="*/ 461963 w 504970"/>
              <a:gd name="connsiteY32" fmla="*/ 723949 h 728711"/>
              <a:gd name="connsiteX33" fmla="*/ 395288 w 504970"/>
              <a:gd name="connsiteY33" fmla="*/ 721568 h 728711"/>
              <a:gd name="connsiteX34" fmla="*/ 369094 w 504970"/>
              <a:gd name="connsiteY34" fmla="*/ 723949 h 728711"/>
              <a:gd name="connsiteX35" fmla="*/ 316706 w 504970"/>
              <a:gd name="connsiteY35" fmla="*/ 726330 h 728711"/>
              <a:gd name="connsiteX36" fmla="*/ 138113 w 504970"/>
              <a:gd name="connsiteY36" fmla="*/ 728711 h 728711"/>
              <a:gd name="connsiteX37" fmla="*/ 14288 w 504970"/>
              <a:gd name="connsiteY37" fmla="*/ 726330 h 728711"/>
              <a:gd name="connsiteX38" fmla="*/ 11906 w 504970"/>
              <a:gd name="connsiteY38" fmla="*/ 719186 h 728711"/>
              <a:gd name="connsiteX39" fmla="*/ 7144 w 504970"/>
              <a:gd name="connsiteY39" fmla="*/ 695374 h 728711"/>
              <a:gd name="connsiteX40" fmla="*/ 7143 w 504970"/>
              <a:gd name="connsiteY40" fmla="*/ 669180 h 728711"/>
              <a:gd name="connsiteX41" fmla="*/ 4763 w 504970"/>
              <a:gd name="connsiteY41" fmla="*/ 557261 h 728711"/>
              <a:gd name="connsiteX42" fmla="*/ 0 w 504970"/>
              <a:gd name="connsiteY42" fmla="*/ 464393 h 728711"/>
              <a:gd name="connsiteX43" fmla="*/ 4763 w 504970"/>
              <a:gd name="connsiteY43" fmla="*/ 342949 h 728711"/>
              <a:gd name="connsiteX44" fmla="*/ 9525 w 504970"/>
              <a:gd name="connsiteY44" fmla="*/ 290561 h 728711"/>
              <a:gd name="connsiteX45" fmla="*/ 11906 w 504970"/>
              <a:gd name="connsiteY45" fmla="*/ 240555 h 728711"/>
              <a:gd name="connsiteX46" fmla="*/ 14288 w 504970"/>
              <a:gd name="connsiteY46" fmla="*/ 142924 h 728711"/>
              <a:gd name="connsiteX47" fmla="*/ 19050 w 504970"/>
              <a:gd name="connsiteY47" fmla="*/ 100061 h 728711"/>
              <a:gd name="connsiteX48" fmla="*/ 33338 w 504970"/>
              <a:gd name="connsiteY48" fmla="*/ 95299 h 728711"/>
              <a:gd name="connsiteX49" fmla="*/ 52388 w 504970"/>
              <a:gd name="connsiteY49" fmla="*/ 85774 h 728711"/>
              <a:gd name="connsiteX50" fmla="*/ 59531 w 504970"/>
              <a:gd name="connsiteY50" fmla="*/ 81011 h 728711"/>
              <a:gd name="connsiteX51" fmla="*/ 83344 w 504970"/>
              <a:gd name="connsiteY51" fmla="*/ 69105 h 728711"/>
              <a:gd name="connsiteX52" fmla="*/ 92869 w 504970"/>
              <a:gd name="connsiteY52" fmla="*/ 61961 h 728711"/>
              <a:gd name="connsiteX53" fmla="*/ 111919 w 504970"/>
              <a:gd name="connsiteY53" fmla="*/ 54818 h 728711"/>
              <a:gd name="connsiteX54" fmla="*/ 119063 w 504970"/>
              <a:gd name="connsiteY54" fmla="*/ 50055 h 728711"/>
              <a:gd name="connsiteX55" fmla="*/ 133350 w 504970"/>
              <a:gd name="connsiteY55" fmla="*/ 45293 h 728711"/>
              <a:gd name="connsiteX56" fmla="*/ 142875 w 504970"/>
              <a:gd name="connsiteY56" fmla="*/ 40530 h 728711"/>
              <a:gd name="connsiteX57" fmla="*/ 150019 w 504970"/>
              <a:gd name="connsiteY57" fmla="*/ 38149 h 728711"/>
              <a:gd name="connsiteX58" fmla="*/ 169069 w 504970"/>
              <a:gd name="connsiteY58" fmla="*/ 28624 h 728711"/>
              <a:gd name="connsiteX59" fmla="*/ 183356 w 504970"/>
              <a:gd name="connsiteY59" fmla="*/ 21480 h 728711"/>
              <a:gd name="connsiteX60" fmla="*/ 197644 w 504970"/>
              <a:gd name="connsiteY60" fmla="*/ 16718 h 728711"/>
              <a:gd name="connsiteX61" fmla="*/ 216694 w 504970"/>
              <a:gd name="connsiteY61" fmla="*/ 9574 h 728711"/>
              <a:gd name="connsiteX62" fmla="*/ 233363 w 504970"/>
              <a:gd name="connsiteY62" fmla="*/ 2430 h 728711"/>
              <a:gd name="connsiteX63" fmla="*/ 257175 w 504970"/>
              <a:gd name="connsiteY63" fmla="*/ 49 h 728711"/>
              <a:gd name="connsiteX0" fmla="*/ 252431 w 500226"/>
              <a:gd name="connsiteY0" fmla="*/ 49 h 728711"/>
              <a:gd name="connsiteX1" fmla="*/ 300056 w 500226"/>
              <a:gd name="connsiteY1" fmla="*/ 4811 h 728711"/>
              <a:gd name="connsiteX2" fmla="*/ 316725 w 500226"/>
              <a:gd name="connsiteY2" fmla="*/ 9574 h 728711"/>
              <a:gd name="connsiteX3" fmla="*/ 328631 w 500226"/>
              <a:gd name="connsiteY3" fmla="*/ 11955 h 728711"/>
              <a:gd name="connsiteX4" fmla="*/ 338156 w 500226"/>
              <a:gd name="connsiteY4" fmla="*/ 16718 h 728711"/>
              <a:gd name="connsiteX5" fmla="*/ 345300 w 500226"/>
              <a:gd name="connsiteY5" fmla="*/ 21480 h 728711"/>
              <a:gd name="connsiteX6" fmla="*/ 364350 w 500226"/>
              <a:gd name="connsiteY6" fmla="*/ 31005 h 728711"/>
              <a:gd name="connsiteX7" fmla="*/ 381019 w 500226"/>
              <a:gd name="connsiteY7" fmla="*/ 38149 h 728711"/>
              <a:gd name="connsiteX8" fmla="*/ 395306 w 500226"/>
              <a:gd name="connsiteY8" fmla="*/ 45293 h 728711"/>
              <a:gd name="connsiteX9" fmla="*/ 409594 w 500226"/>
              <a:gd name="connsiteY9" fmla="*/ 52436 h 728711"/>
              <a:gd name="connsiteX10" fmla="*/ 416737 w 500226"/>
              <a:gd name="connsiteY10" fmla="*/ 57199 h 728711"/>
              <a:gd name="connsiteX11" fmla="*/ 442931 w 500226"/>
              <a:gd name="connsiteY11" fmla="*/ 64343 h 728711"/>
              <a:gd name="connsiteX12" fmla="*/ 450075 w 500226"/>
              <a:gd name="connsiteY12" fmla="*/ 66724 h 728711"/>
              <a:gd name="connsiteX13" fmla="*/ 459600 w 500226"/>
              <a:gd name="connsiteY13" fmla="*/ 69105 h 728711"/>
              <a:gd name="connsiteX14" fmla="*/ 469125 w 500226"/>
              <a:gd name="connsiteY14" fmla="*/ 73868 h 728711"/>
              <a:gd name="connsiteX15" fmla="*/ 495319 w 500226"/>
              <a:gd name="connsiteY15" fmla="*/ 81011 h 728711"/>
              <a:gd name="connsiteX16" fmla="*/ 497700 w 500226"/>
              <a:gd name="connsiteY16" fmla="*/ 88155 h 728711"/>
              <a:gd name="connsiteX17" fmla="*/ 492937 w 500226"/>
              <a:gd name="connsiteY17" fmla="*/ 102443 h 728711"/>
              <a:gd name="connsiteX18" fmla="*/ 495319 w 500226"/>
              <a:gd name="connsiteY18" fmla="*/ 166736 h 728711"/>
              <a:gd name="connsiteX19" fmla="*/ 497700 w 500226"/>
              <a:gd name="connsiteY19" fmla="*/ 264368 h 728711"/>
              <a:gd name="connsiteX20" fmla="*/ 495320 w 500226"/>
              <a:gd name="connsiteY20" fmla="*/ 402480 h 728711"/>
              <a:gd name="connsiteX21" fmla="*/ 492937 w 500226"/>
              <a:gd name="connsiteY21" fmla="*/ 509637 h 728711"/>
              <a:gd name="connsiteX22" fmla="*/ 495319 w 500226"/>
              <a:gd name="connsiteY22" fmla="*/ 538212 h 728711"/>
              <a:gd name="connsiteX23" fmla="*/ 492937 w 500226"/>
              <a:gd name="connsiteY23" fmla="*/ 566787 h 728711"/>
              <a:gd name="connsiteX24" fmla="*/ 490557 w 500226"/>
              <a:gd name="connsiteY24" fmla="*/ 469155 h 728711"/>
              <a:gd name="connsiteX25" fmla="*/ 495319 w 500226"/>
              <a:gd name="connsiteY25" fmla="*/ 497730 h 728711"/>
              <a:gd name="connsiteX26" fmla="*/ 490556 w 500226"/>
              <a:gd name="connsiteY26" fmla="*/ 581074 h 728711"/>
              <a:gd name="connsiteX27" fmla="*/ 488175 w 500226"/>
              <a:gd name="connsiteY27" fmla="*/ 626318 h 728711"/>
              <a:gd name="connsiteX28" fmla="*/ 490556 w 500226"/>
              <a:gd name="connsiteY28" fmla="*/ 690611 h 728711"/>
              <a:gd name="connsiteX29" fmla="*/ 500081 w 500226"/>
              <a:gd name="connsiteY29" fmla="*/ 716805 h 728711"/>
              <a:gd name="connsiteX30" fmla="*/ 481031 w 500226"/>
              <a:gd name="connsiteY30" fmla="*/ 719186 h 728711"/>
              <a:gd name="connsiteX31" fmla="*/ 473887 w 500226"/>
              <a:gd name="connsiteY31" fmla="*/ 721568 h 728711"/>
              <a:gd name="connsiteX32" fmla="*/ 457219 w 500226"/>
              <a:gd name="connsiteY32" fmla="*/ 723949 h 728711"/>
              <a:gd name="connsiteX33" fmla="*/ 390544 w 500226"/>
              <a:gd name="connsiteY33" fmla="*/ 721568 h 728711"/>
              <a:gd name="connsiteX34" fmla="*/ 364350 w 500226"/>
              <a:gd name="connsiteY34" fmla="*/ 723949 h 728711"/>
              <a:gd name="connsiteX35" fmla="*/ 311962 w 500226"/>
              <a:gd name="connsiteY35" fmla="*/ 726330 h 728711"/>
              <a:gd name="connsiteX36" fmla="*/ 133369 w 500226"/>
              <a:gd name="connsiteY36" fmla="*/ 728711 h 728711"/>
              <a:gd name="connsiteX37" fmla="*/ 9544 w 500226"/>
              <a:gd name="connsiteY37" fmla="*/ 726330 h 728711"/>
              <a:gd name="connsiteX38" fmla="*/ 7162 w 500226"/>
              <a:gd name="connsiteY38" fmla="*/ 719186 h 728711"/>
              <a:gd name="connsiteX39" fmla="*/ 2400 w 500226"/>
              <a:gd name="connsiteY39" fmla="*/ 695374 h 728711"/>
              <a:gd name="connsiteX40" fmla="*/ 2399 w 500226"/>
              <a:gd name="connsiteY40" fmla="*/ 669180 h 728711"/>
              <a:gd name="connsiteX41" fmla="*/ 19 w 500226"/>
              <a:gd name="connsiteY41" fmla="*/ 557261 h 728711"/>
              <a:gd name="connsiteX42" fmla="*/ 4781 w 500226"/>
              <a:gd name="connsiteY42" fmla="*/ 464393 h 728711"/>
              <a:gd name="connsiteX43" fmla="*/ 19 w 500226"/>
              <a:gd name="connsiteY43" fmla="*/ 342949 h 728711"/>
              <a:gd name="connsiteX44" fmla="*/ 4781 w 500226"/>
              <a:gd name="connsiteY44" fmla="*/ 290561 h 728711"/>
              <a:gd name="connsiteX45" fmla="*/ 7162 w 500226"/>
              <a:gd name="connsiteY45" fmla="*/ 240555 h 728711"/>
              <a:gd name="connsiteX46" fmla="*/ 9544 w 500226"/>
              <a:gd name="connsiteY46" fmla="*/ 142924 h 728711"/>
              <a:gd name="connsiteX47" fmla="*/ 14306 w 500226"/>
              <a:gd name="connsiteY47" fmla="*/ 100061 h 728711"/>
              <a:gd name="connsiteX48" fmla="*/ 28594 w 500226"/>
              <a:gd name="connsiteY48" fmla="*/ 95299 h 728711"/>
              <a:gd name="connsiteX49" fmla="*/ 47644 w 500226"/>
              <a:gd name="connsiteY49" fmla="*/ 85774 h 728711"/>
              <a:gd name="connsiteX50" fmla="*/ 54787 w 500226"/>
              <a:gd name="connsiteY50" fmla="*/ 81011 h 728711"/>
              <a:gd name="connsiteX51" fmla="*/ 78600 w 500226"/>
              <a:gd name="connsiteY51" fmla="*/ 69105 h 728711"/>
              <a:gd name="connsiteX52" fmla="*/ 88125 w 500226"/>
              <a:gd name="connsiteY52" fmla="*/ 61961 h 728711"/>
              <a:gd name="connsiteX53" fmla="*/ 107175 w 500226"/>
              <a:gd name="connsiteY53" fmla="*/ 54818 h 728711"/>
              <a:gd name="connsiteX54" fmla="*/ 114319 w 500226"/>
              <a:gd name="connsiteY54" fmla="*/ 50055 h 728711"/>
              <a:gd name="connsiteX55" fmla="*/ 128606 w 500226"/>
              <a:gd name="connsiteY55" fmla="*/ 45293 h 728711"/>
              <a:gd name="connsiteX56" fmla="*/ 138131 w 500226"/>
              <a:gd name="connsiteY56" fmla="*/ 40530 h 728711"/>
              <a:gd name="connsiteX57" fmla="*/ 145275 w 500226"/>
              <a:gd name="connsiteY57" fmla="*/ 38149 h 728711"/>
              <a:gd name="connsiteX58" fmla="*/ 164325 w 500226"/>
              <a:gd name="connsiteY58" fmla="*/ 28624 h 728711"/>
              <a:gd name="connsiteX59" fmla="*/ 178612 w 500226"/>
              <a:gd name="connsiteY59" fmla="*/ 21480 h 728711"/>
              <a:gd name="connsiteX60" fmla="*/ 192900 w 500226"/>
              <a:gd name="connsiteY60" fmla="*/ 16718 h 728711"/>
              <a:gd name="connsiteX61" fmla="*/ 211950 w 500226"/>
              <a:gd name="connsiteY61" fmla="*/ 9574 h 728711"/>
              <a:gd name="connsiteX62" fmla="*/ 228619 w 500226"/>
              <a:gd name="connsiteY62" fmla="*/ 2430 h 728711"/>
              <a:gd name="connsiteX63" fmla="*/ 252431 w 500226"/>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4783 w 500228"/>
              <a:gd name="connsiteY44" fmla="*/ 290561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7164 w 500228"/>
              <a:gd name="connsiteY38" fmla="*/ 71918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9546 w 500228"/>
              <a:gd name="connsiteY37" fmla="*/ 72633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8711"/>
              <a:gd name="connsiteX1" fmla="*/ 300058 w 500228"/>
              <a:gd name="connsiteY1" fmla="*/ 4811 h 728711"/>
              <a:gd name="connsiteX2" fmla="*/ 316727 w 500228"/>
              <a:gd name="connsiteY2" fmla="*/ 9574 h 728711"/>
              <a:gd name="connsiteX3" fmla="*/ 328633 w 500228"/>
              <a:gd name="connsiteY3" fmla="*/ 11955 h 728711"/>
              <a:gd name="connsiteX4" fmla="*/ 338158 w 500228"/>
              <a:gd name="connsiteY4" fmla="*/ 16718 h 728711"/>
              <a:gd name="connsiteX5" fmla="*/ 345302 w 500228"/>
              <a:gd name="connsiteY5" fmla="*/ 21480 h 728711"/>
              <a:gd name="connsiteX6" fmla="*/ 364352 w 500228"/>
              <a:gd name="connsiteY6" fmla="*/ 31005 h 728711"/>
              <a:gd name="connsiteX7" fmla="*/ 381021 w 500228"/>
              <a:gd name="connsiteY7" fmla="*/ 38149 h 728711"/>
              <a:gd name="connsiteX8" fmla="*/ 395308 w 500228"/>
              <a:gd name="connsiteY8" fmla="*/ 45293 h 728711"/>
              <a:gd name="connsiteX9" fmla="*/ 409596 w 500228"/>
              <a:gd name="connsiteY9" fmla="*/ 52436 h 728711"/>
              <a:gd name="connsiteX10" fmla="*/ 416739 w 500228"/>
              <a:gd name="connsiteY10" fmla="*/ 57199 h 728711"/>
              <a:gd name="connsiteX11" fmla="*/ 442933 w 500228"/>
              <a:gd name="connsiteY11" fmla="*/ 64343 h 728711"/>
              <a:gd name="connsiteX12" fmla="*/ 450077 w 500228"/>
              <a:gd name="connsiteY12" fmla="*/ 66724 h 728711"/>
              <a:gd name="connsiteX13" fmla="*/ 459602 w 500228"/>
              <a:gd name="connsiteY13" fmla="*/ 69105 h 728711"/>
              <a:gd name="connsiteX14" fmla="*/ 469127 w 500228"/>
              <a:gd name="connsiteY14" fmla="*/ 73868 h 728711"/>
              <a:gd name="connsiteX15" fmla="*/ 495321 w 500228"/>
              <a:gd name="connsiteY15" fmla="*/ 81011 h 728711"/>
              <a:gd name="connsiteX16" fmla="*/ 497702 w 500228"/>
              <a:gd name="connsiteY16" fmla="*/ 88155 h 728711"/>
              <a:gd name="connsiteX17" fmla="*/ 492939 w 500228"/>
              <a:gd name="connsiteY17" fmla="*/ 102443 h 728711"/>
              <a:gd name="connsiteX18" fmla="*/ 495321 w 500228"/>
              <a:gd name="connsiteY18" fmla="*/ 166736 h 728711"/>
              <a:gd name="connsiteX19" fmla="*/ 497702 w 500228"/>
              <a:gd name="connsiteY19" fmla="*/ 264368 h 728711"/>
              <a:gd name="connsiteX20" fmla="*/ 495322 w 500228"/>
              <a:gd name="connsiteY20" fmla="*/ 402480 h 728711"/>
              <a:gd name="connsiteX21" fmla="*/ 492939 w 500228"/>
              <a:gd name="connsiteY21" fmla="*/ 509637 h 728711"/>
              <a:gd name="connsiteX22" fmla="*/ 495321 w 500228"/>
              <a:gd name="connsiteY22" fmla="*/ 538212 h 728711"/>
              <a:gd name="connsiteX23" fmla="*/ 492939 w 500228"/>
              <a:gd name="connsiteY23" fmla="*/ 566787 h 728711"/>
              <a:gd name="connsiteX24" fmla="*/ 490559 w 500228"/>
              <a:gd name="connsiteY24" fmla="*/ 469155 h 728711"/>
              <a:gd name="connsiteX25" fmla="*/ 495321 w 500228"/>
              <a:gd name="connsiteY25" fmla="*/ 497730 h 728711"/>
              <a:gd name="connsiteX26" fmla="*/ 490558 w 500228"/>
              <a:gd name="connsiteY26" fmla="*/ 581074 h 728711"/>
              <a:gd name="connsiteX27" fmla="*/ 488177 w 500228"/>
              <a:gd name="connsiteY27" fmla="*/ 626318 h 728711"/>
              <a:gd name="connsiteX28" fmla="*/ 490558 w 500228"/>
              <a:gd name="connsiteY28" fmla="*/ 690611 h 728711"/>
              <a:gd name="connsiteX29" fmla="*/ 500083 w 500228"/>
              <a:gd name="connsiteY29" fmla="*/ 716805 h 728711"/>
              <a:gd name="connsiteX30" fmla="*/ 481033 w 500228"/>
              <a:gd name="connsiteY30" fmla="*/ 719186 h 728711"/>
              <a:gd name="connsiteX31" fmla="*/ 473889 w 500228"/>
              <a:gd name="connsiteY31" fmla="*/ 721568 h 728711"/>
              <a:gd name="connsiteX32" fmla="*/ 457221 w 500228"/>
              <a:gd name="connsiteY32" fmla="*/ 723949 h 728711"/>
              <a:gd name="connsiteX33" fmla="*/ 390546 w 500228"/>
              <a:gd name="connsiteY33" fmla="*/ 721568 h 728711"/>
              <a:gd name="connsiteX34" fmla="*/ 364352 w 500228"/>
              <a:gd name="connsiteY34" fmla="*/ 723949 h 728711"/>
              <a:gd name="connsiteX35" fmla="*/ 311964 w 500228"/>
              <a:gd name="connsiteY35" fmla="*/ 726330 h 728711"/>
              <a:gd name="connsiteX36" fmla="*/ 133371 w 500228"/>
              <a:gd name="connsiteY36" fmla="*/ 728711 h 728711"/>
              <a:gd name="connsiteX37" fmla="*/ 26215 w 500228"/>
              <a:gd name="connsiteY37" fmla="*/ 707280 h 728711"/>
              <a:gd name="connsiteX38" fmla="*/ 19070 w 500228"/>
              <a:gd name="connsiteY38" fmla="*/ 700136 h 728711"/>
              <a:gd name="connsiteX39" fmla="*/ 2402 w 500228"/>
              <a:gd name="connsiteY39" fmla="*/ 695374 h 728711"/>
              <a:gd name="connsiteX40" fmla="*/ 2401 w 500228"/>
              <a:gd name="connsiteY40" fmla="*/ 669180 h 728711"/>
              <a:gd name="connsiteX41" fmla="*/ 21 w 500228"/>
              <a:gd name="connsiteY41" fmla="*/ 557261 h 728711"/>
              <a:gd name="connsiteX42" fmla="*/ 4783 w 500228"/>
              <a:gd name="connsiteY42" fmla="*/ 464393 h 728711"/>
              <a:gd name="connsiteX43" fmla="*/ 4784 w 500228"/>
              <a:gd name="connsiteY43" fmla="*/ 340568 h 728711"/>
              <a:gd name="connsiteX44" fmla="*/ 11927 w 500228"/>
              <a:gd name="connsiteY44" fmla="*/ 288179 h 728711"/>
              <a:gd name="connsiteX45" fmla="*/ 7164 w 500228"/>
              <a:gd name="connsiteY45" fmla="*/ 240555 h 728711"/>
              <a:gd name="connsiteX46" fmla="*/ 9546 w 500228"/>
              <a:gd name="connsiteY46" fmla="*/ 142924 h 728711"/>
              <a:gd name="connsiteX47" fmla="*/ 14308 w 500228"/>
              <a:gd name="connsiteY47" fmla="*/ 100061 h 728711"/>
              <a:gd name="connsiteX48" fmla="*/ 28596 w 500228"/>
              <a:gd name="connsiteY48" fmla="*/ 95299 h 728711"/>
              <a:gd name="connsiteX49" fmla="*/ 47646 w 500228"/>
              <a:gd name="connsiteY49" fmla="*/ 85774 h 728711"/>
              <a:gd name="connsiteX50" fmla="*/ 54789 w 500228"/>
              <a:gd name="connsiteY50" fmla="*/ 81011 h 728711"/>
              <a:gd name="connsiteX51" fmla="*/ 78602 w 500228"/>
              <a:gd name="connsiteY51" fmla="*/ 69105 h 728711"/>
              <a:gd name="connsiteX52" fmla="*/ 88127 w 500228"/>
              <a:gd name="connsiteY52" fmla="*/ 61961 h 728711"/>
              <a:gd name="connsiteX53" fmla="*/ 107177 w 500228"/>
              <a:gd name="connsiteY53" fmla="*/ 54818 h 728711"/>
              <a:gd name="connsiteX54" fmla="*/ 114321 w 500228"/>
              <a:gd name="connsiteY54" fmla="*/ 50055 h 728711"/>
              <a:gd name="connsiteX55" fmla="*/ 128608 w 500228"/>
              <a:gd name="connsiteY55" fmla="*/ 45293 h 728711"/>
              <a:gd name="connsiteX56" fmla="*/ 138133 w 500228"/>
              <a:gd name="connsiteY56" fmla="*/ 40530 h 728711"/>
              <a:gd name="connsiteX57" fmla="*/ 145277 w 500228"/>
              <a:gd name="connsiteY57" fmla="*/ 38149 h 728711"/>
              <a:gd name="connsiteX58" fmla="*/ 164327 w 500228"/>
              <a:gd name="connsiteY58" fmla="*/ 28624 h 728711"/>
              <a:gd name="connsiteX59" fmla="*/ 178614 w 500228"/>
              <a:gd name="connsiteY59" fmla="*/ 21480 h 728711"/>
              <a:gd name="connsiteX60" fmla="*/ 192902 w 500228"/>
              <a:gd name="connsiteY60" fmla="*/ 16718 h 728711"/>
              <a:gd name="connsiteX61" fmla="*/ 211952 w 500228"/>
              <a:gd name="connsiteY61" fmla="*/ 9574 h 728711"/>
              <a:gd name="connsiteX62" fmla="*/ 228621 w 500228"/>
              <a:gd name="connsiteY62" fmla="*/ 2430 h 728711"/>
              <a:gd name="connsiteX63" fmla="*/ 252433 w 500228"/>
              <a:gd name="connsiteY63" fmla="*/ 49 h 728711"/>
              <a:gd name="connsiteX0" fmla="*/ 252433 w 500228"/>
              <a:gd name="connsiteY0" fmla="*/ 49 h 726330"/>
              <a:gd name="connsiteX1" fmla="*/ 300058 w 500228"/>
              <a:gd name="connsiteY1" fmla="*/ 4811 h 726330"/>
              <a:gd name="connsiteX2" fmla="*/ 316727 w 500228"/>
              <a:gd name="connsiteY2" fmla="*/ 9574 h 726330"/>
              <a:gd name="connsiteX3" fmla="*/ 328633 w 500228"/>
              <a:gd name="connsiteY3" fmla="*/ 11955 h 726330"/>
              <a:gd name="connsiteX4" fmla="*/ 338158 w 500228"/>
              <a:gd name="connsiteY4" fmla="*/ 16718 h 726330"/>
              <a:gd name="connsiteX5" fmla="*/ 345302 w 500228"/>
              <a:gd name="connsiteY5" fmla="*/ 21480 h 726330"/>
              <a:gd name="connsiteX6" fmla="*/ 364352 w 500228"/>
              <a:gd name="connsiteY6" fmla="*/ 31005 h 726330"/>
              <a:gd name="connsiteX7" fmla="*/ 381021 w 500228"/>
              <a:gd name="connsiteY7" fmla="*/ 38149 h 726330"/>
              <a:gd name="connsiteX8" fmla="*/ 395308 w 500228"/>
              <a:gd name="connsiteY8" fmla="*/ 45293 h 726330"/>
              <a:gd name="connsiteX9" fmla="*/ 409596 w 500228"/>
              <a:gd name="connsiteY9" fmla="*/ 52436 h 726330"/>
              <a:gd name="connsiteX10" fmla="*/ 416739 w 500228"/>
              <a:gd name="connsiteY10" fmla="*/ 57199 h 726330"/>
              <a:gd name="connsiteX11" fmla="*/ 442933 w 500228"/>
              <a:gd name="connsiteY11" fmla="*/ 64343 h 726330"/>
              <a:gd name="connsiteX12" fmla="*/ 450077 w 500228"/>
              <a:gd name="connsiteY12" fmla="*/ 66724 h 726330"/>
              <a:gd name="connsiteX13" fmla="*/ 459602 w 500228"/>
              <a:gd name="connsiteY13" fmla="*/ 69105 h 726330"/>
              <a:gd name="connsiteX14" fmla="*/ 469127 w 500228"/>
              <a:gd name="connsiteY14" fmla="*/ 73868 h 726330"/>
              <a:gd name="connsiteX15" fmla="*/ 495321 w 500228"/>
              <a:gd name="connsiteY15" fmla="*/ 81011 h 726330"/>
              <a:gd name="connsiteX16" fmla="*/ 497702 w 500228"/>
              <a:gd name="connsiteY16" fmla="*/ 88155 h 726330"/>
              <a:gd name="connsiteX17" fmla="*/ 492939 w 500228"/>
              <a:gd name="connsiteY17" fmla="*/ 102443 h 726330"/>
              <a:gd name="connsiteX18" fmla="*/ 495321 w 500228"/>
              <a:gd name="connsiteY18" fmla="*/ 166736 h 726330"/>
              <a:gd name="connsiteX19" fmla="*/ 497702 w 500228"/>
              <a:gd name="connsiteY19" fmla="*/ 264368 h 726330"/>
              <a:gd name="connsiteX20" fmla="*/ 495322 w 500228"/>
              <a:gd name="connsiteY20" fmla="*/ 402480 h 726330"/>
              <a:gd name="connsiteX21" fmla="*/ 492939 w 500228"/>
              <a:gd name="connsiteY21" fmla="*/ 509637 h 726330"/>
              <a:gd name="connsiteX22" fmla="*/ 495321 w 500228"/>
              <a:gd name="connsiteY22" fmla="*/ 538212 h 726330"/>
              <a:gd name="connsiteX23" fmla="*/ 492939 w 500228"/>
              <a:gd name="connsiteY23" fmla="*/ 566787 h 726330"/>
              <a:gd name="connsiteX24" fmla="*/ 490559 w 500228"/>
              <a:gd name="connsiteY24" fmla="*/ 469155 h 726330"/>
              <a:gd name="connsiteX25" fmla="*/ 495321 w 500228"/>
              <a:gd name="connsiteY25" fmla="*/ 497730 h 726330"/>
              <a:gd name="connsiteX26" fmla="*/ 490558 w 500228"/>
              <a:gd name="connsiteY26" fmla="*/ 581074 h 726330"/>
              <a:gd name="connsiteX27" fmla="*/ 488177 w 500228"/>
              <a:gd name="connsiteY27" fmla="*/ 626318 h 726330"/>
              <a:gd name="connsiteX28" fmla="*/ 490558 w 500228"/>
              <a:gd name="connsiteY28" fmla="*/ 690611 h 726330"/>
              <a:gd name="connsiteX29" fmla="*/ 500083 w 500228"/>
              <a:gd name="connsiteY29" fmla="*/ 716805 h 726330"/>
              <a:gd name="connsiteX30" fmla="*/ 481033 w 500228"/>
              <a:gd name="connsiteY30" fmla="*/ 719186 h 726330"/>
              <a:gd name="connsiteX31" fmla="*/ 473889 w 500228"/>
              <a:gd name="connsiteY31" fmla="*/ 721568 h 726330"/>
              <a:gd name="connsiteX32" fmla="*/ 457221 w 500228"/>
              <a:gd name="connsiteY32" fmla="*/ 723949 h 726330"/>
              <a:gd name="connsiteX33" fmla="*/ 390546 w 500228"/>
              <a:gd name="connsiteY33" fmla="*/ 721568 h 726330"/>
              <a:gd name="connsiteX34" fmla="*/ 364352 w 500228"/>
              <a:gd name="connsiteY34" fmla="*/ 723949 h 726330"/>
              <a:gd name="connsiteX35" fmla="*/ 311964 w 500228"/>
              <a:gd name="connsiteY35" fmla="*/ 726330 h 726330"/>
              <a:gd name="connsiteX36" fmla="*/ 135752 w 500228"/>
              <a:gd name="connsiteY36" fmla="*/ 709661 h 726330"/>
              <a:gd name="connsiteX37" fmla="*/ 26215 w 500228"/>
              <a:gd name="connsiteY37" fmla="*/ 707280 h 726330"/>
              <a:gd name="connsiteX38" fmla="*/ 19070 w 500228"/>
              <a:gd name="connsiteY38" fmla="*/ 700136 h 726330"/>
              <a:gd name="connsiteX39" fmla="*/ 2402 w 500228"/>
              <a:gd name="connsiteY39" fmla="*/ 695374 h 726330"/>
              <a:gd name="connsiteX40" fmla="*/ 2401 w 500228"/>
              <a:gd name="connsiteY40" fmla="*/ 669180 h 726330"/>
              <a:gd name="connsiteX41" fmla="*/ 21 w 500228"/>
              <a:gd name="connsiteY41" fmla="*/ 557261 h 726330"/>
              <a:gd name="connsiteX42" fmla="*/ 4783 w 500228"/>
              <a:gd name="connsiteY42" fmla="*/ 464393 h 726330"/>
              <a:gd name="connsiteX43" fmla="*/ 4784 w 500228"/>
              <a:gd name="connsiteY43" fmla="*/ 340568 h 726330"/>
              <a:gd name="connsiteX44" fmla="*/ 11927 w 500228"/>
              <a:gd name="connsiteY44" fmla="*/ 288179 h 726330"/>
              <a:gd name="connsiteX45" fmla="*/ 7164 w 500228"/>
              <a:gd name="connsiteY45" fmla="*/ 240555 h 726330"/>
              <a:gd name="connsiteX46" fmla="*/ 9546 w 500228"/>
              <a:gd name="connsiteY46" fmla="*/ 142924 h 726330"/>
              <a:gd name="connsiteX47" fmla="*/ 14308 w 500228"/>
              <a:gd name="connsiteY47" fmla="*/ 100061 h 726330"/>
              <a:gd name="connsiteX48" fmla="*/ 28596 w 500228"/>
              <a:gd name="connsiteY48" fmla="*/ 95299 h 726330"/>
              <a:gd name="connsiteX49" fmla="*/ 47646 w 500228"/>
              <a:gd name="connsiteY49" fmla="*/ 85774 h 726330"/>
              <a:gd name="connsiteX50" fmla="*/ 54789 w 500228"/>
              <a:gd name="connsiteY50" fmla="*/ 81011 h 726330"/>
              <a:gd name="connsiteX51" fmla="*/ 78602 w 500228"/>
              <a:gd name="connsiteY51" fmla="*/ 69105 h 726330"/>
              <a:gd name="connsiteX52" fmla="*/ 88127 w 500228"/>
              <a:gd name="connsiteY52" fmla="*/ 61961 h 726330"/>
              <a:gd name="connsiteX53" fmla="*/ 107177 w 500228"/>
              <a:gd name="connsiteY53" fmla="*/ 54818 h 726330"/>
              <a:gd name="connsiteX54" fmla="*/ 114321 w 500228"/>
              <a:gd name="connsiteY54" fmla="*/ 50055 h 726330"/>
              <a:gd name="connsiteX55" fmla="*/ 128608 w 500228"/>
              <a:gd name="connsiteY55" fmla="*/ 45293 h 726330"/>
              <a:gd name="connsiteX56" fmla="*/ 138133 w 500228"/>
              <a:gd name="connsiteY56" fmla="*/ 40530 h 726330"/>
              <a:gd name="connsiteX57" fmla="*/ 145277 w 500228"/>
              <a:gd name="connsiteY57" fmla="*/ 38149 h 726330"/>
              <a:gd name="connsiteX58" fmla="*/ 164327 w 500228"/>
              <a:gd name="connsiteY58" fmla="*/ 28624 h 726330"/>
              <a:gd name="connsiteX59" fmla="*/ 178614 w 500228"/>
              <a:gd name="connsiteY59" fmla="*/ 21480 h 726330"/>
              <a:gd name="connsiteX60" fmla="*/ 192902 w 500228"/>
              <a:gd name="connsiteY60" fmla="*/ 16718 h 726330"/>
              <a:gd name="connsiteX61" fmla="*/ 211952 w 500228"/>
              <a:gd name="connsiteY61" fmla="*/ 9574 h 726330"/>
              <a:gd name="connsiteX62" fmla="*/ 228621 w 500228"/>
              <a:gd name="connsiteY62" fmla="*/ 2430 h 726330"/>
              <a:gd name="connsiteX63" fmla="*/ 252433 w 500228"/>
              <a:gd name="connsiteY63" fmla="*/ 49 h 726330"/>
              <a:gd name="connsiteX0" fmla="*/ 252433 w 500228"/>
              <a:gd name="connsiteY0" fmla="*/ 49 h 724324"/>
              <a:gd name="connsiteX1" fmla="*/ 300058 w 500228"/>
              <a:gd name="connsiteY1" fmla="*/ 4811 h 724324"/>
              <a:gd name="connsiteX2" fmla="*/ 316727 w 500228"/>
              <a:gd name="connsiteY2" fmla="*/ 9574 h 724324"/>
              <a:gd name="connsiteX3" fmla="*/ 328633 w 500228"/>
              <a:gd name="connsiteY3" fmla="*/ 11955 h 724324"/>
              <a:gd name="connsiteX4" fmla="*/ 338158 w 500228"/>
              <a:gd name="connsiteY4" fmla="*/ 16718 h 724324"/>
              <a:gd name="connsiteX5" fmla="*/ 345302 w 500228"/>
              <a:gd name="connsiteY5" fmla="*/ 21480 h 724324"/>
              <a:gd name="connsiteX6" fmla="*/ 364352 w 500228"/>
              <a:gd name="connsiteY6" fmla="*/ 31005 h 724324"/>
              <a:gd name="connsiteX7" fmla="*/ 381021 w 500228"/>
              <a:gd name="connsiteY7" fmla="*/ 38149 h 724324"/>
              <a:gd name="connsiteX8" fmla="*/ 395308 w 500228"/>
              <a:gd name="connsiteY8" fmla="*/ 45293 h 724324"/>
              <a:gd name="connsiteX9" fmla="*/ 409596 w 500228"/>
              <a:gd name="connsiteY9" fmla="*/ 52436 h 724324"/>
              <a:gd name="connsiteX10" fmla="*/ 416739 w 500228"/>
              <a:gd name="connsiteY10" fmla="*/ 57199 h 724324"/>
              <a:gd name="connsiteX11" fmla="*/ 442933 w 500228"/>
              <a:gd name="connsiteY11" fmla="*/ 64343 h 724324"/>
              <a:gd name="connsiteX12" fmla="*/ 450077 w 500228"/>
              <a:gd name="connsiteY12" fmla="*/ 66724 h 724324"/>
              <a:gd name="connsiteX13" fmla="*/ 459602 w 500228"/>
              <a:gd name="connsiteY13" fmla="*/ 69105 h 724324"/>
              <a:gd name="connsiteX14" fmla="*/ 469127 w 500228"/>
              <a:gd name="connsiteY14" fmla="*/ 73868 h 724324"/>
              <a:gd name="connsiteX15" fmla="*/ 495321 w 500228"/>
              <a:gd name="connsiteY15" fmla="*/ 81011 h 724324"/>
              <a:gd name="connsiteX16" fmla="*/ 497702 w 500228"/>
              <a:gd name="connsiteY16" fmla="*/ 88155 h 724324"/>
              <a:gd name="connsiteX17" fmla="*/ 492939 w 500228"/>
              <a:gd name="connsiteY17" fmla="*/ 102443 h 724324"/>
              <a:gd name="connsiteX18" fmla="*/ 495321 w 500228"/>
              <a:gd name="connsiteY18" fmla="*/ 166736 h 724324"/>
              <a:gd name="connsiteX19" fmla="*/ 497702 w 500228"/>
              <a:gd name="connsiteY19" fmla="*/ 264368 h 724324"/>
              <a:gd name="connsiteX20" fmla="*/ 495322 w 500228"/>
              <a:gd name="connsiteY20" fmla="*/ 402480 h 724324"/>
              <a:gd name="connsiteX21" fmla="*/ 492939 w 500228"/>
              <a:gd name="connsiteY21" fmla="*/ 509637 h 724324"/>
              <a:gd name="connsiteX22" fmla="*/ 495321 w 500228"/>
              <a:gd name="connsiteY22" fmla="*/ 538212 h 724324"/>
              <a:gd name="connsiteX23" fmla="*/ 492939 w 500228"/>
              <a:gd name="connsiteY23" fmla="*/ 566787 h 724324"/>
              <a:gd name="connsiteX24" fmla="*/ 490559 w 500228"/>
              <a:gd name="connsiteY24" fmla="*/ 469155 h 724324"/>
              <a:gd name="connsiteX25" fmla="*/ 495321 w 500228"/>
              <a:gd name="connsiteY25" fmla="*/ 497730 h 724324"/>
              <a:gd name="connsiteX26" fmla="*/ 490558 w 500228"/>
              <a:gd name="connsiteY26" fmla="*/ 581074 h 724324"/>
              <a:gd name="connsiteX27" fmla="*/ 488177 w 500228"/>
              <a:gd name="connsiteY27" fmla="*/ 626318 h 724324"/>
              <a:gd name="connsiteX28" fmla="*/ 490558 w 500228"/>
              <a:gd name="connsiteY28" fmla="*/ 690611 h 724324"/>
              <a:gd name="connsiteX29" fmla="*/ 500083 w 500228"/>
              <a:gd name="connsiteY29" fmla="*/ 716805 h 724324"/>
              <a:gd name="connsiteX30" fmla="*/ 481033 w 500228"/>
              <a:gd name="connsiteY30" fmla="*/ 719186 h 724324"/>
              <a:gd name="connsiteX31" fmla="*/ 473889 w 500228"/>
              <a:gd name="connsiteY31" fmla="*/ 721568 h 724324"/>
              <a:gd name="connsiteX32" fmla="*/ 457221 w 500228"/>
              <a:gd name="connsiteY32" fmla="*/ 723949 h 724324"/>
              <a:gd name="connsiteX33" fmla="*/ 390546 w 500228"/>
              <a:gd name="connsiteY33" fmla="*/ 721568 h 724324"/>
              <a:gd name="connsiteX34" fmla="*/ 364352 w 500228"/>
              <a:gd name="connsiteY34" fmla="*/ 723949 h 724324"/>
              <a:gd name="connsiteX35" fmla="*/ 323871 w 500228"/>
              <a:gd name="connsiteY35" fmla="*/ 712042 h 724324"/>
              <a:gd name="connsiteX36" fmla="*/ 135752 w 500228"/>
              <a:gd name="connsiteY36" fmla="*/ 709661 h 724324"/>
              <a:gd name="connsiteX37" fmla="*/ 26215 w 500228"/>
              <a:gd name="connsiteY37" fmla="*/ 707280 h 724324"/>
              <a:gd name="connsiteX38" fmla="*/ 19070 w 500228"/>
              <a:gd name="connsiteY38" fmla="*/ 700136 h 724324"/>
              <a:gd name="connsiteX39" fmla="*/ 2402 w 500228"/>
              <a:gd name="connsiteY39" fmla="*/ 695374 h 724324"/>
              <a:gd name="connsiteX40" fmla="*/ 2401 w 500228"/>
              <a:gd name="connsiteY40" fmla="*/ 669180 h 724324"/>
              <a:gd name="connsiteX41" fmla="*/ 21 w 500228"/>
              <a:gd name="connsiteY41" fmla="*/ 557261 h 724324"/>
              <a:gd name="connsiteX42" fmla="*/ 4783 w 500228"/>
              <a:gd name="connsiteY42" fmla="*/ 464393 h 724324"/>
              <a:gd name="connsiteX43" fmla="*/ 4784 w 500228"/>
              <a:gd name="connsiteY43" fmla="*/ 340568 h 724324"/>
              <a:gd name="connsiteX44" fmla="*/ 11927 w 500228"/>
              <a:gd name="connsiteY44" fmla="*/ 288179 h 724324"/>
              <a:gd name="connsiteX45" fmla="*/ 7164 w 500228"/>
              <a:gd name="connsiteY45" fmla="*/ 240555 h 724324"/>
              <a:gd name="connsiteX46" fmla="*/ 9546 w 500228"/>
              <a:gd name="connsiteY46" fmla="*/ 142924 h 724324"/>
              <a:gd name="connsiteX47" fmla="*/ 14308 w 500228"/>
              <a:gd name="connsiteY47" fmla="*/ 100061 h 724324"/>
              <a:gd name="connsiteX48" fmla="*/ 28596 w 500228"/>
              <a:gd name="connsiteY48" fmla="*/ 95299 h 724324"/>
              <a:gd name="connsiteX49" fmla="*/ 47646 w 500228"/>
              <a:gd name="connsiteY49" fmla="*/ 85774 h 724324"/>
              <a:gd name="connsiteX50" fmla="*/ 54789 w 500228"/>
              <a:gd name="connsiteY50" fmla="*/ 81011 h 724324"/>
              <a:gd name="connsiteX51" fmla="*/ 78602 w 500228"/>
              <a:gd name="connsiteY51" fmla="*/ 69105 h 724324"/>
              <a:gd name="connsiteX52" fmla="*/ 88127 w 500228"/>
              <a:gd name="connsiteY52" fmla="*/ 61961 h 724324"/>
              <a:gd name="connsiteX53" fmla="*/ 107177 w 500228"/>
              <a:gd name="connsiteY53" fmla="*/ 54818 h 724324"/>
              <a:gd name="connsiteX54" fmla="*/ 114321 w 500228"/>
              <a:gd name="connsiteY54" fmla="*/ 50055 h 724324"/>
              <a:gd name="connsiteX55" fmla="*/ 128608 w 500228"/>
              <a:gd name="connsiteY55" fmla="*/ 45293 h 724324"/>
              <a:gd name="connsiteX56" fmla="*/ 138133 w 500228"/>
              <a:gd name="connsiteY56" fmla="*/ 40530 h 724324"/>
              <a:gd name="connsiteX57" fmla="*/ 145277 w 500228"/>
              <a:gd name="connsiteY57" fmla="*/ 38149 h 724324"/>
              <a:gd name="connsiteX58" fmla="*/ 164327 w 500228"/>
              <a:gd name="connsiteY58" fmla="*/ 28624 h 724324"/>
              <a:gd name="connsiteX59" fmla="*/ 178614 w 500228"/>
              <a:gd name="connsiteY59" fmla="*/ 21480 h 724324"/>
              <a:gd name="connsiteX60" fmla="*/ 192902 w 500228"/>
              <a:gd name="connsiteY60" fmla="*/ 16718 h 724324"/>
              <a:gd name="connsiteX61" fmla="*/ 211952 w 500228"/>
              <a:gd name="connsiteY61" fmla="*/ 9574 h 724324"/>
              <a:gd name="connsiteX62" fmla="*/ 228621 w 500228"/>
              <a:gd name="connsiteY62" fmla="*/ 2430 h 724324"/>
              <a:gd name="connsiteX63" fmla="*/ 252433 w 500228"/>
              <a:gd name="connsiteY63" fmla="*/ 49 h 724324"/>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390546 w 500228"/>
              <a:gd name="connsiteY33" fmla="*/ 721568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3949"/>
              <a:gd name="connsiteX1" fmla="*/ 300058 w 500228"/>
              <a:gd name="connsiteY1" fmla="*/ 4811 h 723949"/>
              <a:gd name="connsiteX2" fmla="*/ 316727 w 500228"/>
              <a:gd name="connsiteY2" fmla="*/ 9574 h 723949"/>
              <a:gd name="connsiteX3" fmla="*/ 328633 w 500228"/>
              <a:gd name="connsiteY3" fmla="*/ 11955 h 723949"/>
              <a:gd name="connsiteX4" fmla="*/ 338158 w 500228"/>
              <a:gd name="connsiteY4" fmla="*/ 16718 h 723949"/>
              <a:gd name="connsiteX5" fmla="*/ 345302 w 500228"/>
              <a:gd name="connsiteY5" fmla="*/ 21480 h 723949"/>
              <a:gd name="connsiteX6" fmla="*/ 364352 w 500228"/>
              <a:gd name="connsiteY6" fmla="*/ 31005 h 723949"/>
              <a:gd name="connsiteX7" fmla="*/ 381021 w 500228"/>
              <a:gd name="connsiteY7" fmla="*/ 38149 h 723949"/>
              <a:gd name="connsiteX8" fmla="*/ 395308 w 500228"/>
              <a:gd name="connsiteY8" fmla="*/ 45293 h 723949"/>
              <a:gd name="connsiteX9" fmla="*/ 409596 w 500228"/>
              <a:gd name="connsiteY9" fmla="*/ 52436 h 723949"/>
              <a:gd name="connsiteX10" fmla="*/ 416739 w 500228"/>
              <a:gd name="connsiteY10" fmla="*/ 57199 h 723949"/>
              <a:gd name="connsiteX11" fmla="*/ 442933 w 500228"/>
              <a:gd name="connsiteY11" fmla="*/ 64343 h 723949"/>
              <a:gd name="connsiteX12" fmla="*/ 450077 w 500228"/>
              <a:gd name="connsiteY12" fmla="*/ 66724 h 723949"/>
              <a:gd name="connsiteX13" fmla="*/ 459602 w 500228"/>
              <a:gd name="connsiteY13" fmla="*/ 69105 h 723949"/>
              <a:gd name="connsiteX14" fmla="*/ 469127 w 500228"/>
              <a:gd name="connsiteY14" fmla="*/ 73868 h 723949"/>
              <a:gd name="connsiteX15" fmla="*/ 495321 w 500228"/>
              <a:gd name="connsiteY15" fmla="*/ 81011 h 723949"/>
              <a:gd name="connsiteX16" fmla="*/ 497702 w 500228"/>
              <a:gd name="connsiteY16" fmla="*/ 88155 h 723949"/>
              <a:gd name="connsiteX17" fmla="*/ 492939 w 500228"/>
              <a:gd name="connsiteY17" fmla="*/ 102443 h 723949"/>
              <a:gd name="connsiteX18" fmla="*/ 495321 w 500228"/>
              <a:gd name="connsiteY18" fmla="*/ 166736 h 723949"/>
              <a:gd name="connsiteX19" fmla="*/ 497702 w 500228"/>
              <a:gd name="connsiteY19" fmla="*/ 264368 h 723949"/>
              <a:gd name="connsiteX20" fmla="*/ 495322 w 500228"/>
              <a:gd name="connsiteY20" fmla="*/ 402480 h 723949"/>
              <a:gd name="connsiteX21" fmla="*/ 492939 w 500228"/>
              <a:gd name="connsiteY21" fmla="*/ 509637 h 723949"/>
              <a:gd name="connsiteX22" fmla="*/ 495321 w 500228"/>
              <a:gd name="connsiteY22" fmla="*/ 538212 h 723949"/>
              <a:gd name="connsiteX23" fmla="*/ 492939 w 500228"/>
              <a:gd name="connsiteY23" fmla="*/ 566787 h 723949"/>
              <a:gd name="connsiteX24" fmla="*/ 490559 w 500228"/>
              <a:gd name="connsiteY24" fmla="*/ 469155 h 723949"/>
              <a:gd name="connsiteX25" fmla="*/ 495321 w 500228"/>
              <a:gd name="connsiteY25" fmla="*/ 497730 h 723949"/>
              <a:gd name="connsiteX26" fmla="*/ 490558 w 500228"/>
              <a:gd name="connsiteY26" fmla="*/ 581074 h 723949"/>
              <a:gd name="connsiteX27" fmla="*/ 488177 w 500228"/>
              <a:gd name="connsiteY27" fmla="*/ 626318 h 723949"/>
              <a:gd name="connsiteX28" fmla="*/ 490558 w 500228"/>
              <a:gd name="connsiteY28" fmla="*/ 690611 h 723949"/>
              <a:gd name="connsiteX29" fmla="*/ 500083 w 500228"/>
              <a:gd name="connsiteY29" fmla="*/ 716805 h 723949"/>
              <a:gd name="connsiteX30" fmla="*/ 481033 w 500228"/>
              <a:gd name="connsiteY30" fmla="*/ 719186 h 723949"/>
              <a:gd name="connsiteX31" fmla="*/ 473889 w 500228"/>
              <a:gd name="connsiteY31" fmla="*/ 721568 h 723949"/>
              <a:gd name="connsiteX32" fmla="*/ 457221 w 500228"/>
              <a:gd name="connsiteY32" fmla="*/ 723949 h 723949"/>
              <a:gd name="connsiteX33" fmla="*/ 402452 w 500228"/>
              <a:gd name="connsiteY33" fmla="*/ 707281 h 723949"/>
              <a:gd name="connsiteX34" fmla="*/ 373877 w 500228"/>
              <a:gd name="connsiteY34" fmla="*/ 712043 h 723949"/>
              <a:gd name="connsiteX35" fmla="*/ 323871 w 500228"/>
              <a:gd name="connsiteY35" fmla="*/ 712042 h 723949"/>
              <a:gd name="connsiteX36" fmla="*/ 135752 w 500228"/>
              <a:gd name="connsiteY36" fmla="*/ 709661 h 723949"/>
              <a:gd name="connsiteX37" fmla="*/ 26215 w 500228"/>
              <a:gd name="connsiteY37" fmla="*/ 707280 h 723949"/>
              <a:gd name="connsiteX38" fmla="*/ 19070 w 500228"/>
              <a:gd name="connsiteY38" fmla="*/ 700136 h 723949"/>
              <a:gd name="connsiteX39" fmla="*/ 2402 w 500228"/>
              <a:gd name="connsiteY39" fmla="*/ 695374 h 723949"/>
              <a:gd name="connsiteX40" fmla="*/ 2401 w 500228"/>
              <a:gd name="connsiteY40" fmla="*/ 669180 h 723949"/>
              <a:gd name="connsiteX41" fmla="*/ 21 w 500228"/>
              <a:gd name="connsiteY41" fmla="*/ 557261 h 723949"/>
              <a:gd name="connsiteX42" fmla="*/ 4783 w 500228"/>
              <a:gd name="connsiteY42" fmla="*/ 464393 h 723949"/>
              <a:gd name="connsiteX43" fmla="*/ 4784 w 500228"/>
              <a:gd name="connsiteY43" fmla="*/ 340568 h 723949"/>
              <a:gd name="connsiteX44" fmla="*/ 11927 w 500228"/>
              <a:gd name="connsiteY44" fmla="*/ 288179 h 723949"/>
              <a:gd name="connsiteX45" fmla="*/ 7164 w 500228"/>
              <a:gd name="connsiteY45" fmla="*/ 240555 h 723949"/>
              <a:gd name="connsiteX46" fmla="*/ 9546 w 500228"/>
              <a:gd name="connsiteY46" fmla="*/ 142924 h 723949"/>
              <a:gd name="connsiteX47" fmla="*/ 14308 w 500228"/>
              <a:gd name="connsiteY47" fmla="*/ 100061 h 723949"/>
              <a:gd name="connsiteX48" fmla="*/ 28596 w 500228"/>
              <a:gd name="connsiteY48" fmla="*/ 95299 h 723949"/>
              <a:gd name="connsiteX49" fmla="*/ 47646 w 500228"/>
              <a:gd name="connsiteY49" fmla="*/ 85774 h 723949"/>
              <a:gd name="connsiteX50" fmla="*/ 54789 w 500228"/>
              <a:gd name="connsiteY50" fmla="*/ 81011 h 723949"/>
              <a:gd name="connsiteX51" fmla="*/ 78602 w 500228"/>
              <a:gd name="connsiteY51" fmla="*/ 69105 h 723949"/>
              <a:gd name="connsiteX52" fmla="*/ 88127 w 500228"/>
              <a:gd name="connsiteY52" fmla="*/ 61961 h 723949"/>
              <a:gd name="connsiteX53" fmla="*/ 107177 w 500228"/>
              <a:gd name="connsiteY53" fmla="*/ 54818 h 723949"/>
              <a:gd name="connsiteX54" fmla="*/ 114321 w 500228"/>
              <a:gd name="connsiteY54" fmla="*/ 50055 h 723949"/>
              <a:gd name="connsiteX55" fmla="*/ 128608 w 500228"/>
              <a:gd name="connsiteY55" fmla="*/ 45293 h 723949"/>
              <a:gd name="connsiteX56" fmla="*/ 138133 w 500228"/>
              <a:gd name="connsiteY56" fmla="*/ 40530 h 723949"/>
              <a:gd name="connsiteX57" fmla="*/ 145277 w 500228"/>
              <a:gd name="connsiteY57" fmla="*/ 38149 h 723949"/>
              <a:gd name="connsiteX58" fmla="*/ 164327 w 500228"/>
              <a:gd name="connsiteY58" fmla="*/ 28624 h 723949"/>
              <a:gd name="connsiteX59" fmla="*/ 178614 w 500228"/>
              <a:gd name="connsiteY59" fmla="*/ 21480 h 723949"/>
              <a:gd name="connsiteX60" fmla="*/ 192902 w 500228"/>
              <a:gd name="connsiteY60" fmla="*/ 16718 h 723949"/>
              <a:gd name="connsiteX61" fmla="*/ 211952 w 500228"/>
              <a:gd name="connsiteY61" fmla="*/ 9574 h 723949"/>
              <a:gd name="connsiteX62" fmla="*/ 228621 w 500228"/>
              <a:gd name="connsiteY62" fmla="*/ 2430 h 723949"/>
              <a:gd name="connsiteX63" fmla="*/ 252433 w 500228"/>
              <a:gd name="connsiteY63" fmla="*/ 49 h 723949"/>
              <a:gd name="connsiteX0" fmla="*/ 252433 w 500228"/>
              <a:gd name="connsiteY0" fmla="*/ 49 h 721836"/>
              <a:gd name="connsiteX1" fmla="*/ 300058 w 500228"/>
              <a:gd name="connsiteY1" fmla="*/ 4811 h 721836"/>
              <a:gd name="connsiteX2" fmla="*/ 316727 w 500228"/>
              <a:gd name="connsiteY2" fmla="*/ 9574 h 721836"/>
              <a:gd name="connsiteX3" fmla="*/ 328633 w 500228"/>
              <a:gd name="connsiteY3" fmla="*/ 11955 h 721836"/>
              <a:gd name="connsiteX4" fmla="*/ 338158 w 500228"/>
              <a:gd name="connsiteY4" fmla="*/ 16718 h 721836"/>
              <a:gd name="connsiteX5" fmla="*/ 345302 w 500228"/>
              <a:gd name="connsiteY5" fmla="*/ 21480 h 721836"/>
              <a:gd name="connsiteX6" fmla="*/ 364352 w 500228"/>
              <a:gd name="connsiteY6" fmla="*/ 31005 h 721836"/>
              <a:gd name="connsiteX7" fmla="*/ 381021 w 500228"/>
              <a:gd name="connsiteY7" fmla="*/ 38149 h 721836"/>
              <a:gd name="connsiteX8" fmla="*/ 395308 w 500228"/>
              <a:gd name="connsiteY8" fmla="*/ 45293 h 721836"/>
              <a:gd name="connsiteX9" fmla="*/ 409596 w 500228"/>
              <a:gd name="connsiteY9" fmla="*/ 52436 h 721836"/>
              <a:gd name="connsiteX10" fmla="*/ 416739 w 500228"/>
              <a:gd name="connsiteY10" fmla="*/ 57199 h 721836"/>
              <a:gd name="connsiteX11" fmla="*/ 442933 w 500228"/>
              <a:gd name="connsiteY11" fmla="*/ 64343 h 721836"/>
              <a:gd name="connsiteX12" fmla="*/ 450077 w 500228"/>
              <a:gd name="connsiteY12" fmla="*/ 66724 h 721836"/>
              <a:gd name="connsiteX13" fmla="*/ 459602 w 500228"/>
              <a:gd name="connsiteY13" fmla="*/ 69105 h 721836"/>
              <a:gd name="connsiteX14" fmla="*/ 469127 w 500228"/>
              <a:gd name="connsiteY14" fmla="*/ 73868 h 721836"/>
              <a:gd name="connsiteX15" fmla="*/ 495321 w 500228"/>
              <a:gd name="connsiteY15" fmla="*/ 81011 h 721836"/>
              <a:gd name="connsiteX16" fmla="*/ 497702 w 500228"/>
              <a:gd name="connsiteY16" fmla="*/ 88155 h 721836"/>
              <a:gd name="connsiteX17" fmla="*/ 492939 w 500228"/>
              <a:gd name="connsiteY17" fmla="*/ 102443 h 721836"/>
              <a:gd name="connsiteX18" fmla="*/ 495321 w 500228"/>
              <a:gd name="connsiteY18" fmla="*/ 166736 h 721836"/>
              <a:gd name="connsiteX19" fmla="*/ 497702 w 500228"/>
              <a:gd name="connsiteY19" fmla="*/ 264368 h 721836"/>
              <a:gd name="connsiteX20" fmla="*/ 495322 w 500228"/>
              <a:gd name="connsiteY20" fmla="*/ 402480 h 721836"/>
              <a:gd name="connsiteX21" fmla="*/ 492939 w 500228"/>
              <a:gd name="connsiteY21" fmla="*/ 509637 h 721836"/>
              <a:gd name="connsiteX22" fmla="*/ 495321 w 500228"/>
              <a:gd name="connsiteY22" fmla="*/ 538212 h 721836"/>
              <a:gd name="connsiteX23" fmla="*/ 492939 w 500228"/>
              <a:gd name="connsiteY23" fmla="*/ 566787 h 721836"/>
              <a:gd name="connsiteX24" fmla="*/ 490559 w 500228"/>
              <a:gd name="connsiteY24" fmla="*/ 469155 h 721836"/>
              <a:gd name="connsiteX25" fmla="*/ 495321 w 500228"/>
              <a:gd name="connsiteY25" fmla="*/ 497730 h 721836"/>
              <a:gd name="connsiteX26" fmla="*/ 490558 w 500228"/>
              <a:gd name="connsiteY26" fmla="*/ 581074 h 721836"/>
              <a:gd name="connsiteX27" fmla="*/ 488177 w 500228"/>
              <a:gd name="connsiteY27" fmla="*/ 626318 h 721836"/>
              <a:gd name="connsiteX28" fmla="*/ 490558 w 500228"/>
              <a:gd name="connsiteY28" fmla="*/ 690611 h 721836"/>
              <a:gd name="connsiteX29" fmla="*/ 500083 w 500228"/>
              <a:gd name="connsiteY29" fmla="*/ 716805 h 721836"/>
              <a:gd name="connsiteX30" fmla="*/ 481033 w 500228"/>
              <a:gd name="connsiteY30" fmla="*/ 719186 h 721836"/>
              <a:gd name="connsiteX31" fmla="*/ 473889 w 500228"/>
              <a:gd name="connsiteY31" fmla="*/ 721568 h 721836"/>
              <a:gd name="connsiteX32" fmla="*/ 459602 w 500228"/>
              <a:gd name="connsiteY32" fmla="*/ 712042 h 721836"/>
              <a:gd name="connsiteX33" fmla="*/ 402452 w 500228"/>
              <a:gd name="connsiteY33" fmla="*/ 707281 h 721836"/>
              <a:gd name="connsiteX34" fmla="*/ 373877 w 500228"/>
              <a:gd name="connsiteY34" fmla="*/ 712043 h 721836"/>
              <a:gd name="connsiteX35" fmla="*/ 323871 w 500228"/>
              <a:gd name="connsiteY35" fmla="*/ 712042 h 721836"/>
              <a:gd name="connsiteX36" fmla="*/ 135752 w 500228"/>
              <a:gd name="connsiteY36" fmla="*/ 709661 h 721836"/>
              <a:gd name="connsiteX37" fmla="*/ 26215 w 500228"/>
              <a:gd name="connsiteY37" fmla="*/ 707280 h 721836"/>
              <a:gd name="connsiteX38" fmla="*/ 19070 w 500228"/>
              <a:gd name="connsiteY38" fmla="*/ 700136 h 721836"/>
              <a:gd name="connsiteX39" fmla="*/ 2402 w 500228"/>
              <a:gd name="connsiteY39" fmla="*/ 695374 h 721836"/>
              <a:gd name="connsiteX40" fmla="*/ 2401 w 500228"/>
              <a:gd name="connsiteY40" fmla="*/ 669180 h 721836"/>
              <a:gd name="connsiteX41" fmla="*/ 21 w 500228"/>
              <a:gd name="connsiteY41" fmla="*/ 557261 h 721836"/>
              <a:gd name="connsiteX42" fmla="*/ 4783 w 500228"/>
              <a:gd name="connsiteY42" fmla="*/ 464393 h 721836"/>
              <a:gd name="connsiteX43" fmla="*/ 4784 w 500228"/>
              <a:gd name="connsiteY43" fmla="*/ 340568 h 721836"/>
              <a:gd name="connsiteX44" fmla="*/ 11927 w 500228"/>
              <a:gd name="connsiteY44" fmla="*/ 288179 h 721836"/>
              <a:gd name="connsiteX45" fmla="*/ 7164 w 500228"/>
              <a:gd name="connsiteY45" fmla="*/ 240555 h 721836"/>
              <a:gd name="connsiteX46" fmla="*/ 9546 w 500228"/>
              <a:gd name="connsiteY46" fmla="*/ 142924 h 721836"/>
              <a:gd name="connsiteX47" fmla="*/ 14308 w 500228"/>
              <a:gd name="connsiteY47" fmla="*/ 100061 h 721836"/>
              <a:gd name="connsiteX48" fmla="*/ 28596 w 500228"/>
              <a:gd name="connsiteY48" fmla="*/ 95299 h 721836"/>
              <a:gd name="connsiteX49" fmla="*/ 47646 w 500228"/>
              <a:gd name="connsiteY49" fmla="*/ 85774 h 721836"/>
              <a:gd name="connsiteX50" fmla="*/ 54789 w 500228"/>
              <a:gd name="connsiteY50" fmla="*/ 81011 h 721836"/>
              <a:gd name="connsiteX51" fmla="*/ 78602 w 500228"/>
              <a:gd name="connsiteY51" fmla="*/ 69105 h 721836"/>
              <a:gd name="connsiteX52" fmla="*/ 88127 w 500228"/>
              <a:gd name="connsiteY52" fmla="*/ 61961 h 721836"/>
              <a:gd name="connsiteX53" fmla="*/ 107177 w 500228"/>
              <a:gd name="connsiteY53" fmla="*/ 54818 h 721836"/>
              <a:gd name="connsiteX54" fmla="*/ 114321 w 500228"/>
              <a:gd name="connsiteY54" fmla="*/ 50055 h 721836"/>
              <a:gd name="connsiteX55" fmla="*/ 128608 w 500228"/>
              <a:gd name="connsiteY55" fmla="*/ 45293 h 721836"/>
              <a:gd name="connsiteX56" fmla="*/ 138133 w 500228"/>
              <a:gd name="connsiteY56" fmla="*/ 40530 h 721836"/>
              <a:gd name="connsiteX57" fmla="*/ 145277 w 500228"/>
              <a:gd name="connsiteY57" fmla="*/ 38149 h 721836"/>
              <a:gd name="connsiteX58" fmla="*/ 164327 w 500228"/>
              <a:gd name="connsiteY58" fmla="*/ 28624 h 721836"/>
              <a:gd name="connsiteX59" fmla="*/ 178614 w 500228"/>
              <a:gd name="connsiteY59" fmla="*/ 21480 h 721836"/>
              <a:gd name="connsiteX60" fmla="*/ 192902 w 500228"/>
              <a:gd name="connsiteY60" fmla="*/ 16718 h 721836"/>
              <a:gd name="connsiteX61" fmla="*/ 211952 w 500228"/>
              <a:gd name="connsiteY61" fmla="*/ 9574 h 721836"/>
              <a:gd name="connsiteX62" fmla="*/ 228621 w 500228"/>
              <a:gd name="connsiteY62" fmla="*/ 2430 h 721836"/>
              <a:gd name="connsiteX63" fmla="*/ 252433 w 500228"/>
              <a:gd name="connsiteY63" fmla="*/ 49 h 721836"/>
              <a:gd name="connsiteX0" fmla="*/ 252433 w 500228"/>
              <a:gd name="connsiteY0" fmla="*/ 49 h 720414"/>
              <a:gd name="connsiteX1" fmla="*/ 300058 w 500228"/>
              <a:gd name="connsiteY1" fmla="*/ 4811 h 720414"/>
              <a:gd name="connsiteX2" fmla="*/ 316727 w 500228"/>
              <a:gd name="connsiteY2" fmla="*/ 9574 h 720414"/>
              <a:gd name="connsiteX3" fmla="*/ 328633 w 500228"/>
              <a:gd name="connsiteY3" fmla="*/ 11955 h 720414"/>
              <a:gd name="connsiteX4" fmla="*/ 338158 w 500228"/>
              <a:gd name="connsiteY4" fmla="*/ 16718 h 720414"/>
              <a:gd name="connsiteX5" fmla="*/ 345302 w 500228"/>
              <a:gd name="connsiteY5" fmla="*/ 21480 h 720414"/>
              <a:gd name="connsiteX6" fmla="*/ 364352 w 500228"/>
              <a:gd name="connsiteY6" fmla="*/ 31005 h 720414"/>
              <a:gd name="connsiteX7" fmla="*/ 381021 w 500228"/>
              <a:gd name="connsiteY7" fmla="*/ 38149 h 720414"/>
              <a:gd name="connsiteX8" fmla="*/ 395308 w 500228"/>
              <a:gd name="connsiteY8" fmla="*/ 45293 h 720414"/>
              <a:gd name="connsiteX9" fmla="*/ 409596 w 500228"/>
              <a:gd name="connsiteY9" fmla="*/ 52436 h 720414"/>
              <a:gd name="connsiteX10" fmla="*/ 416739 w 500228"/>
              <a:gd name="connsiteY10" fmla="*/ 57199 h 720414"/>
              <a:gd name="connsiteX11" fmla="*/ 442933 w 500228"/>
              <a:gd name="connsiteY11" fmla="*/ 64343 h 720414"/>
              <a:gd name="connsiteX12" fmla="*/ 450077 w 500228"/>
              <a:gd name="connsiteY12" fmla="*/ 66724 h 720414"/>
              <a:gd name="connsiteX13" fmla="*/ 459602 w 500228"/>
              <a:gd name="connsiteY13" fmla="*/ 69105 h 720414"/>
              <a:gd name="connsiteX14" fmla="*/ 469127 w 500228"/>
              <a:gd name="connsiteY14" fmla="*/ 73868 h 720414"/>
              <a:gd name="connsiteX15" fmla="*/ 495321 w 500228"/>
              <a:gd name="connsiteY15" fmla="*/ 81011 h 720414"/>
              <a:gd name="connsiteX16" fmla="*/ 497702 w 500228"/>
              <a:gd name="connsiteY16" fmla="*/ 88155 h 720414"/>
              <a:gd name="connsiteX17" fmla="*/ 492939 w 500228"/>
              <a:gd name="connsiteY17" fmla="*/ 102443 h 720414"/>
              <a:gd name="connsiteX18" fmla="*/ 495321 w 500228"/>
              <a:gd name="connsiteY18" fmla="*/ 166736 h 720414"/>
              <a:gd name="connsiteX19" fmla="*/ 497702 w 500228"/>
              <a:gd name="connsiteY19" fmla="*/ 264368 h 720414"/>
              <a:gd name="connsiteX20" fmla="*/ 495322 w 500228"/>
              <a:gd name="connsiteY20" fmla="*/ 402480 h 720414"/>
              <a:gd name="connsiteX21" fmla="*/ 492939 w 500228"/>
              <a:gd name="connsiteY21" fmla="*/ 509637 h 720414"/>
              <a:gd name="connsiteX22" fmla="*/ 495321 w 500228"/>
              <a:gd name="connsiteY22" fmla="*/ 538212 h 720414"/>
              <a:gd name="connsiteX23" fmla="*/ 492939 w 500228"/>
              <a:gd name="connsiteY23" fmla="*/ 566787 h 720414"/>
              <a:gd name="connsiteX24" fmla="*/ 490559 w 500228"/>
              <a:gd name="connsiteY24" fmla="*/ 469155 h 720414"/>
              <a:gd name="connsiteX25" fmla="*/ 495321 w 500228"/>
              <a:gd name="connsiteY25" fmla="*/ 497730 h 720414"/>
              <a:gd name="connsiteX26" fmla="*/ 490558 w 500228"/>
              <a:gd name="connsiteY26" fmla="*/ 581074 h 720414"/>
              <a:gd name="connsiteX27" fmla="*/ 488177 w 500228"/>
              <a:gd name="connsiteY27" fmla="*/ 626318 h 720414"/>
              <a:gd name="connsiteX28" fmla="*/ 490558 w 500228"/>
              <a:gd name="connsiteY28" fmla="*/ 690611 h 720414"/>
              <a:gd name="connsiteX29" fmla="*/ 500083 w 500228"/>
              <a:gd name="connsiteY29" fmla="*/ 716805 h 720414"/>
              <a:gd name="connsiteX30" fmla="*/ 481033 w 500228"/>
              <a:gd name="connsiteY30" fmla="*/ 719186 h 720414"/>
              <a:gd name="connsiteX31" fmla="*/ 473889 w 500228"/>
              <a:gd name="connsiteY31" fmla="*/ 707280 h 720414"/>
              <a:gd name="connsiteX32" fmla="*/ 459602 w 500228"/>
              <a:gd name="connsiteY32" fmla="*/ 712042 h 720414"/>
              <a:gd name="connsiteX33" fmla="*/ 402452 w 500228"/>
              <a:gd name="connsiteY33" fmla="*/ 707281 h 720414"/>
              <a:gd name="connsiteX34" fmla="*/ 373877 w 500228"/>
              <a:gd name="connsiteY34" fmla="*/ 712043 h 720414"/>
              <a:gd name="connsiteX35" fmla="*/ 323871 w 500228"/>
              <a:gd name="connsiteY35" fmla="*/ 712042 h 720414"/>
              <a:gd name="connsiteX36" fmla="*/ 135752 w 500228"/>
              <a:gd name="connsiteY36" fmla="*/ 709661 h 720414"/>
              <a:gd name="connsiteX37" fmla="*/ 26215 w 500228"/>
              <a:gd name="connsiteY37" fmla="*/ 707280 h 720414"/>
              <a:gd name="connsiteX38" fmla="*/ 19070 w 500228"/>
              <a:gd name="connsiteY38" fmla="*/ 700136 h 720414"/>
              <a:gd name="connsiteX39" fmla="*/ 2402 w 500228"/>
              <a:gd name="connsiteY39" fmla="*/ 695374 h 720414"/>
              <a:gd name="connsiteX40" fmla="*/ 2401 w 500228"/>
              <a:gd name="connsiteY40" fmla="*/ 669180 h 720414"/>
              <a:gd name="connsiteX41" fmla="*/ 21 w 500228"/>
              <a:gd name="connsiteY41" fmla="*/ 557261 h 720414"/>
              <a:gd name="connsiteX42" fmla="*/ 4783 w 500228"/>
              <a:gd name="connsiteY42" fmla="*/ 464393 h 720414"/>
              <a:gd name="connsiteX43" fmla="*/ 4784 w 500228"/>
              <a:gd name="connsiteY43" fmla="*/ 340568 h 720414"/>
              <a:gd name="connsiteX44" fmla="*/ 11927 w 500228"/>
              <a:gd name="connsiteY44" fmla="*/ 288179 h 720414"/>
              <a:gd name="connsiteX45" fmla="*/ 7164 w 500228"/>
              <a:gd name="connsiteY45" fmla="*/ 240555 h 720414"/>
              <a:gd name="connsiteX46" fmla="*/ 9546 w 500228"/>
              <a:gd name="connsiteY46" fmla="*/ 142924 h 720414"/>
              <a:gd name="connsiteX47" fmla="*/ 14308 w 500228"/>
              <a:gd name="connsiteY47" fmla="*/ 100061 h 720414"/>
              <a:gd name="connsiteX48" fmla="*/ 28596 w 500228"/>
              <a:gd name="connsiteY48" fmla="*/ 95299 h 720414"/>
              <a:gd name="connsiteX49" fmla="*/ 47646 w 500228"/>
              <a:gd name="connsiteY49" fmla="*/ 85774 h 720414"/>
              <a:gd name="connsiteX50" fmla="*/ 54789 w 500228"/>
              <a:gd name="connsiteY50" fmla="*/ 81011 h 720414"/>
              <a:gd name="connsiteX51" fmla="*/ 78602 w 500228"/>
              <a:gd name="connsiteY51" fmla="*/ 69105 h 720414"/>
              <a:gd name="connsiteX52" fmla="*/ 88127 w 500228"/>
              <a:gd name="connsiteY52" fmla="*/ 61961 h 720414"/>
              <a:gd name="connsiteX53" fmla="*/ 107177 w 500228"/>
              <a:gd name="connsiteY53" fmla="*/ 54818 h 720414"/>
              <a:gd name="connsiteX54" fmla="*/ 114321 w 500228"/>
              <a:gd name="connsiteY54" fmla="*/ 50055 h 720414"/>
              <a:gd name="connsiteX55" fmla="*/ 128608 w 500228"/>
              <a:gd name="connsiteY55" fmla="*/ 45293 h 720414"/>
              <a:gd name="connsiteX56" fmla="*/ 138133 w 500228"/>
              <a:gd name="connsiteY56" fmla="*/ 40530 h 720414"/>
              <a:gd name="connsiteX57" fmla="*/ 145277 w 500228"/>
              <a:gd name="connsiteY57" fmla="*/ 38149 h 720414"/>
              <a:gd name="connsiteX58" fmla="*/ 164327 w 500228"/>
              <a:gd name="connsiteY58" fmla="*/ 28624 h 720414"/>
              <a:gd name="connsiteX59" fmla="*/ 178614 w 500228"/>
              <a:gd name="connsiteY59" fmla="*/ 21480 h 720414"/>
              <a:gd name="connsiteX60" fmla="*/ 192902 w 500228"/>
              <a:gd name="connsiteY60" fmla="*/ 16718 h 720414"/>
              <a:gd name="connsiteX61" fmla="*/ 211952 w 500228"/>
              <a:gd name="connsiteY61" fmla="*/ 9574 h 720414"/>
              <a:gd name="connsiteX62" fmla="*/ 228621 w 500228"/>
              <a:gd name="connsiteY62" fmla="*/ 2430 h 720414"/>
              <a:gd name="connsiteX63" fmla="*/ 252433 w 500228"/>
              <a:gd name="connsiteY63" fmla="*/ 49 h 720414"/>
              <a:gd name="connsiteX0" fmla="*/ 252433 w 497729"/>
              <a:gd name="connsiteY0" fmla="*/ 49 h 719396"/>
              <a:gd name="connsiteX1" fmla="*/ 300058 w 497729"/>
              <a:gd name="connsiteY1" fmla="*/ 4811 h 719396"/>
              <a:gd name="connsiteX2" fmla="*/ 316727 w 497729"/>
              <a:gd name="connsiteY2" fmla="*/ 9574 h 719396"/>
              <a:gd name="connsiteX3" fmla="*/ 328633 w 497729"/>
              <a:gd name="connsiteY3" fmla="*/ 11955 h 719396"/>
              <a:gd name="connsiteX4" fmla="*/ 338158 w 497729"/>
              <a:gd name="connsiteY4" fmla="*/ 16718 h 719396"/>
              <a:gd name="connsiteX5" fmla="*/ 345302 w 497729"/>
              <a:gd name="connsiteY5" fmla="*/ 21480 h 719396"/>
              <a:gd name="connsiteX6" fmla="*/ 364352 w 497729"/>
              <a:gd name="connsiteY6" fmla="*/ 31005 h 719396"/>
              <a:gd name="connsiteX7" fmla="*/ 381021 w 497729"/>
              <a:gd name="connsiteY7" fmla="*/ 38149 h 719396"/>
              <a:gd name="connsiteX8" fmla="*/ 395308 w 497729"/>
              <a:gd name="connsiteY8" fmla="*/ 45293 h 719396"/>
              <a:gd name="connsiteX9" fmla="*/ 409596 w 497729"/>
              <a:gd name="connsiteY9" fmla="*/ 52436 h 719396"/>
              <a:gd name="connsiteX10" fmla="*/ 416739 w 497729"/>
              <a:gd name="connsiteY10" fmla="*/ 57199 h 719396"/>
              <a:gd name="connsiteX11" fmla="*/ 442933 w 497729"/>
              <a:gd name="connsiteY11" fmla="*/ 64343 h 719396"/>
              <a:gd name="connsiteX12" fmla="*/ 450077 w 497729"/>
              <a:gd name="connsiteY12" fmla="*/ 66724 h 719396"/>
              <a:gd name="connsiteX13" fmla="*/ 459602 w 497729"/>
              <a:gd name="connsiteY13" fmla="*/ 69105 h 719396"/>
              <a:gd name="connsiteX14" fmla="*/ 469127 w 497729"/>
              <a:gd name="connsiteY14" fmla="*/ 73868 h 719396"/>
              <a:gd name="connsiteX15" fmla="*/ 495321 w 497729"/>
              <a:gd name="connsiteY15" fmla="*/ 81011 h 719396"/>
              <a:gd name="connsiteX16" fmla="*/ 497702 w 497729"/>
              <a:gd name="connsiteY16" fmla="*/ 88155 h 719396"/>
              <a:gd name="connsiteX17" fmla="*/ 492939 w 497729"/>
              <a:gd name="connsiteY17" fmla="*/ 102443 h 719396"/>
              <a:gd name="connsiteX18" fmla="*/ 495321 w 497729"/>
              <a:gd name="connsiteY18" fmla="*/ 166736 h 719396"/>
              <a:gd name="connsiteX19" fmla="*/ 497702 w 497729"/>
              <a:gd name="connsiteY19" fmla="*/ 264368 h 719396"/>
              <a:gd name="connsiteX20" fmla="*/ 495322 w 497729"/>
              <a:gd name="connsiteY20" fmla="*/ 402480 h 719396"/>
              <a:gd name="connsiteX21" fmla="*/ 492939 w 497729"/>
              <a:gd name="connsiteY21" fmla="*/ 509637 h 719396"/>
              <a:gd name="connsiteX22" fmla="*/ 495321 w 497729"/>
              <a:gd name="connsiteY22" fmla="*/ 538212 h 719396"/>
              <a:gd name="connsiteX23" fmla="*/ 492939 w 497729"/>
              <a:gd name="connsiteY23" fmla="*/ 566787 h 719396"/>
              <a:gd name="connsiteX24" fmla="*/ 490559 w 497729"/>
              <a:gd name="connsiteY24" fmla="*/ 469155 h 719396"/>
              <a:gd name="connsiteX25" fmla="*/ 495321 w 497729"/>
              <a:gd name="connsiteY25" fmla="*/ 497730 h 719396"/>
              <a:gd name="connsiteX26" fmla="*/ 490558 w 497729"/>
              <a:gd name="connsiteY26" fmla="*/ 581074 h 719396"/>
              <a:gd name="connsiteX27" fmla="*/ 488177 w 497729"/>
              <a:gd name="connsiteY27" fmla="*/ 626318 h 719396"/>
              <a:gd name="connsiteX28" fmla="*/ 490558 w 497729"/>
              <a:gd name="connsiteY28" fmla="*/ 690611 h 719396"/>
              <a:gd name="connsiteX29" fmla="*/ 483415 w 497729"/>
              <a:gd name="connsiteY29" fmla="*/ 695373 h 719396"/>
              <a:gd name="connsiteX30" fmla="*/ 481033 w 497729"/>
              <a:gd name="connsiteY30" fmla="*/ 719186 h 719396"/>
              <a:gd name="connsiteX31" fmla="*/ 473889 w 497729"/>
              <a:gd name="connsiteY31" fmla="*/ 707280 h 719396"/>
              <a:gd name="connsiteX32" fmla="*/ 459602 w 497729"/>
              <a:gd name="connsiteY32" fmla="*/ 712042 h 719396"/>
              <a:gd name="connsiteX33" fmla="*/ 402452 w 497729"/>
              <a:gd name="connsiteY33" fmla="*/ 707281 h 719396"/>
              <a:gd name="connsiteX34" fmla="*/ 373877 w 497729"/>
              <a:gd name="connsiteY34" fmla="*/ 712043 h 719396"/>
              <a:gd name="connsiteX35" fmla="*/ 323871 w 497729"/>
              <a:gd name="connsiteY35" fmla="*/ 712042 h 719396"/>
              <a:gd name="connsiteX36" fmla="*/ 135752 w 497729"/>
              <a:gd name="connsiteY36" fmla="*/ 709661 h 719396"/>
              <a:gd name="connsiteX37" fmla="*/ 26215 w 497729"/>
              <a:gd name="connsiteY37" fmla="*/ 707280 h 719396"/>
              <a:gd name="connsiteX38" fmla="*/ 19070 w 497729"/>
              <a:gd name="connsiteY38" fmla="*/ 700136 h 719396"/>
              <a:gd name="connsiteX39" fmla="*/ 2402 w 497729"/>
              <a:gd name="connsiteY39" fmla="*/ 695374 h 719396"/>
              <a:gd name="connsiteX40" fmla="*/ 2401 w 497729"/>
              <a:gd name="connsiteY40" fmla="*/ 669180 h 719396"/>
              <a:gd name="connsiteX41" fmla="*/ 21 w 497729"/>
              <a:gd name="connsiteY41" fmla="*/ 557261 h 719396"/>
              <a:gd name="connsiteX42" fmla="*/ 4783 w 497729"/>
              <a:gd name="connsiteY42" fmla="*/ 464393 h 719396"/>
              <a:gd name="connsiteX43" fmla="*/ 4784 w 497729"/>
              <a:gd name="connsiteY43" fmla="*/ 340568 h 719396"/>
              <a:gd name="connsiteX44" fmla="*/ 11927 w 497729"/>
              <a:gd name="connsiteY44" fmla="*/ 288179 h 719396"/>
              <a:gd name="connsiteX45" fmla="*/ 7164 w 497729"/>
              <a:gd name="connsiteY45" fmla="*/ 240555 h 719396"/>
              <a:gd name="connsiteX46" fmla="*/ 9546 w 497729"/>
              <a:gd name="connsiteY46" fmla="*/ 142924 h 719396"/>
              <a:gd name="connsiteX47" fmla="*/ 14308 w 497729"/>
              <a:gd name="connsiteY47" fmla="*/ 100061 h 719396"/>
              <a:gd name="connsiteX48" fmla="*/ 28596 w 497729"/>
              <a:gd name="connsiteY48" fmla="*/ 95299 h 719396"/>
              <a:gd name="connsiteX49" fmla="*/ 47646 w 497729"/>
              <a:gd name="connsiteY49" fmla="*/ 85774 h 719396"/>
              <a:gd name="connsiteX50" fmla="*/ 54789 w 497729"/>
              <a:gd name="connsiteY50" fmla="*/ 81011 h 719396"/>
              <a:gd name="connsiteX51" fmla="*/ 78602 w 497729"/>
              <a:gd name="connsiteY51" fmla="*/ 69105 h 719396"/>
              <a:gd name="connsiteX52" fmla="*/ 88127 w 497729"/>
              <a:gd name="connsiteY52" fmla="*/ 61961 h 719396"/>
              <a:gd name="connsiteX53" fmla="*/ 107177 w 497729"/>
              <a:gd name="connsiteY53" fmla="*/ 54818 h 719396"/>
              <a:gd name="connsiteX54" fmla="*/ 114321 w 497729"/>
              <a:gd name="connsiteY54" fmla="*/ 50055 h 719396"/>
              <a:gd name="connsiteX55" fmla="*/ 128608 w 497729"/>
              <a:gd name="connsiteY55" fmla="*/ 45293 h 719396"/>
              <a:gd name="connsiteX56" fmla="*/ 138133 w 497729"/>
              <a:gd name="connsiteY56" fmla="*/ 40530 h 719396"/>
              <a:gd name="connsiteX57" fmla="*/ 145277 w 497729"/>
              <a:gd name="connsiteY57" fmla="*/ 38149 h 719396"/>
              <a:gd name="connsiteX58" fmla="*/ 164327 w 497729"/>
              <a:gd name="connsiteY58" fmla="*/ 28624 h 719396"/>
              <a:gd name="connsiteX59" fmla="*/ 178614 w 497729"/>
              <a:gd name="connsiteY59" fmla="*/ 21480 h 719396"/>
              <a:gd name="connsiteX60" fmla="*/ 192902 w 497729"/>
              <a:gd name="connsiteY60" fmla="*/ 16718 h 719396"/>
              <a:gd name="connsiteX61" fmla="*/ 211952 w 497729"/>
              <a:gd name="connsiteY61" fmla="*/ 9574 h 719396"/>
              <a:gd name="connsiteX62" fmla="*/ 228621 w 497729"/>
              <a:gd name="connsiteY62" fmla="*/ 2430 h 719396"/>
              <a:gd name="connsiteX63" fmla="*/ 252433 w 497729"/>
              <a:gd name="connsiteY63" fmla="*/ 49 h 719396"/>
              <a:gd name="connsiteX0" fmla="*/ 252433 w 497729"/>
              <a:gd name="connsiteY0" fmla="*/ 49 h 712327"/>
              <a:gd name="connsiteX1" fmla="*/ 300058 w 497729"/>
              <a:gd name="connsiteY1" fmla="*/ 4811 h 712327"/>
              <a:gd name="connsiteX2" fmla="*/ 316727 w 497729"/>
              <a:gd name="connsiteY2" fmla="*/ 9574 h 712327"/>
              <a:gd name="connsiteX3" fmla="*/ 328633 w 497729"/>
              <a:gd name="connsiteY3" fmla="*/ 11955 h 712327"/>
              <a:gd name="connsiteX4" fmla="*/ 338158 w 497729"/>
              <a:gd name="connsiteY4" fmla="*/ 16718 h 712327"/>
              <a:gd name="connsiteX5" fmla="*/ 345302 w 497729"/>
              <a:gd name="connsiteY5" fmla="*/ 21480 h 712327"/>
              <a:gd name="connsiteX6" fmla="*/ 364352 w 497729"/>
              <a:gd name="connsiteY6" fmla="*/ 31005 h 712327"/>
              <a:gd name="connsiteX7" fmla="*/ 381021 w 497729"/>
              <a:gd name="connsiteY7" fmla="*/ 38149 h 712327"/>
              <a:gd name="connsiteX8" fmla="*/ 395308 w 497729"/>
              <a:gd name="connsiteY8" fmla="*/ 45293 h 712327"/>
              <a:gd name="connsiteX9" fmla="*/ 409596 w 497729"/>
              <a:gd name="connsiteY9" fmla="*/ 52436 h 712327"/>
              <a:gd name="connsiteX10" fmla="*/ 416739 w 497729"/>
              <a:gd name="connsiteY10" fmla="*/ 57199 h 712327"/>
              <a:gd name="connsiteX11" fmla="*/ 442933 w 497729"/>
              <a:gd name="connsiteY11" fmla="*/ 64343 h 712327"/>
              <a:gd name="connsiteX12" fmla="*/ 450077 w 497729"/>
              <a:gd name="connsiteY12" fmla="*/ 66724 h 712327"/>
              <a:gd name="connsiteX13" fmla="*/ 459602 w 497729"/>
              <a:gd name="connsiteY13" fmla="*/ 69105 h 712327"/>
              <a:gd name="connsiteX14" fmla="*/ 469127 w 497729"/>
              <a:gd name="connsiteY14" fmla="*/ 73868 h 712327"/>
              <a:gd name="connsiteX15" fmla="*/ 495321 w 497729"/>
              <a:gd name="connsiteY15" fmla="*/ 81011 h 712327"/>
              <a:gd name="connsiteX16" fmla="*/ 497702 w 497729"/>
              <a:gd name="connsiteY16" fmla="*/ 88155 h 712327"/>
              <a:gd name="connsiteX17" fmla="*/ 492939 w 497729"/>
              <a:gd name="connsiteY17" fmla="*/ 102443 h 712327"/>
              <a:gd name="connsiteX18" fmla="*/ 495321 w 497729"/>
              <a:gd name="connsiteY18" fmla="*/ 166736 h 712327"/>
              <a:gd name="connsiteX19" fmla="*/ 497702 w 497729"/>
              <a:gd name="connsiteY19" fmla="*/ 264368 h 712327"/>
              <a:gd name="connsiteX20" fmla="*/ 495322 w 497729"/>
              <a:gd name="connsiteY20" fmla="*/ 402480 h 712327"/>
              <a:gd name="connsiteX21" fmla="*/ 492939 w 497729"/>
              <a:gd name="connsiteY21" fmla="*/ 509637 h 712327"/>
              <a:gd name="connsiteX22" fmla="*/ 495321 w 497729"/>
              <a:gd name="connsiteY22" fmla="*/ 538212 h 712327"/>
              <a:gd name="connsiteX23" fmla="*/ 492939 w 497729"/>
              <a:gd name="connsiteY23" fmla="*/ 566787 h 712327"/>
              <a:gd name="connsiteX24" fmla="*/ 490559 w 497729"/>
              <a:gd name="connsiteY24" fmla="*/ 469155 h 712327"/>
              <a:gd name="connsiteX25" fmla="*/ 495321 w 497729"/>
              <a:gd name="connsiteY25" fmla="*/ 497730 h 712327"/>
              <a:gd name="connsiteX26" fmla="*/ 490558 w 497729"/>
              <a:gd name="connsiteY26" fmla="*/ 581074 h 712327"/>
              <a:gd name="connsiteX27" fmla="*/ 488177 w 497729"/>
              <a:gd name="connsiteY27" fmla="*/ 626318 h 712327"/>
              <a:gd name="connsiteX28" fmla="*/ 490558 w 497729"/>
              <a:gd name="connsiteY28" fmla="*/ 690611 h 712327"/>
              <a:gd name="connsiteX29" fmla="*/ 483415 w 497729"/>
              <a:gd name="connsiteY29" fmla="*/ 695373 h 712327"/>
              <a:gd name="connsiteX30" fmla="*/ 481033 w 497729"/>
              <a:gd name="connsiteY30" fmla="*/ 702517 h 712327"/>
              <a:gd name="connsiteX31" fmla="*/ 473889 w 497729"/>
              <a:gd name="connsiteY31" fmla="*/ 707280 h 712327"/>
              <a:gd name="connsiteX32" fmla="*/ 459602 w 497729"/>
              <a:gd name="connsiteY32" fmla="*/ 712042 h 712327"/>
              <a:gd name="connsiteX33" fmla="*/ 402452 w 497729"/>
              <a:gd name="connsiteY33" fmla="*/ 707281 h 712327"/>
              <a:gd name="connsiteX34" fmla="*/ 373877 w 497729"/>
              <a:gd name="connsiteY34" fmla="*/ 712043 h 712327"/>
              <a:gd name="connsiteX35" fmla="*/ 323871 w 497729"/>
              <a:gd name="connsiteY35" fmla="*/ 712042 h 712327"/>
              <a:gd name="connsiteX36" fmla="*/ 135752 w 497729"/>
              <a:gd name="connsiteY36" fmla="*/ 709661 h 712327"/>
              <a:gd name="connsiteX37" fmla="*/ 26215 w 497729"/>
              <a:gd name="connsiteY37" fmla="*/ 707280 h 712327"/>
              <a:gd name="connsiteX38" fmla="*/ 19070 w 497729"/>
              <a:gd name="connsiteY38" fmla="*/ 700136 h 712327"/>
              <a:gd name="connsiteX39" fmla="*/ 2402 w 497729"/>
              <a:gd name="connsiteY39" fmla="*/ 695374 h 712327"/>
              <a:gd name="connsiteX40" fmla="*/ 2401 w 497729"/>
              <a:gd name="connsiteY40" fmla="*/ 669180 h 712327"/>
              <a:gd name="connsiteX41" fmla="*/ 21 w 497729"/>
              <a:gd name="connsiteY41" fmla="*/ 557261 h 712327"/>
              <a:gd name="connsiteX42" fmla="*/ 4783 w 497729"/>
              <a:gd name="connsiteY42" fmla="*/ 464393 h 712327"/>
              <a:gd name="connsiteX43" fmla="*/ 4784 w 497729"/>
              <a:gd name="connsiteY43" fmla="*/ 340568 h 712327"/>
              <a:gd name="connsiteX44" fmla="*/ 11927 w 497729"/>
              <a:gd name="connsiteY44" fmla="*/ 288179 h 712327"/>
              <a:gd name="connsiteX45" fmla="*/ 7164 w 497729"/>
              <a:gd name="connsiteY45" fmla="*/ 240555 h 712327"/>
              <a:gd name="connsiteX46" fmla="*/ 9546 w 497729"/>
              <a:gd name="connsiteY46" fmla="*/ 142924 h 712327"/>
              <a:gd name="connsiteX47" fmla="*/ 14308 w 497729"/>
              <a:gd name="connsiteY47" fmla="*/ 100061 h 712327"/>
              <a:gd name="connsiteX48" fmla="*/ 28596 w 497729"/>
              <a:gd name="connsiteY48" fmla="*/ 95299 h 712327"/>
              <a:gd name="connsiteX49" fmla="*/ 47646 w 497729"/>
              <a:gd name="connsiteY49" fmla="*/ 85774 h 712327"/>
              <a:gd name="connsiteX50" fmla="*/ 54789 w 497729"/>
              <a:gd name="connsiteY50" fmla="*/ 81011 h 712327"/>
              <a:gd name="connsiteX51" fmla="*/ 78602 w 497729"/>
              <a:gd name="connsiteY51" fmla="*/ 69105 h 712327"/>
              <a:gd name="connsiteX52" fmla="*/ 88127 w 497729"/>
              <a:gd name="connsiteY52" fmla="*/ 61961 h 712327"/>
              <a:gd name="connsiteX53" fmla="*/ 107177 w 497729"/>
              <a:gd name="connsiteY53" fmla="*/ 54818 h 712327"/>
              <a:gd name="connsiteX54" fmla="*/ 114321 w 497729"/>
              <a:gd name="connsiteY54" fmla="*/ 50055 h 712327"/>
              <a:gd name="connsiteX55" fmla="*/ 128608 w 497729"/>
              <a:gd name="connsiteY55" fmla="*/ 45293 h 712327"/>
              <a:gd name="connsiteX56" fmla="*/ 138133 w 497729"/>
              <a:gd name="connsiteY56" fmla="*/ 40530 h 712327"/>
              <a:gd name="connsiteX57" fmla="*/ 145277 w 497729"/>
              <a:gd name="connsiteY57" fmla="*/ 38149 h 712327"/>
              <a:gd name="connsiteX58" fmla="*/ 164327 w 497729"/>
              <a:gd name="connsiteY58" fmla="*/ 28624 h 712327"/>
              <a:gd name="connsiteX59" fmla="*/ 178614 w 497729"/>
              <a:gd name="connsiteY59" fmla="*/ 21480 h 712327"/>
              <a:gd name="connsiteX60" fmla="*/ 192902 w 497729"/>
              <a:gd name="connsiteY60" fmla="*/ 16718 h 712327"/>
              <a:gd name="connsiteX61" fmla="*/ 211952 w 497729"/>
              <a:gd name="connsiteY61" fmla="*/ 9574 h 712327"/>
              <a:gd name="connsiteX62" fmla="*/ 228621 w 497729"/>
              <a:gd name="connsiteY62" fmla="*/ 2430 h 712327"/>
              <a:gd name="connsiteX63" fmla="*/ 252433 w 497729"/>
              <a:gd name="connsiteY63" fmla="*/ 49 h 71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97729" h="712327">
                <a:moveTo>
                  <a:pt x="252433" y="49"/>
                </a:moveTo>
                <a:cubicBezTo>
                  <a:pt x="264339" y="446"/>
                  <a:pt x="283147" y="1736"/>
                  <a:pt x="300058" y="4811"/>
                </a:cubicBezTo>
                <a:cubicBezTo>
                  <a:pt x="316378" y="7779"/>
                  <a:pt x="303134" y="6176"/>
                  <a:pt x="316727" y="9574"/>
                </a:cubicBezTo>
                <a:cubicBezTo>
                  <a:pt x="320653" y="10556"/>
                  <a:pt x="324664" y="11161"/>
                  <a:pt x="328633" y="11955"/>
                </a:cubicBezTo>
                <a:cubicBezTo>
                  <a:pt x="331808" y="13543"/>
                  <a:pt x="335076" y="14957"/>
                  <a:pt x="338158" y="16718"/>
                </a:cubicBezTo>
                <a:cubicBezTo>
                  <a:pt x="340643" y="18138"/>
                  <a:pt x="342790" y="20110"/>
                  <a:pt x="345302" y="21480"/>
                </a:cubicBezTo>
                <a:cubicBezTo>
                  <a:pt x="351535" y="24880"/>
                  <a:pt x="358445" y="27067"/>
                  <a:pt x="364352" y="31005"/>
                </a:cubicBezTo>
                <a:cubicBezTo>
                  <a:pt x="374219" y="37583"/>
                  <a:pt x="368719" y="35074"/>
                  <a:pt x="381021" y="38149"/>
                </a:cubicBezTo>
                <a:cubicBezTo>
                  <a:pt x="401485" y="51792"/>
                  <a:pt x="375596" y="35437"/>
                  <a:pt x="395308" y="45293"/>
                </a:cubicBezTo>
                <a:cubicBezTo>
                  <a:pt x="413766" y="54522"/>
                  <a:pt x="391646" y="46453"/>
                  <a:pt x="409596" y="52436"/>
                </a:cubicBezTo>
                <a:cubicBezTo>
                  <a:pt x="411977" y="54024"/>
                  <a:pt x="414124" y="56037"/>
                  <a:pt x="416739" y="57199"/>
                </a:cubicBezTo>
                <a:cubicBezTo>
                  <a:pt x="429866" y="63033"/>
                  <a:pt x="430136" y="61143"/>
                  <a:pt x="442933" y="64343"/>
                </a:cubicBezTo>
                <a:cubicBezTo>
                  <a:pt x="445368" y="64952"/>
                  <a:pt x="447663" y="66034"/>
                  <a:pt x="450077" y="66724"/>
                </a:cubicBezTo>
                <a:cubicBezTo>
                  <a:pt x="453224" y="67623"/>
                  <a:pt x="456427" y="68311"/>
                  <a:pt x="459602" y="69105"/>
                </a:cubicBezTo>
                <a:cubicBezTo>
                  <a:pt x="462777" y="70693"/>
                  <a:pt x="465702" y="72934"/>
                  <a:pt x="469127" y="73868"/>
                </a:cubicBezTo>
                <a:cubicBezTo>
                  <a:pt x="500848" y="82519"/>
                  <a:pt x="473478" y="70091"/>
                  <a:pt x="495321" y="81011"/>
                </a:cubicBezTo>
                <a:cubicBezTo>
                  <a:pt x="496115" y="83392"/>
                  <a:pt x="497979" y="85660"/>
                  <a:pt x="497702" y="88155"/>
                </a:cubicBezTo>
                <a:cubicBezTo>
                  <a:pt x="497147" y="93145"/>
                  <a:pt x="493336" y="89346"/>
                  <a:pt x="492939" y="102443"/>
                </a:cubicBezTo>
                <a:cubicBezTo>
                  <a:pt x="492542" y="115540"/>
                  <a:pt x="494527" y="139749"/>
                  <a:pt x="495321" y="166736"/>
                </a:cubicBezTo>
                <a:cubicBezTo>
                  <a:pt x="496115" y="193723"/>
                  <a:pt x="497702" y="225077"/>
                  <a:pt x="497702" y="264368"/>
                </a:cubicBezTo>
                <a:cubicBezTo>
                  <a:pt x="497702" y="303659"/>
                  <a:pt x="494528" y="391367"/>
                  <a:pt x="495322" y="402480"/>
                </a:cubicBezTo>
                <a:cubicBezTo>
                  <a:pt x="496116" y="426292"/>
                  <a:pt x="492939" y="487015"/>
                  <a:pt x="492939" y="509637"/>
                </a:cubicBezTo>
                <a:cubicBezTo>
                  <a:pt x="492939" y="532259"/>
                  <a:pt x="495321" y="528687"/>
                  <a:pt x="495321" y="538212"/>
                </a:cubicBezTo>
                <a:cubicBezTo>
                  <a:pt x="495321" y="547737"/>
                  <a:pt x="493733" y="578296"/>
                  <a:pt x="492939" y="566787"/>
                </a:cubicBezTo>
                <a:cubicBezTo>
                  <a:pt x="492145" y="555278"/>
                  <a:pt x="492146" y="456455"/>
                  <a:pt x="490559" y="469155"/>
                </a:cubicBezTo>
                <a:lnTo>
                  <a:pt x="495321" y="497730"/>
                </a:lnTo>
                <a:cubicBezTo>
                  <a:pt x="496115" y="525511"/>
                  <a:pt x="491749" y="559643"/>
                  <a:pt x="490558" y="581074"/>
                </a:cubicBezTo>
                <a:cubicBezTo>
                  <a:pt x="489367" y="602505"/>
                  <a:pt x="488177" y="608062"/>
                  <a:pt x="488177" y="626318"/>
                </a:cubicBezTo>
                <a:cubicBezTo>
                  <a:pt x="488177" y="644574"/>
                  <a:pt x="489764" y="669180"/>
                  <a:pt x="490558" y="690611"/>
                </a:cubicBezTo>
                <a:cubicBezTo>
                  <a:pt x="489764" y="708867"/>
                  <a:pt x="485003" y="693389"/>
                  <a:pt x="483415" y="695373"/>
                </a:cubicBezTo>
                <a:cubicBezTo>
                  <a:pt x="481828" y="697357"/>
                  <a:pt x="482621" y="700533"/>
                  <a:pt x="481033" y="702517"/>
                </a:cubicBezTo>
                <a:cubicBezTo>
                  <a:pt x="479445" y="704502"/>
                  <a:pt x="477461" y="705693"/>
                  <a:pt x="473889" y="707280"/>
                </a:cubicBezTo>
                <a:cubicBezTo>
                  <a:pt x="470317" y="708868"/>
                  <a:pt x="465158" y="711248"/>
                  <a:pt x="459602" y="712042"/>
                </a:cubicBezTo>
                <a:cubicBezTo>
                  <a:pt x="437377" y="711248"/>
                  <a:pt x="416739" y="707281"/>
                  <a:pt x="402452" y="707281"/>
                </a:cubicBezTo>
                <a:cubicBezTo>
                  <a:pt x="388165" y="707281"/>
                  <a:pt x="386974" y="711250"/>
                  <a:pt x="373877" y="712043"/>
                </a:cubicBezTo>
                <a:cubicBezTo>
                  <a:pt x="360780" y="712836"/>
                  <a:pt x="341348" y="711682"/>
                  <a:pt x="323871" y="712042"/>
                </a:cubicBezTo>
                <a:lnTo>
                  <a:pt x="135752" y="709661"/>
                </a:lnTo>
                <a:cubicBezTo>
                  <a:pt x="99240" y="708867"/>
                  <a:pt x="45662" y="708867"/>
                  <a:pt x="26215" y="707280"/>
                </a:cubicBezTo>
                <a:cubicBezTo>
                  <a:pt x="6768" y="705693"/>
                  <a:pt x="23039" y="702120"/>
                  <a:pt x="19070" y="700136"/>
                </a:cubicBezTo>
                <a:cubicBezTo>
                  <a:pt x="15101" y="698152"/>
                  <a:pt x="5180" y="700533"/>
                  <a:pt x="2402" y="695374"/>
                </a:cubicBezTo>
                <a:cubicBezTo>
                  <a:pt x="-376" y="690215"/>
                  <a:pt x="5449" y="687460"/>
                  <a:pt x="2401" y="669180"/>
                </a:cubicBezTo>
                <a:cubicBezTo>
                  <a:pt x="3195" y="631874"/>
                  <a:pt x="455" y="594573"/>
                  <a:pt x="21" y="557261"/>
                </a:cubicBezTo>
                <a:cubicBezTo>
                  <a:pt x="-339" y="526266"/>
                  <a:pt x="3989" y="500508"/>
                  <a:pt x="4783" y="464393"/>
                </a:cubicBezTo>
                <a:cubicBezTo>
                  <a:pt x="5577" y="428278"/>
                  <a:pt x="3593" y="369937"/>
                  <a:pt x="4784" y="340568"/>
                </a:cubicBezTo>
                <a:cubicBezTo>
                  <a:pt x="5975" y="311199"/>
                  <a:pt x="7115" y="317058"/>
                  <a:pt x="11927" y="288179"/>
                </a:cubicBezTo>
                <a:cubicBezTo>
                  <a:pt x="12721" y="271510"/>
                  <a:pt x="7561" y="264764"/>
                  <a:pt x="7164" y="240555"/>
                </a:cubicBezTo>
                <a:cubicBezTo>
                  <a:pt x="6767" y="216346"/>
                  <a:pt x="7893" y="175435"/>
                  <a:pt x="9546" y="142924"/>
                </a:cubicBezTo>
                <a:cubicBezTo>
                  <a:pt x="10276" y="128567"/>
                  <a:pt x="8969" y="113408"/>
                  <a:pt x="14308" y="100061"/>
                </a:cubicBezTo>
                <a:cubicBezTo>
                  <a:pt x="16172" y="95400"/>
                  <a:pt x="23982" y="97276"/>
                  <a:pt x="28596" y="95299"/>
                </a:cubicBezTo>
                <a:cubicBezTo>
                  <a:pt x="35122" y="92502"/>
                  <a:pt x="41739" y="89713"/>
                  <a:pt x="47646" y="85774"/>
                </a:cubicBezTo>
                <a:cubicBezTo>
                  <a:pt x="50027" y="84186"/>
                  <a:pt x="52229" y="82291"/>
                  <a:pt x="54789" y="81011"/>
                </a:cubicBezTo>
                <a:cubicBezTo>
                  <a:pt x="80646" y="68082"/>
                  <a:pt x="27524" y="101609"/>
                  <a:pt x="78602" y="69105"/>
                </a:cubicBezTo>
                <a:cubicBezTo>
                  <a:pt x="81950" y="66974"/>
                  <a:pt x="84658" y="63888"/>
                  <a:pt x="88127" y="61961"/>
                </a:cubicBezTo>
                <a:cubicBezTo>
                  <a:pt x="92398" y="59588"/>
                  <a:pt x="101830" y="56600"/>
                  <a:pt x="107177" y="54818"/>
                </a:cubicBezTo>
                <a:cubicBezTo>
                  <a:pt x="109558" y="53230"/>
                  <a:pt x="111706" y="51217"/>
                  <a:pt x="114321" y="50055"/>
                </a:cubicBezTo>
                <a:cubicBezTo>
                  <a:pt x="118908" y="48016"/>
                  <a:pt x="124118" y="47538"/>
                  <a:pt x="128608" y="45293"/>
                </a:cubicBezTo>
                <a:cubicBezTo>
                  <a:pt x="131783" y="43705"/>
                  <a:pt x="134870" y="41928"/>
                  <a:pt x="138133" y="40530"/>
                </a:cubicBezTo>
                <a:cubicBezTo>
                  <a:pt x="140440" y="39541"/>
                  <a:pt x="142992" y="39188"/>
                  <a:pt x="145277" y="38149"/>
                </a:cubicBezTo>
                <a:cubicBezTo>
                  <a:pt x="151740" y="35211"/>
                  <a:pt x="157977" y="31799"/>
                  <a:pt x="164327" y="28624"/>
                </a:cubicBezTo>
                <a:cubicBezTo>
                  <a:pt x="169089" y="26243"/>
                  <a:pt x="173563" y="23164"/>
                  <a:pt x="178614" y="21480"/>
                </a:cubicBezTo>
                <a:cubicBezTo>
                  <a:pt x="183377" y="19893"/>
                  <a:pt x="188412" y="18963"/>
                  <a:pt x="192902" y="16718"/>
                </a:cubicBezTo>
                <a:cubicBezTo>
                  <a:pt x="205354" y="10491"/>
                  <a:pt x="198983" y="12816"/>
                  <a:pt x="211952" y="9574"/>
                </a:cubicBezTo>
                <a:cubicBezTo>
                  <a:pt x="222828" y="2323"/>
                  <a:pt x="215166" y="6274"/>
                  <a:pt x="228621" y="2430"/>
                </a:cubicBezTo>
                <a:cubicBezTo>
                  <a:pt x="231034" y="1741"/>
                  <a:pt x="240527" y="-348"/>
                  <a:pt x="252433" y="4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9515EB8E-2BB9-1E42-3930-E4E836971F80}"/>
              </a:ext>
            </a:extLst>
          </p:cNvPr>
          <p:cNvSpPr>
            <a:spLocks/>
          </p:cNvSpPr>
          <p:nvPr/>
        </p:nvSpPr>
        <p:spPr>
          <a:xfrm>
            <a:off x="2369783" y="2897505"/>
            <a:ext cx="545726" cy="266700"/>
          </a:xfrm>
          <a:custGeom>
            <a:avLst/>
            <a:gdLst>
              <a:gd name="connsiteX0" fmla="*/ 4703 w 547533"/>
              <a:gd name="connsiteY0" fmla="*/ 9525 h 266700"/>
              <a:gd name="connsiteX1" fmla="*/ 21371 w 547533"/>
              <a:gd name="connsiteY1" fmla="*/ 23813 h 266700"/>
              <a:gd name="connsiteX2" fmla="*/ 18990 w 547533"/>
              <a:gd name="connsiteY2" fmla="*/ 47625 h 266700"/>
              <a:gd name="connsiteX3" fmla="*/ 14228 w 547533"/>
              <a:gd name="connsiteY3" fmla="*/ 71438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18990 w 547533"/>
              <a:gd name="connsiteY5" fmla="*/ 102394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16609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3752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1371 w 547533"/>
              <a:gd name="connsiteY5" fmla="*/ 104775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8514 w 547533"/>
              <a:gd name="connsiteY5" fmla="*/ 102393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16609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4703 w 547533"/>
              <a:gd name="connsiteY0" fmla="*/ 9525 h 266700"/>
              <a:gd name="connsiteX1" fmla="*/ 21371 w 547533"/>
              <a:gd name="connsiteY1" fmla="*/ 23813 h 266700"/>
              <a:gd name="connsiteX2" fmla="*/ 18990 w 547533"/>
              <a:gd name="connsiteY2" fmla="*/ 47625 h 266700"/>
              <a:gd name="connsiteX3" fmla="*/ 21372 w 547533"/>
              <a:gd name="connsiteY3" fmla="*/ 73819 h 266700"/>
              <a:gd name="connsiteX4" fmla="*/ 26134 w 547533"/>
              <a:gd name="connsiteY4" fmla="*/ 95250 h 266700"/>
              <a:gd name="connsiteX5" fmla="*/ 26133 w 547533"/>
              <a:gd name="connsiteY5" fmla="*/ 171449 h 266700"/>
              <a:gd name="connsiteX6" fmla="*/ 21371 w 547533"/>
              <a:gd name="connsiteY6" fmla="*/ 126206 h 266700"/>
              <a:gd name="connsiteX7" fmla="*/ 26134 w 547533"/>
              <a:gd name="connsiteY7" fmla="*/ 207169 h 266700"/>
              <a:gd name="connsiteX8" fmla="*/ 30896 w 547533"/>
              <a:gd name="connsiteY8" fmla="*/ 259556 h 266700"/>
              <a:gd name="connsiteX9" fmla="*/ 169009 w 547533"/>
              <a:gd name="connsiteY9" fmla="*/ 257175 h 266700"/>
              <a:gd name="connsiteX10" fmla="*/ 216634 w 547533"/>
              <a:gd name="connsiteY10" fmla="*/ 259556 h 266700"/>
              <a:gd name="connsiteX11" fmla="*/ 288071 w 547533"/>
              <a:gd name="connsiteY11" fmla="*/ 261938 h 266700"/>
              <a:gd name="connsiteX12" fmla="*/ 397609 w 547533"/>
              <a:gd name="connsiteY12" fmla="*/ 261938 h 266700"/>
              <a:gd name="connsiteX13" fmla="*/ 511909 w 547533"/>
              <a:gd name="connsiteY13" fmla="*/ 266700 h 266700"/>
              <a:gd name="connsiteX14" fmla="*/ 523815 w 547533"/>
              <a:gd name="connsiteY14" fmla="*/ 252413 h 266700"/>
              <a:gd name="connsiteX15" fmla="*/ 519053 w 547533"/>
              <a:gd name="connsiteY15" fmla="*/ 142875 h 266700"/>
              <a:gd name="connsiteX16" fmla="*/ 545246 w 547533"/>
              <a:gd name="connsiteY16" fmla="*/ 140494 h 266700"/>
              <a:gd name="connsiteX17" fmla="*/ 542865 w 547533"/>
              <a:gd name="connsiteY17" fmla="*/ 121444 h 266700"/>
              <a:gd name="connsiteX18" fmla="*/ 530959 w 547533"/>
              <a:gd name="connsiteY18" fmla="*/ 119063 h 266700"/>
              <a:gd name="connsiteX19" fmla="*/ 514290 w 547533"/>
              <a:gd name="connsiteY19" fmla="*/ 116681 h 266700"/>
              <a:gd name="connsiteX20" fmla="*/ 507146 w 547533"/>
              <a:gd name="connsiteY20" fmla="*/ 114300 h 266700"/>
              <a:gd name="connsiteX21" fmla="*/ 497621 w 547533"/>
              <a:gd name="connsiteY21" fmla="*/ 109538 h 266700"/>
              <a:gd name="connsiteX22" fmla="*/ 476190 w 547533"/>
              <a:gd name="connsiteY22" fmla="*/ 104775 h 266700"/>
              <a:gd name="connsiteX23" fmla="*/ 457140 w 547533"/>
              <a:gd name="connsiteY23" fmla="*/ 97631 h 266700"/>
              <a:gd name="connsiteX24" fmla="*/ 438090 w 547533"/>
              <a:gd name="connsiteY24" fmla="*/ 95250 h 266700"/>
              <a:gd name="connsiteX25" fmla="*/ 421421 w 547533"/>
              <a:gd name="connsiteY25" fmla="*/ 90488 h 266700"/>
              <a:gd name="connsiteX26" fmla="*/ 402371 w 547533"/>
              <a:gd name="connsiteY26" fmla="*/ 85725 h 266700"/>
              <a:gd name="connsiteX27" fmla="*/ 385703 w 547533"/>
              <a:gd name="connsiteY27" fmla="*/ 78581 h 266700"/>
              <a:gd name="connsiteX28" fmla="*/ 354746 w 547533"/>
              <a:gd name="connsiteY28" fmla="*/ 66675 h 266700"/>
              <a:gd name="connsiteX29" fmla="*/ 330934 w 547533"/>
              <a:gd name="connsiteY29" fmla="*/ 61913 h 266700"/>
              <a:gd name="connsiteX30" fmla="*/ 311884 w 547533"/>
              <a:gd name="connsiteY30" fmla="*/ 57150 h 266700"/>
              <a:gd name="connsiteX31" fmla="*/ 304740 w 547533"/>
              <a:gd name="connsiteY31" fmla="*/ 54769 h 266700"/>
              <a:gd name="connsiteX32" fmla="*/ 295215 w 547533"/>
              <a:gd name="connsiteY32" fmla="*/ 52388 h 266700"/>
              <a:gd name="connsiteX33" fmla="*/ 288071 w 547533"/>
              <a:gd name="connsiteY33" fmla="*/ 50006 h 266700"/>
              <a:gd name="connsiteX34" fmla="*/ 266640 w 547533"/>
              <a:gd name="connsiteY34" fmla="*/ 45244 h 266700"/>
              <a:gd name="connsiteX35" fmla="*/ 254734 w 547533"/>
              <a:gd name="connsiteY35" fmla="*/ 40481 h 266700"/>
              <a:gd name="connsiteX36" fmla="*/ 233303 w 547533"/>
              <a:gd name="connsiteY36" fmla="*/ 35719 h 266700"/>
              <a:gd name="connsiteX37" fmla="*/ 202346 w 547533"/>
              <a:gd name="connsiteY37" fmla="*/ 28575 h 266700"/>
              <a:gd name="connsiteX38" fmla="*/ 171390 w 547533"/>
              <a:gd name="connsiteY38" fmla="*/ 21431 h 266700"/>
              <a:gd name="connsiteX39" fmla="*/ 154721 w 547533"/>
              <a:gd name="connsiteY39" fmla="*/ 19050 h 266700"/>
              <a:gd name="connsiteX40" fmla="*/ 138053 w 547533"/>
              <a:gd name="connsiteY40" fmla="*/ 14288 h 266700"/>
              <a:gd name="connsiteX41" fmla="*/ 123765 w 547533"/>
              <a:gd name="connsiteY41" fmla="*/ 11906 h 266700"/>
              <a:gd name="connsiteX42" fmla="*/ 114240 w 547533"/>
              <a:gd name="connsiteY42" fmla="*/ 7144 h 266700"/>
              <a:gd name="connsiteX43" fmla="*/ 95190 w 547533"/>
              <a:gd name="connsiteY43" fmla="*/ 2381 h 266700"/>
              <a:gd name="connsiteX44" fmla="*/ 88046 w 547533"/>
              <a:gd name="connsiteY44" fmla="*/ 0 h 266700"/>
              <a:gd name="connsiteX45" fmla="*/ 4703 w 547533"/>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4327 w 545726"/>
              <a:gd name="connsiteY4" fmla="*/ 95250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 name="connsiteX0" fmla="*/ 2896 w 545726"/>
              <a:gd name="connsiteY0" fmla="*/ 9525 h 266700"/>
              <a:gd name="connsiteX1" fmla="*/ 19564 w 545726"/>
              <a:gd name="connsiteY1" fmla="*/ 23813 h 266700"/>
              <a:gd name="connsiteX2" fmla="*/ 24327 w 545726"/>
              <a:gd name="connsiteY2" fmla="*/ 50007 h 266700"/>
              <a:gd name="connsiteX3" fmla="*/ 19565 w 545726"/>
              <a:gd name="connsiteY3" fmla="*/ 73819 h 266700"/>
              <a:gd name="connsiteX4" fmla="*/ 21945 w 545726"/>
              <a:gd name="connsiteY4" fmla="*/ 97631 h 266700"/>
              <a:gd name="connsiteX5" fmla="*/ 24326 w 545726"/>
              <a:gd name="connsiteY5" fmla="*/ 171449 h 266700"/>
              <a:gd name="connsiteX6" fmla="*/ 19564 w 545726"/>
              <a:gd name="connsiteY6" fmla="*/ 126206 h 266700"/>
              <a:gd name="connsiteX7" fmla="*/ 24327 w 545726"/>
              <a:gd name="connsiteY7" fmla="*/ 207169 h 266700"/>
              <a:gd name="connsiteX8" fmla="*/ 29089 w 545726"/>
              <a:gd name="connsiteY8" fmla="*/ 259556 h 266700"/>
              <a:gd name="connsiteX9" fmla="*/ 167202 w 545726"/>
              <a:gd name="connsiteY9" fmla="*/ 257175 h 266700"/>
              <a:gd name="connsiteX10" fmla="*/ 214827 w 545726"/>
              <a:gd name="connsiteY10" fmla="*/ 259556 h 266700"/>
              <a:gd name="connsiteX11" fmla="*/ 286264 w 545726"/>
              <a:gd name="connsiteY11" fmla="*/ 261938 h 266700"/>
              <a:gd name="connsiteX12" fmla="*/ 395802 w 545726"/>
              <a:gd name="connsiteY12" fmla="*/ 261938 h 266700"/>
              <a:gd name="connsiteX13" fmla="*/ 510102 w 545726"/>
              <a:gd name="connsiteY13" fmla="*/ 266700 h 266700"/>
              <a:gd name="connsiteX14" fmla="*/ 522008 w 545726"/>
              <a:gd name="connsiteY14" fmla="*/ 252413 h 266700"/>
              <a:gd name="connsiteX15" fmla="*/ 517246 w 545726"/>
              <a:gd name="connsiteY15" fmla="*/ 142875 h 266700"/>
              <a:gd name="connsiteX16" fmla="*/ 543439 w 545726"/>
              <a:gd name="connsiteY16" fmla="*/ 140494 h 266700"/>
              <a:gd name="connsiteX17" fmla="*/ 541058 w 545726"/>
              <a:gd name="connsiteY17" fmla="*/ 121444 h 266700"/>
              <a:gd name="connsiteX18" fmla="*/ 529152 w 545726"/>
              <a:gd name="connsiteY18" fmla="*/ 119063 h 266700"/>
              <a:gd name="connsiteX19" fmla="*/ 512483 w 545726"/>
              <a:gd name="connsiteY19" fmla="*/ 116681 h 266700"/>
              <a:gd name="connsiteX20" fmla="*/ 505339 w 545726"/>
              <a:gd name="connsiteY20" fmla="*/ 114300 h 266700"/>
              <a:gd name="connsiteX21" fmla="*/ 495814 w 545726"/>
              <a:gd name="connsiteY21" fmla="*/ 109538 h 266700"/>
              <a:gd name="connsiteX22" fmla="*/ 474383 w 545726"/>
              <a:gd name="connsiteY22" fmla="*/ 104775 h 266700"/>
              <a:gd name="connsiteX23" fmla="*/ 455333 w 545726"/>
              <a:gd name="connsiteY23" fmla="*/ 97631 h 266700"/>
              <a:gd name="connsiteX24" fmla="*/ 436283 w 545726"/>
              <a:gd name="connsiteY24" fmla="*/ 95250 h 266700"/>
              <a:gd name="connsiteX25" fmla="*/ 419614 w 545726"/>
              <a:gd name="connsiteY25" fmla="*/ 90488 h 266700"/>
              <a:gd name="connsiteX26" fmla="*/ 400564 w 545726"/>
              <a:gd name="connsiteY26" fmla="*/ 85725 h 266700"/>
              <a:gd name="connsiteX27" fmla="*/ 383896 w 545726"/>
              <a:gd name="connsiteY27" fmla="*/ 78581 h 266700"/>
              <a:gd name="connsiteX28" fmla="*/ 352939 w 545726"/>
              <a:gd name="connsiteY28" fmla="*/ 66675 h 266700"/>
              <a:gd name="connsiteX29" fmla="*/ 329127 w 545726"/>
              <a:gd name="connsiteY29" fmla="*/ 61913 h 266700"/>
              <a:gd name="connsiteX30" fmla="*/ 310077 w 545726"/>
              <a:gd name="connsiteY30" fmla="*/ 57150 h 266700"/>
              <a:gd name="connsiteX31" fmla="*/ 302933 w 545726"/>
              <a:gd name="connsiteY31" fmla="*/ 54769 h 266700"/>
              <a:gd name="connsiteX32" fmla="*/ 293408 w 545726"/>
              <a:gd name="connsiteY32" fmla="*/ 52388 h 266700"/>
              <a:gd name="connsiteX33" fmla="*/ 286264 w 545726"/>
              <a:gd name="connsiteY33" fmla="*/ 50006 h 266700"/>
              <a:gd name="connsiteX34" fmla="*/ 264833 w 545726"/>
              <a:gd name="connsiteY34" fmla="*/ 45244 h 266700"/>
              <a:gd name="connsiteX35" fmla="*/ 252927 w 545726"/>
              <a:gd name="connsiteY35" fmla="*/ 40481 h 266700"/>
              <a:gd name="connsiteX36" fmla="*/ 231496 w 545726"/>
              <a:gd name="connsiteY36" fmla="*/ 35719 h 266700"/>
              <a:gd name="connsiteX37" fmla="*/ 200539 w 545726"/>
              <a:gd name="connsiteY37" fmla="*/ 28575 h 266700"/>
              <a:gd name="connsiteX38" fmla="*/ 169583 w 545726"/>
              <a:gd name="connsiteY38" fmla="*/ 21431 h 266700"/>
              <a:gd name="connsiteX39" fmla="*/ 152914 w 545726"/>
              <a:gd name="connsiteY39" fmla="*/ 19050 h 266700"/>
              <a:gd name="connsiteX40" fmla="*/ 136246 w 545726"/>
              <a:gd name="connsiteY40" fmla="*/ 14288 h 266700"/>
              <a:gd name="connsiteX41" fmla="*/ 121958 w 545726"/>
              <a:gd name="connsiteY41" fmla="*/ 11906 h 266700"/>
              <a:gd name="connsiteX42" fmla="*/ 112433 w 545726"/>
              <a:gd name="connsiteY42" fmla="*/ 7144 h 266700"/>
              <a:gd name="connsiteX43" fmla="*/ 93383 w 545726"/>
              <a:gd name="connsiteY43" fmla="*/ 2381 h 266700"/>
              <a:gd name="connsiteX44" fmla="*/ 86239 w 545726"/>
              <a:gd name="connsiteY44" fmla="*/ 0 h 266700"/>
              <a:gd name="connsiteX45" fmla="*/ 2896 w 545726"/>
              <a:gd name="connsiteY45" fmla="*/ 95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45726" h="266700">
                <a:moveTo>
                  <a:pt x="2896" y="9525"/>
                </a:moveTo>
                <a:cubicBezTo>
                  <a:pt x="-8216" y="13494"/>
                  <a:pt x="15992" y="17066"/>
                  <a:pt x="19564" y="23813"/>
                </a:cubicBezTo>
                <a:cubicBezTo>
                  <a:pt x="23136" y="30560"/>
                  <a:pt x="24327" y="41673"/>
                  <a:pt x="24327" y="50007"/>
                </a:cubicBezTo>
                <a:cubicBezTo>
                  <a:pt x="24327" y="58341"/>
                  <a:pt x="23387" y="62351"/>
                  <a:pt x="19565" y="73819"/>
                </a:cubicBezTo>
                <a:cubicBezTo>
                  <a:pt x="20359" y="81756"/>
                  <a:pt x="21152" y="81359"/>
                  <a:pt x="21945" y="97631"/>
                </a:cubicBezTo>
                <a:cubicBezTo>
                  <a:pt x="22739" y="113903"/>
                  <a:pt x="24723" y="166687"/>
                  <a:pt x="24326" y="171449"/>
                </a:cubicBezTo>
                <a:cubicBezTo>
                  <a:pt x="23929" y="176211"/>
                  <a:pt x="18770" y="118269"/>
                  <a:pt x="19564" y="126206"/>
                </a:cubicBezTo>
                <a:cubicBezTo>
                  <a:pt x="17649" y="147275"/>
                  <a:pt x="22670" y="192255"/>
                  <a:pt x="24327" y="207169"/>
                </a:cubicBezTo>
                <a:cubicBezTo>
                  <a:pt x="26326" y="225158"/>
                  <a:pt x="24327" y="242094"/>
                  <a:pt x="29089" y="259556"/>
                </a:cubicBezTo>
                <a:lnTo>
                  <a:pt x="167202" y="257175"/>
                </a:lnTo>
                <a:cubicBezTo>
                  <a:pt x="183097" y="257175"/>
                  <a:pt x="198945" y="258921"/>
                  <a:pt x="214827" y="259556"/>
                </a:cubicBezTo>
                <a:lnTo>
                  <a:pt x="286264" y="261938"/>
                </a:lnTo>
                <a:cubicBezTo>
                  <a:pt x="357185" y="267393"/>
                  <a:pt x="271844" y="261938"/>
                  <a:pt x="395802" y="261938"/>
                </a:cubicBezTo>
                <a:cubicBezTo>
                  <a:pt x="408013" y="261938"/>
                  <a:pt x="493935" y="265965"/>
                  <a:pt x="510102" y="266700"/>
                </a:cubicBezTo>
                <a:cubicBezTo>
                  <a:pt x="521109" y="263949"/>
                  <a:pt x="522008" y="266773"/>
                  <a:pt x="522008" y="252413"/>
                </a:cubicBezTo>
                <a:cubicBezTo>
                  <a:pt x="522008" y="180300"/>
                  <a:pt x="522241" y="187836"/>
                  <a:pt x="517246" y="142875"/>
                </a:cubicBezTo>
                <a:cubicBezTo>
                  <a:pt x="525977" y="142081"/>
                  <a:pt x="536923" y="146359"/>
                  <a:pt x="543439" y="140494"/>
                </a:cubicBezTo>
                <a:cubicBezTo>
                  <a:pt x="548196" y="136213"/>
                  <a:pt x="544608" y="126769"/>
                  <a:pt x="541058" y="121444"/>
                </a:cubicBezTo>
                <a:cubicBezTo>
                  <a:pt x="538813" y="118076"/>
                  <a:pt x="533144" y="119728"/>
                  <a:pt x="529152" y="119063"/>
                </a:cubicBezTo>
                <a:cubicBezTo>
                  <a:pt x="523616" y="118140"/>
                  <a:pt x="518039" y="117475"/>
                  <a:pt x="512483" y="116681"/>
                </a:cubicBezTo>
                <a:cubicBezTo>
                  <a:pt x="510102" y="115887"/>
                  <a:pt x="507646" y="115289"/>
                  <a:pt x="505339" y="114300"/>
                </a:cubicBezTo>
                <a:cubicBezTo>
                  <a:pt x="502076" y="112902"/>
                  <a:pt x="499138" y="110784"/>
                  <a:pt x="495814" y="109538"/>
                </a:cubicBezTo>
                <a:cubicBezTo>
                  <a:pt x="488471" y="106784"/>
                  <a:pt x="481944" y="107043"/>
                  <a:pt x="474383" y="104775"/>
                </a:cubicBezTo>
                <a:cubicBezTo>
                  <a:pt x="472565" y="104230"/>
                  <a:pt x="459239" y="98341"/>
                  <a:pt x="455333" y="97631"/>
                </a:cubicBezTo>
                <a:cubicBezTo>
                  <a:pt x="449037" y="96486"/>
                  <a:pt x="442633" y="96044"/>
                  <a:pt x="436283" y="95250"/>
                </a:cubicBezTo>
                <a:cubicBezTo>
                  <a:pt x="419128" y="89532"/>
                  <a:pt x="440579" y="96479"/>
                  <a:pt x="419614" y="90488"/>
                </a:cubicBezTo>
                <a:cubicBezTo>
                  <a:pt x="402523" y="85604"/>
                  <a:pt x="424783" y="90568"/>
                  <a:pt x="400564" y="85725"/>
                </a:cubicBezTo>
                <a:cubicBezTo>
                  <a:pt x="386091" y="76076"/>
                  <a:pt x="401466" y="85170"/>
                  <a:pt x="383896" y="78581"/>
                </a:cubicBezTo>
                <a:cubicBezTo>
                  <a:pt x="364935" y="71470"/>
                  <a:pt x="383467" y="72780"/>
                  <a:pt x="352939" y="66675"/>
                </a:cubicBezTo>
                <a:cubicBezTo>
                  <a:pt x="345002" y="65088"/>
                  <a:pt x="336806" y="64473"/>
                  <a:pt x="329127" y="61913"/>
                </a:cubicBezTo>
                <a:cubicBezTo>
                  <a:pt x="312806" y="56471"/>
                  <a:pt x="333051" y="62893"/>
                  <a:pt x="310077" y="57150"/>
                </a:cubicBezTo>
                <a:cubicBezTo>
                  <a:pt x="307642" y="56541"/>
                  <a:pt x="305347" y="55459"/>
                  <a:pt x="302933" y="54769"/>
                </a:cubicBezTo>
                <a:cubicBezTo>
                  <a:pt x="299786" y="53870"/>
                  <a:pt x="296555" y="53287"/>
                  <a:pt x="293408" y="52388"/>
                </a:cubicBezTo>
                <a:cubicBezTo>
                  <a:pt x="290994" y="51698"/>
                  <a:pt x="288678" y="50696"/>
                  <a:pt x="286264" y="50006"/>
                </a:cubicBezTo>
                <a:cubicBezTo>
                  <a:pt x="278423" y="47765"/>
                  <a:pt x="273010" y="46879"/>
                  <a:pt x="264833" y="45244"/>
                </a:cubicBezTo>
                <a:cubicBezTo>
                  <a:pt x="260864" y="43656"/>
                  <a:pt x="256982" y="41833"/>
                  <a:pt x="252927" y="40481"/>
                </a:cubicBezTo>
                <a:cubicBezTo>
                  <a:pt x="243308" y="37275"/>
                  <a:pt x="241871" y="38549"/>
                  <a:pt x="231496" y="35719"/>
                </a:cubicBezTo>
                <a:cubicBezTo>
                  <a:pt x="202730" y="27874"/>
                  <a:pt x="232411" y="33128"/>
                  <a:pt x="200539" y="28575"/>
                </a:cubicBezTo>
                <a:cubicBezTo>
                  <a:pt x="188162" y="24449"/>
                  <a:pt x="187971" y="24058"/>
                  <a:pt x="169583" y="21431"/>
                </a:cubicBezTo>
                <a:cubicBezTo>
                  <a:pt x="164027" y="20637"/>
                  <a:pt x="158436" y="20054"/>
                  <a:pt x="152914" y="19050"/>
                </a:cubicBezTo>
                <a:cubicBezTo>
                  <a:pt x="124415" y="13869"/>
                  <a:pt x="159177" y="19384"/>
                  <a:pt x="136246" y="14288"/>
                </a:cubicBezTo>
                <a:cubicBezTo>
                  <a:pt x="131533" y="13240"/>
                  <a:pt x="126721" y="12700"/>
                  <a:pt x="121958" y="11906"/>
                </a:cubicBezTo>
                <a:cubicBezTo>
                  <a:pt x="118783" y="10319"/>
                  <a:pt x="115801" y="8267"/>
                  <a:pt x="112433" y="7144"/>
                </a:cubicBezTo>
                <a:cubicBezTo>
                  <a:pt x="106223" y="5074"/>
                  <a:pt x="99593" y="4451"/>
                  <a:pt x="93383" y="2381"/>
                </a:cubicBezTo>
                <a:lnTo>
                  <a:pt x="86239" y="0"/>
                </a:lnTo>
                <a:cubicBezTo>
                  <a:pt x="30703" y="3267"/>
                  <a:pt x="14008" y="5556"/>
                  <a:pt x="2896" y="9525"/>
                </a:cubicBezTo>
                <a:close/>
              </a:path>
            </a:pathLst>
          </a:custGeom>
          <a:solidFill>
            <a:srgbClr val="FFFF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16A23BE6-CEF3-F596-8CC4-BCB244C45620}"/>
              </a:ext>
            </a:extLst>
          </p:cNvPr>
          <p:cNvSpPr>
            <a:spLocks/>
          </p:cNvSpPr>
          <p:nvPr/>
        </p:nvSpPr>
        <p:spPr>
          <a:xfrm>
            <a:off x="886736" y="3886028"/>
            <a:ext cx="644915" cy="337344"/>
          </a:xfrm>
          <a:custGeom>
            <a:avLst/>
            <a:gdLst>
              <a:gd name="connsiteX0" fmla="*/ 16888 w 679676"/>
              <a:gd name="connsiteY0" fmla="*/ 123825 h 333593"/>
              <a:gd name="connsiteX1" fmla="*/ 32763 w 679676"/>
              <a:gd name="connsiteY1" fmla="*/ 120650 h 333593"/>
              <a:gd name="connsiteX2" fmla="*/ 45463 w 679676"/>
              <a:gd name="connsiteY2" fmla="*/ 114300 h 333593"/>
              <a:gd name="connsiteX3" fmla="*/ 58163 w 679676"/>
              <a:gd name="connsiteY3" fmla="*/ 111125 h 333593"/>
              <a:gd name="connsiteX4" fmla="*/ 67688 w 679676"/>
              <a:gd name="connsiteY4" fmla="*/ 104775 h 333593"/>
              <a:gd name="connsiteX5" fmla="*/ 102613 w 679676"/>
              <a:gd name="connsiteY5" fmla="*/ 98425 h 333593"/>
              <a:gd name="connsiteX6" fmla="*/ 121663 w 679676"/>
              <a:gd name="connsiteY6" fmla="*/ 92075 h 333593"/>
              <a:gd name="connsiteX7" fmla="*/ 131188 w 679676"/>
              <a:gd name="connsiteY7" fmla="*/ 85725 h 333593"/>
              <a:gd name="connsiteX8" fmla="*/ 147063 w 679676"/>
              <a:gd name="connsiteY8" fmla="*/ 82550 h 333593"/>
              <a:gd name="connsiteX9" fmla="*/ 185163 w 679676"/>
              <a:gd name="connsiteY9" fmla="*/ 63500 h 333593"/>
              <a:gd name="connsiteX10" fmla="*/ 210563 w 679676"/>
              <a:gd name="connsiteY10" fmla="*/ 50800 h 333593"/>
              <a:gd name="connsiteX11" fmla="*/ 220088 w 679676"/>
              <a:gd name="connsiteY11" fmla="*/ 47625 h 333593"/>
              <a:gd name="connsiteX12" fmla="*/ 245488 w 679676"/>
              <a:gd name="connsiteY12" fmla="*/ 34925 h 333593"/>
              <a:gd name="connsiteX13" fmla="*/ 270888 w 679676"/>
              <a:gd name="connsiteY13" fmla="*/ 25400 h 333593"/>
              <a:gd name="connsiteX14" fmla="*/ 296288 w 679676"/>
              <a:gd name="connsiteY14" fmla="*/ 19050 h 333593"/>
              <a:gd name="connsiteX15" fmla="*/ 308988 w 679676"/>
              <a:gd name="connsiteY15" fmla="*/ 12700 h 333593"/>
              <a:gd name="connsiteX16" fmla="*/ 340738 w 679676"/>
              <a:gd name="connsiteY16" fmla="*/ 3175 h 333593"/>
              <a:gd name="connsiteX17" fmla="*/ 356613 w 679676"/>
              <a:gd name="connsiteY17" fmla="*/ 0 h 333593"/>
              <a:gd name="connsiteX18" fmla="*/ 378838 w 679676"/>
              <a:gd name="connsiteY18" fmla="*/ 9525 h 333593"/>
              <a:gd name="connsiteX19" fmla="*/ 391538 w 679676"/>
              <a:gd name="connsiteY19" fmla="*/ 19050 h 333593"/>
              <a:gd name="connsiteX20" fmla="*/ 416938 w 679676"/>
              <a:gd name="connsiteY20" fmla="*/ 31750 h 333593"/>
              <a:gd name="connsiteX21" fmla="*/ 426463 w 679676"/>
              <a:gd name="connsiteY21" fmla="*/ 34925 h 333593"/>
              <a:gd name="connsiteX22" fmla="*/ 448688 w 679676"/>
              <a:gd name="connsiteY22" fmla="*/ 47625 h 333593"/>
              <a:gd name="connsiteX23" fmla="*/ 464563 w 679676"/>
              <a:gd name="connsiteY23" fmla="*/ 50800 h 333593"/>
              <a:gd name="connsiteX24" fmla="*/ 496313 w 679676"/>
              <a:gd name="connsiteY24" fmla="*/ 63500 h 333593"/>
              <a:gd name="connsiteX25" fmla="*/ 515363 w 679676"/>
              <a:gd name="connsiteY25" fmla="*/ 66675 h 333593"/>
              <a:gd name="connsiteX26" fmla="*/ 537588 w 679676"/>
              <a:gd name="connsiteY26" fmla="*/ 73025 h 333593"/>
              <a:gd name="connsiteX27" fmla="*/ 540763 w 679676"/>
              <a:gd name="connsiteY27" fmla="*/ 63500 h 333593"/>
              <a:gd name="connsiteX28" fmla="*/ 613788 w 679676"/>
              <a:gd name="connsiteY28" fmla="*/ 50800 h 333593"/>
              <a:gd name="connsiteX29" fmla="*/ 632838 w 679676"/>
              <a:gd name="connsiteY29" fmla="*/ 98425 h 333593"/>
              <a:gd name="connsiteX30" fmla="*/ 645538 w 679676"/>
              <a:gd name="connsiteY30" fmla="*/ 101600 h 333593"/>
              <a:gd name="connsiteX31" fmla="*/ 658238 w 679676"/>
              <a:gd name="connsiteY31" fmla="*/ 111125 h 333593"/>
              <a:gd name="connsiteX32" fmla="*/ 667763 w 679676"/>
              <a:gd name="connsiteY32" fmla="*/ 114300 h 333593"/>
              <a:gd name="connsiteX33" fmla="*/ 664588 w 679676"/>
              <a:gd name="connsiteY33" fmla="*/ 206375 h 333593"/>
              <a:gd name="connsiteX34" fmla="*/ 651888 w 679676"/>
              <a:gd name="connsiteY34" fmla="*/ 330200 h 333593"/>
              <a:gd name="connsiteX35" fmla="*/ 636013 w 679676"/>
              <a:gd name="connsiteY35" fmla="*/ 333375 h 333593"/>
              <a:gd name="connsiteX36" fmla="*/ 509013 w 679676"/>
              <a:gd name="connsiteY36" fmla="*/ 327025 h 333593"/>
              <a:gd name="connsiteX37" fmla="*/ 378838 w 679676"/>
              <a:gd name="connsiteY37" fmla="*/ 330200 h 333593"/>
              <a:gd name="connsiteX38" fmla="*/ 274063 w 679676"/>
              <a:gd name="connsiteY38" fmla="*/ 327025 h 333593"/>
              <a:gd name="connsiteX39" fmla="*/ 242313 w 679676"/>
              <a:gd name="connsiteY39" fmla="*/ 320675 h 333593"/>
              <a:gd name="connsiteX40" fmla="*/ 51813 w 679676"/>
              <a:gd name="connsiteY40" fmla="*/ 320675 h 333593"/>
              <a:gd name="connsiteX41" fmla="*/ 16888 w 679676"/>
              <a:gd name="connsiteY41" fmla="*/ 314325 h 333593"/>
              <a:gd name="connsiteX42" fmla="*/ 13713 w 679676"/>
              <a:gd name="connsiteY42" fmla="*/ 295275 h 333593"/>
              <a:gd name="connsiteX43" fmla="*/ 10538 w 679676"/>
              <a:gd name="connsiteY43" fmla="*/ 285750 h 333593"/>
              <a:gd name="connsiteX44" fmla="*/ 7363 w 679676"/>
              <a:gd name="connsiteY44" fmla="*/ 257175 h 333593"/>
              <a:gd name="connsiteX45" fmla="*/ 4188 w 679676"/>
              <a:gd name="connsiteY45" fmla="*/ 190500 h 333593"/>
              <a:gd name="connsiteX46" fmla="*/ 4188 w 679676"/>
              <a:gd name="connsiteY46" fmla="*/ 139700 h 333593"/>
              <a:gd name="connsiteX47" fmla="*/ 16888 w 679676"/>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5230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840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593"/>
              <a:gd name="connsiteX1" fmla="*/ 30630 w 677543"/>
              <a:gd name="connsiteY1" fmla="*/ 120650 h 333593"/>
              <a:gd name="connsiteX2" fmla="*/ 43330 w 677543"/>
              <a:gd name="connsiteY2" fmla="*/ 114300 h 333593"/>
              <a:gd name="connsiteX3" fmla="*/ 56030 w 677543"/>
              <a:gd name="connsiteY3" fmla="*/ 111125 h 333593"/>
              <a:gd name="connsiteX4" fmla="*/ 65555 w 677543"/>
              <a:gd name="connsiteY4" fmla="*/ 104775 h 333593"/>
              <a:gd name="connsiteX5" fmla="*/ 100480 w 677543"/>
              <a:gd name="connsiteY5" fmla="*/ 98425 h 333593"/>
              <a:gd name="connsiteX6" fmla="*/ 119530 w 677543"/>
              <a:gd name="connsiteY6" fmla="*/ 92075 h 333593"/>
              <a:gd name="connsiteX7" fmla="*/ 129055 w 677543"/>
              <a:gd name="connsiteY7" fmla="*/ 85725 h 333593"/>
              <a:gd name="connsiteX8" fmla="*/ 144930 w 677543"/>
              <a:gd name="connsiteY8" fmla="*/ 82550 h 333593"/>
              <a:gd name="connsiteX9" fmla="*/ 183030 w 677543"/>
              <a:gd name="connsiteY9" fmla="*/ 63500 h 333593"/>
              <a:gd name="connsiteX10" fmla="*/ 208430 w 677543"/>
              <a:gd name="connsiteY10" fmla="*/ 50800 h 333593"/>
              <a:gd name="connsiteX11" fmla="*/ 217955 w 677543"/>
              <a:gd name="connsiteY11" fmla="*/ 47625 h 333593"/>
              <a:gd name="connsiteX12" fmla="*/ 243355 w 677543"/>
              <a:gd name="connsiteY12" fmla="*/ 34925 h 333593"/>
              <a:gd name="connsiteX13" fmla="*/ 268755 w 677543"/>
              <a:gd name="connsiteY13" fmla="*/ 25400 h 333593"/>
              <a:gd name="connsiteX14" fmla="*/ 294155 w 677543"/>
              <a:gd name="connsiteY14" fmla="*/ 19050 h 333593"/>
              <a:gd name="connsiteX15" fmla="*/ 306855 w 677543"/>
              <a:gd name="connsiteY15" fmla="*/ 12700 h 333593"/>
              <a:gd name="connsiteX16" fmla="*/ 338605 w 677543"/>
              <a:gd name="connsiteY16" fmla="*/ 3175 h 333593"/>
              <a:gd name="connsiteX17" fmla="*/ 354480 w 677543"/>
              <a:gd name="connsiteY17" fmla="*/ 0 h 333593"/>
              <a:gd name="connsiteX18" fmla="*/ 376705 w 677543"/>
              <a:gd name="connsiteY18" fmla="*/ 9525 h 333593"/>
              <a:gd name="connsiteX19" fmla="*/ 389405 w 677543"/>
              <a:gd name="connsiteY19" fmla="*/ 19050 h 333593"/>
              <a:gd name="connsiteX20" fmla="*/ 414805 w 677543"/>
              <a:gd name="connsiteY20" fmla="*/ 31750 h 333593"/>
              <a:gd name="connsiteX21" fmla="*/ 424330 w 677543"/>
              <a:gd name="connsiteY21" fmla="*/ 34925 h 333593"/>
              <a:gd name="connsiteX22" fmla="*/ 446555 w 677543"/>
              <a:gd name="connsiteY22" fmla="*/ 47625 h 333593"/>
              <a:gd name="connsiteX23" fmla="*/ 462430 w 677543"/>
              <a:gd name="connsiteY23" fmla="*/ 50800 h 333593"/>
              <a:gd name="connsiteX24" fmla="*/ 494180 w 677543"/>
              <a:gd name="connsiteY24" fmla="*/ 63500 h 333593"/>
              <a:gd name="connsiteX25" fmla="*/ 513230 w 677543"/>
              <a:gd name="connsiteY25" fmla="*/ 66675 h 333593"/>
              <a:gd name="connsiteX26" fmla="*/ 535455 w 677543"/>
              <a:gd name="connsiteY26" fmla="*/ 73025 h 333593"/>
              <a:gd name="connsiteX27" fmla="*/ 538630 w 677543"/>
              <a:gd name="connsiteY27" fmla="*/ 63500 h 333593"/>
              <a:gd name="connsiteX28" fmla="*/ 611655 w 677543"/>
              <a:gd name="connsiteY28" fmla="*/ 50800 h 333593"/>
              <a:gd name="connsiteX29" fmla="*/ 630705 w 677543"/>
              <a:gd name="connsiteY29" fmla="*/ 98425 h 333593"/>
              <a:gd name="connsiteX30" fmla="*/ 643405 w 677543"/>
              <a:gd name="connsiteY30" fmla="*/ 101600 h 333593"/>
              <a:gd name="connsiteX31" fmla="*/ 656105 w 677543"/>
              <a:gd name="connsiteY31" fmla="*/ 111125 h 333593"/>
              <a:gd name="connsiteX32" fmla="*/ 665630 w 677543"/>
              <a:gd name="connsiteY32" fmla="*/ 114300 h 333593"/>
              <a:gd name="connsiteX33" fmla="*/ 662455 w 677543"/>
              <a:gd name="connsiteY33" fmla="*/ 206375 h 333593"/>
              <a:gd name="connsiteX34" fmla="*/ 649755 w 677543"/>
              <a:gd name="connsiteY34" fmla="*/ 330200 h 333593"/>
              <a:gd name="connsiteX35" fmla="*/ 633880 w 677543"/>
              <a:gd name="connsiteY35" fmla="*/ 333375 h 333593"/>
              <a:gd name="connsiteX36" fmla="*/ 506880 w 677543"/>
              <a:gd name="connsiteY36" fmla="*/ 327025 h 333593"/>
              <a:gd name="connsiteX37" fmla="*/ 376705 w 677543"/>
              <a:gd name="connsiteY37" fmla="*/ 330200 h 333593"/>
              <a:gd name="connsiteX38" fmla="*/ 271930 w 677543"/>
              <a:gd name="connsiteY38" fmla="*/ 327025 h 333593"/>
              <a:gd name="connsiteX39" fmla="*/ 240180 w 677543"/>
              <a:gd name="connsiteY39" fmla="*/ 320675 h 333593"/>
              <a:gd name="connsiteX40" fmla="*/ 49680 w 677543"/>
              <a:gd name="connsiteY40" fmla="*/ 320675 h 333593"/>
              <a:gd name="connsiteX41" fmla="*/ 14755 w 677543"/>
              <a:gd name="connsiteY41" fmla="*/ 314325 h 333593"/>
              <a:gd name="connsiteX42" fmla="*/ 11580 w 677543"/>
              <a:gd name="connsiteY42" fmla="*/ 295275 h 333593"/>
              <a:gd name="connsiteX43" fmla="*/ 14755 w 677543"/>
              <a:gd name="connsiteY43" fmla="*/ 285750 h 333593"/>
              <a:gd name="connsiteX44" fmla="*/ 14755 w 677543"/>
              <a:gd name="connsiteY44" fmla="*/ 257175 h 333593"/>
              <a:gd name="connsiteX45" fmla="*/ 14755 w 677543"/>
              <a:gd name="connsiteY45" fmla="*/ 190500 h 333593"/>
              <a:gd name="connsiteX46" fmla="*/ 2055 w 677543"/>
              <a:gd name="connsiteY46" fmla="*/ 139700 h 333593"/>
              <a:gd name="connsiteX47" fmla="*/ 14755 w 677543"/>
              <a:gd name="connsiteY47" fmla="*/ 123825 h 333593"/>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06880 w 677543"/>
              <a:gd name="connsiteY36" fmla="*/ 327025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71930 w 677543"/>
              <a:gd name="connsiteY38" fmla="*/ 327025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77543"/>
              <a:gd name="connsiteY0" fmla="*/ 123825 h 333375"/>
              <a:gd name="connsiteX1" fmla="*/ 30630 w 677543"/>
              <a:gd name="connsiteY1" fmla="*/ 120650 h 333375"/>
              <a:gd name="connsiteX2" fmla="*/ 43330 w 677543"/>
              <a:gd name="connsiteY2" fmla="*/ 114300 h 333375"/>
              <a:gd name="connsiteX3" fmla="*/ 56030 w 677543"/>
              <a:gd name="connsiteY3" fmla="*/ 111125 h 333375"/>
              <a:gd name="connsiteX4" fmla="*/ 65555 w 677543"/>
              <a:gd name="connsiteY4" fmla="*/ 104775 h 333375"/>
              <a:gd name="connsiteX5" fmla="*/ 100480 w 677543"/>
              <a:gd name="connsiteY5" fmla="*/ 98425 h 333375"/>
              <a:gd name="connsiteX6" fmla="*/ 119530 w 677543"/>
              <a:gd name="connsiteY6" fmla="*/ 92075 h 333375"/>
              <a:gd name="connsiteX7" fmla="*/ 129055 w 677543"/>
              <a:gd name="connsiteY7" fmla="*/ 85725 h 333375"/>
              <a:gd name="connsiteX8" fmla="*/ 144930 w 677543"/>
              <a:gd name="connsiteY8" fmla="*/ 82550 h 333375"/>
              <a:gd name="connsiteX9" fmla="*/ 183030 w 677543"/>
              <a:gd name="connsiteY9" fmla="*/ 63500 h 333375"/>
              <a:gd name="connsiteX10" fmla="*/ 208430 w 677543"/>
              <a:gd name="connsiteY10" fmla="*/ 50800 h 333375"/>
              <a:gd name="connsiteX11" fmla="*/ 217955 w 677543"/>
              <a:gd name="connsiteY11" fmla="*/ 47625 h 333375"/>
              <a:gd name="connsiteX12" fmla="*/ 243355 w 677543"/>
              <a:gd name="connsiteY12" fmla="*/ 34925 h 333375"/>
              <a:gd name="connsiteX13" fmla="*/ 268755 w 677543"/>
              <a:gd name="connsiteY13" fmla="*/ 25400 h 333375"/>
              <a:gd name="connsiteX14" fmla="*/ 294155 w 677543"/>
              <a:gd name="connsiteY14" fmla="*/ 19050 h 333375"/>
              <a:gd name="connsiteX15" fmla="*/ 306855 w 677543"/>
              <a:gd name="connsiteY15" fmla="*/ 12700 h 333375"/>
              <a:gd name="connsiteX16" fmla="*/ 338605 w 677543"/>
              <a:gd name="connsiteY16" fmla="*/ 3175 h 333375"/>
              <a:gd name="connsiteX17" fmla="*/ 354480 w 677543"/>
              <a:gd name="connsiteY17" fmla="*/ 0 h 333375"/>
              <a:gd name="connsiteX18" fmla="*/ 376705 w 677543"/>
              <a:gd name="connsiteY18" fmla="*/ 9525 h 333375"/>
              <a:gd name="connsiteX19" fmla="*/ 389405 w 677543"/>
              <a:gd name="connsiteY19" fmla="*/ 19050 h 333375"/>
              <a:gd name="connsiteX20" fmla="*/ 414805 w 677543"/>
              <a:gd name="connsiteY20" fmla="*/ 31750 h 333375"/>
              <a:gd name="connsiteX21" fmla="*/ 424330 w 677543"/>
              <a:gd name="connsiteY21" fmla="*/ 34925 h 333375"/>
              <a:gd name="connsiteX22" fmla="*/ 446555 w 677543"/>
              <a:gd name="connsiteY22" fmla="*/ 47625 h 333375"/>
              <a:gd name="connsiteX23" fmla="*/ 462430 w 677543"/>
              <a:gd name="connsiteY23" fmla="*/ 50800 h 333375"/>
              <a:gd name="connsiteX24" fmla="*/ 494180 w 677543"/>
              <a:gd name="connsiteY24" fmla="*/ 63500 h 333375"/>
              <a:gd name="connsiteX25" fmla="*/ 513230 w 677543"/>
              <a:gd name="connsiteY25" fmla="*/ 66675 h 333375"/>
              <a:gd name="connsiteX26" fmla="*/ 535455 w 677543"/>
              <a:gd name="connsiteY26" fmla="*/ 73025 h 333375"/>
              <a:gd name="connsiteX27" fmla="*/ 538630 w 677543"/>
              <a:gd name="connsiteY27" fmla="*/ 63500 h 333375"/>
              <a:gd name="connsiteX28" fmla="*/ 611655 w 677543"/>
              <a:gd name="connsiteY28" fmla="*/ 50800 h 333375"/>
              <a:gd name="connsiteX29" fmla="*/ 630705 w 677543"/>
              <a:gd name="connsiteY29" fmla="*/ 98425 h 333375"/>
              <a:gd name="connsiteX30" fmla="*/ 643405 w 677543"/>
              <a:gd name="connsiteY30" fmla="*/ 101600 h 333375"/>
              <a:gd name="connsiteX31" fmla="*/ 656105 w 677543"/>
              <a:gd name="connsiteY31" fmla="*/ 111125 h 333375"/>
              <a:gd name="connsiteX32" fmla="*/ 665630 w 677543"/>
              <a:gd name="connsiteY32" fmla="*/ 114300 h 333375"/>
              <a:gd name="connsiteX33" fmla="*/ 662455 w 677543"/>
              <a:gd name="connsiteY33" fmla="*/ 206375 h 333375"/>
              <a:gd name="connsiteX34" fmla="*/ 649755 w 677543"/>
              <a:gd name="connsiteY34" fmla="*/ 330200 h 333375"/>
              <a:gd name="connsiteX35" fmla="*/ 633880 w 677543"/>
              <a:gd name="connsiteY35" fmla="*/ 333375 h 333375"/>
              <a:gd name="connsiteX36" fmla="*/ 516405 w 677543"/>
              <a:gd name="connsiteY36" fmla="*/ 317500 h 333375"/>
              <a:gd name="connsiteX37" fmla="*/ 386230 w 677543"/>
              <a:gd name="connsiteY37" fmla="*/ 320675 h 333375"/>
              <a:gd name="connsiteX38" fmla="*/ 297330 w 677543"/>
              <a:gd name="connsiteY38" fmla="*/ 317500 h 333375"/>
              <a:gd name="connsiteX39" fmla="*/ 240180 w 677543"/>
              <a:gd name="connsiteY39" fmla="*/ 320675 h 333375"/>
              <a:gd name="connsiteX40" fmla="*/ 49680 w 677543"/>
              <a:gd name="connsiteY40" fmla="*/ 320675 h 333375"/>
              <a:gd name="connsiteX41" fmla="*/ 14755 w 677543"/>
              <a:gd name="connsiteY41" fmla="*/ 314325 h 333375"/>
              <a:gd name="connsiteX42" fmla="*/ 11580 w 677543"/>
              <a:gd name="connsiteY42" fmla="*/ 295275 h 333375"/>
              <a:gd name="connsiteX43" fmla="*/ 14755 w 677543"/>
              <a:gd name="connsiteY43" fmla="*/ 285750 h 333375"/>
              <a:gd name="connsiteX44" fmla="*/ 14755 w 677543"/>
              <a:gd name="connsiteY44" fmla="*/ 257175 h 333375"/>
              <a:gd name="connsiteX45" fmla="*/ 14755 w 677543"/>
              <a:gd name="connsiteY45" fmla="*/ 190500 h 333375"/>
              <a:gd name="connsiteX46" fmla="*/ 2055 w 677543"/>
              <a:gd name="connsiteY46" fmla="*/ 139700 h 333375"/>
              <a:gd name="connsiteX47" fmla="*/ 14755 w 677543"/>
              <a:gd name="connsiteY47" fmla="*/ 123825 h 333375"/>
              <a:gd name="connsiteX0" fmla="*/ 14755 w 666186"/>
              <a:gd name="connsiteY0" fmla="*/ 123825 h 337344"/>
              <a:gd name="connsiteX1" fmla="*/ 30630 w 666186"/>
              <a:gd name="connsiteY1" fmla="*/ 120650 h 337344"/>
              <a:gd name="connsiteX2" fmla="*/ 43330 w 666186"/>
              <a:gd name="connsiteY2" fmla="*/ 114300 h 337344"/>
              <a:gd name="connsiteX3" fmla="*/ 56030 w 666186"/>
              <a:gd name="connsiteY3" fmla="*/ 111125 h 337344"/>
              <a:gd name="connsiteX4" fmla="*/ 65555 w 666186"/>
              <a:gd name="connsiteY4" fmla="*/ 104775 h 337344"/>
              <a:gd name="connsiteX5" fmla="*/ 100480 w 666186"/>
              <a:gd name="connsiteY5" fmla="*/ 98425 h 337344"/>
              <a:gd name="connsiteX6" fmla="*/ 119530 w 666186"/>
              <a:gd name="connsiteY6" fmla="*/ 92075 h 337344"/>
              <a:gd name="connsiteX7" fmla="*/ 129055 w 666186"/>
              <a:gd name="connsiteY7" fmla="*/ 85725 h 337344"/>
              <a:gd name="connsiteX8" fmla="*/ 144930 w 666186"/>
              <a:gd name="connsiteY8" fmla="*/ 82550 h 337344"/>
              <a:gd name="connsiteX9" fmla="*/ 183030 w 666186"/>
              <a:gd name="connsiteY9" fmla="*/ 63500 h 337344"/>
              <a:gd name="connsiteX10" fmla="*/ 208430 w 666186"/>
              <a:gd name="connsiteY10" fmla="*/ 50800 h 337344"/>
              <a:gd name="connsiteX11" fmla="*/ 217955 w 666186"/>
              <a:gd name="connsiteY11" fmla="*/ 47625 h 337344"/>
              <a:gd name="connsiteX12" fmla="*/ 243355 w 666186"/>
              <a:gd name="connsiteY12" fmla="*/ 34925 h 337344"/>
              <a:gd name="connsiteX13" fmla="*/ 268755 w 666186"/>
              <a:gd name="connsiteY13" fmla="*/ 25400 h 337344"/>
              <a:gd name="connsiteX14" fmla="*/ 294155 w 666186"/>
              <a:gd name="connsiteY14" fmla="*/ 19050 h 337344"/>
              <a:gd name="connsiteX15" fmla="*/ 306855 w 666186"/>
              <a:gd name="connsiteY15" fmla="*/ 12700 h 337344"/>
              <a:gd name="connsiteX16" fmla="*/ 338605 w 666186"/>
              <a:gd name="connsiteY16" fmla="*/ 3175 h 337344"/>
              <a:gd name="connsiteX17" fmla="*/ 354480 w 666186"/>
              <a:gd name="connsiteY17" fmla="*/ 0 h 337344"/>
              <a:gd name="connsiteX18" fmla="*/ 376705 w 666186"/>
              <a:gd name="connsiteY18" fmla="*/ 9525 h 337344"/>
              <a:gd name="connsiteX19" fmla="*/ 389405 w 666186"/>
              <a:gd name="connsiteY19" fmla="*/ 19050 h 337344"/>
              <a:gd name="connsiteX20" fmla="*/ 414805 w 666186"/>
              <a:gd name="connsiteY20" fmla="*/ 31750 h 337344"/>
              <a:gd name="connsiteX21" fmla="*/ 424330 w 666186"/>
              <a:gd name="connsiteY21" fmla="*/ 34925 h 337344"/>
              <a:gd name="connsiteX22" fmla="*/ 446555 w 666186"/>
              <a:gd name="connsiteY22" fmla="*/ 47625 h 337344"/>
              <a:gd name="connsiteX23" fmla="*/ 462430 w 666186"/>
              <a:gd name="connsiteY23" fmla="*/ 50800 h 337344"/>
              <a:gd name="connsiteX24" fmla="*/ 494180 w 666186"/>
              <a:gd name="connsiteY24" fmla="*/ 63500 h 337344"/>
              <a:gd name="connsiteX25" fmla="*/ 513230 w 666186"/>
              <a:gd name="connsiteY25" fmla="*/ 66675 h 337344"/>
              <a:gd name="connsiteX26" fmla="*/ 535455 w 666186"/>
              <a:gd name="connsiteY26" fmla="*/ 73025 h 337344"/>
              <a:gd name="connsiteX27" fmla="*/ 538630 w 666186"/>
              <a:gd name="connsiteY27" fmla="*/ 63500 h 337344"/>
              <a:gd name="connsiteX28" fmla="*/ 611655 w 666186"/>
              <a:gd name="connsiteY28" fmla="*/ 50800 h 337344"/>
              <a:gd name="connsiteX29" fmla="*/ 630705 w 666186"/>
              <a:gd name="connsiteY29" fmla="*/ 98425 h 337344"/>
              <a:gd name="connsiteX30" fmla="*/ 643405 w 666186"/>
              <a:gd name="connsiteY30" fmla="*/ 101600 h 337344"/>
              <a:gd name="connsiteX31" fmla="*/ 656105 w 666186"/>
              <a:gd name="connsiteY31" fmla="*/ 111125 h 337344"/>
              <a:gd name="connsiteX32" fmla="*/ 665630 w 666186"/>
              <a:gd name="connsiteY32" fmla="*/ 114300 h 337344"/>
              <a:gd name="connsiteX33" fmla="*/ 662455 w 666186"/>
              <a:gd name="connsiteY33" fmla="*/ 206375 h 337344"/>
              <a:gd name="connsiteX34" fmla="*/ 649755 w 666186"/>
              <a:gd name="connsiteY34" fmla="*/ 330200 h 337344"/>
              <a:gd name="connsiteX35" fmla="*/ 630705 w 666186"/>
              <a:gd name="connsiteY35" fmla="*/ 323850 h 337344"/>
              <a:gd name="connsiteX36" fmla="*/ 516405 w 666186"/>
              <a:gd name="connsiteY36" fmla="*/ 317500 h 337344"/>
              <a:gd name="connsiteX37" fmla="*/ 386230 w 666186"/>
              <a:gd name="connsiteY37" fmla="*/ 320675 h 337344"/>
              <a:gd name="connsiteX38" fmla="*/ 297330 w 666186"/>
              <a:gd name="connsiteY38" fmla="*/ 317500 h 337344"/>
              <a:gd name="connsiteX39" fmla="*/ 240180 w 666186"/>
              <a:gd name="connsiteY39" fmla="*/ 320675 h 337344"/>
              <a:gd name="connsiteX40" fmla="*/ 49680 w 666186"/>
              <a:gd name="connsiteY40" fmla="*/ 320675 h 337344"/>
              <a:gd name="connsiteX41" fmla="*/ 14755 w 666186"/>
              <a:gd name="connsiteY41" fmla="*/ 314325 h 337344"/>
              <a:gd name="connsiteX42" fmla="*/ 11580 w 666186"/>
              <a:gd name="connsiteY42" fmla="*/ 295275 h 337344"/>
              <a:gd name="connsiteX43" fmla="*/ 14755 w 666186"/>
              <a:gd name="connsiteY43" fmla="*/ 285750 h 337344"/>
              <a:gd name="connsiteX44" fmla="*/ 14755 w 666186"/>
              <a:gd name="connsiteY44" fmla="*/ 257175 h 337344"/>
              <a:gd name="connsiteX45" fmla="*/ 14755 w 666186"/>
              <a:gd name="connsiteY45" fmla="*/ 190500 h 337344"/>
              <a:gd name="connsiteX46" fmla="*/ 2055 w 666186"/>
              <a:gd name="connsiteY46" fmla="*/ 139700 h 337344"/>
              <a:gd name="connsiteX47" fmla="*/ 14755 w 666186"/>
              <a:gd name="connsiteY47" fmla="*/ 123825 h 337344"/>
              <a:gd name="connsiteX0" fmla="*/ 14755 w 662818"/>
              <a:gd name="connsiteY0" fmla="*/ 123825 h 337344"/>
              <a:gd name="connsiteX1" fmla="*/ 30630 w 662818"/>
              <a:gd name="connsiteY1" fmla="*/ 120650 h 337344"/>
              <a:gd name="connsiteX2" fmla="*/ 43330 w 662818"/>
              <a:gd name="connsiteY2" fmla="*/ 114300 h 337344"/>
              <a:gd name="connsiteX3" fmla="*/ 56030 w 662818"/>
              <a:gd name="connsiteY3" fmla="*/ 111125 h 337344"/>
              <a:gd name="connsiteX4" fmla="*/ 65555 w 662818"/>
              <a:gd name="connsiteY4" fmla="*/ 104775 h 337344"/>
              <a:gd name="connsiteX5" fmla="*/ 100480 w 662818"/>
              <a:gd name="connsiteY5" fmla="*/ 98425 h 337344"/>
              <a:gd name="connsiteX6" fmla="*/ 119530 w 662818"/>
              <a:gd name="connsiteY6" fmla="*/ 92075 h 337344"/>
              <a:gd name="connsiteX7" fmla="*/ 129055 w 662818"/>
              <a:gd name="connsiteY7" fmla="*/ 85725 h 337344"/>
              <a:gd name="connsiteX8" fmla="*/ 144930 w 662818"/>
              <a:gd name="connsiteY8" fmla="*/ 82550 h 337344"/>
              <a:gd name="connsiteX9" fmla="*/ 183030 w 662818"/>
              <a:gd name="connsiteY9" fmla="*/ 63500 h 337344"/>
              <a:gd name="connsiteX10" fmla="*/ 208430 w 662818"/>
              <a:gd name="connsiteY10" fmla="*/ 50800 h 337344"/>
              <a:gd name="connsiteX11" fmla="*/ 217955 w 662818"/>
              <a:gd name="connsiteY11" fmla="*/ 47625 h 337344"/>
              <a:gd name="connsiteX12" fmla="*/ 243355 w 662818"/>
              <a:gd name="connsiteY12" fmla="*/ 34925 h 337344"/>
              <a:gd name="connsiteX13" fmla="*/ 268755 w 662818"/>
              <a:gd name="connsiteY13" fmla="*/ 25400 h 337344"/>
              <a:gd name="connsiteX14" fmla="*/ 294155 w 662818"/>
              <a:gd name="connsiteY14" fmla="*/ 19050 h 337344"/>
              <a:gd name="connsiteX15" fmla="*/ 306855 w 662818"/>
              <a:gd name="connsiteY15" fmla="*/ 12700 h 337344"/>
              <a:gd name="connsiteX16" fmla="*/ 338605 w 662818"/>
              <a:gd name="connsiteY16" fmla="*/ 3175 h 337344"/>
              <a:gd name="connsiteX17" fmla="*/ 354480 w 662818"/>
              <a:gd name="connsiteY17" fmla="*/ 0 h 337344"/>
              <a:gd name="connsiteX18" fmla="*/ 376705 w 662818"/>
              <a:gd name="connsiteY18" fmla="*/ 9525 h 337344"/>
              <a:gd name="connsiteX19" fmla="*/ 389405 w 662818"/>
              <a:gd name="connsiteY19" fmla="*/ 19050 h 337344"/>
              <a:gd name="connsiteX20" fmla="*/ 414805 w 662818"/>
              <a:gd name="connsiteY20" fmla="*/ 31750 h 337344"/>
              <a:gd name="connsiteX21" fmla="*/ 424330 w 662818"/>
              <a:gd name="connsiteY21" fmla="*/ 34925 h 337344"/>
              <a:gd name="connsiteX22" fmla="*/ 446555 w 662818"/>
              <a:gd name="connsiteY22" fmla="*/ 47625 h 337344"/>
              <a:gd name="connsiteX23" fmla="*/ 462430 w 662818"/>
              <a:gd name="connsiteY23" fmla="*/ 50800 h 337344"/>
              <a:gd name="connsiteX24" fmla="*/ 494180 w 662818"/>
              <a:gd name="connsiteY24" fmla="*/ 63500 h 337344"/>
              <a:gd name="connsiteX25" fmla="*/ 513230 w 662818"/>
              <a:gd name="connsiteY25" fmla="*/ 66675 h 337344"/>
              <a:gd name="connsiteX26" fmla="*/ 535455 w 662818"/>
              <a:gd name="connsiteY26" fmla="*/ 73025 h 337344"/>
              <a:gd name="connsiteX27" fmla="*/ 538630 w 662818"/>
              <a:gd name="connsiteY27" fmla="*/ 63500 h 337344"/>
              <a:gd name="connsiteX28" fmla="*/ 611655 w 662818"/>
              <a:gd name="connsiteY28" fmla="*/ 50800 h 337344"/>
              <a:gd name="connsiteX29" fmla="*/ 630705 w 662818"/>
              <a:gd name="connsiteY29" fmla="*/ 98425 h 337344"/>
              <a:gd name="connsiteX30" fmla="*/ 643405 w 662818"/>
              <a:gd name="connsiteY30" fmla="*/ 101600 h 337344"/>
              <a:gd name="connsiteX31" fmla="*/ 656105 w 662818"/>
              <a:gd name="connsiteY31" fmla="*/ 111125 h 337344"/>
              <a:gd name="connsiteX32" fmla="*/ 652930 w 662818"/>
              <a:gd name="connsiteY32" fmla="*/ 117475 h 337344"/>
              <a:gd name="connsiteX33" fmla="*/ 662455 w 662818"/>
              <a:gd name="connsiteY33" fmla="*/ 206375 h 337344"/>
              <a:gd name="connsiteX34" fmla="*/ 649755 w 662818"/>
              <a:gd name="connsiteY34" fmla="*/ 330200 h 337344"/>
              <a:gd name="connsiteX35" fmla="*/ 630705 w 662818"/>
              <a:gd name="connsiteY35" fmla="*/ 323850 h 337344"/>
              <a:gd name="connsiteX36" fmla="*/ 516405 w 662818"/>
              <a:gd name="connsiteY36" fmla="*/ 317500 h 337344"/>
              <a:gd name="connsiteX37" fmla="*/ 386230 w 662818"/>
              <a:gd name="connsiteY37" fmla="*/ 320675 h 337344"/>
              <a:gd name="connsiteX38" fmla="*/ 297330 w 662818"/>
              <a:gd name="connsiteY38" fmla="*/ 317500 h 337344"/>
              <a:gd name="connsiteX39" fmla="*/ 240180 w 662818"/>
              <a:gd name="connsiteY39" fmla="*/ 320675 h 337344"/>
              <a:gd name="connsiteX40" fmla="*/ 49680 w 662818"/>
              <a:gd name="connsiteY40" fmla="*/ 320675 h 337344"/>
              <a:gd name="connsiteX41" fmla="*/ 14755 w 662818"/>
              <a:gd name="connsiteY41" fmla="*/ 314325 h 337344"/>
              <a:gd name="connsiteX42" fmla="*/ 11580 w 662818"/>
              <a:gd name="connsiteY42" fmla="*/ 295275 h 337344"/>
              <a:gd name="connsiteX43" fmla="*/ 14755 w 662818"/>
              <a:gd name="connsiteY43" fmla="*/ 285750 h 337344"/>
              <a:gd name="connsiteX44" fmla="*/ 14755 w 662818"/>
              <a:gd name="connsiteY44" fmla="*/ 257175 h 337344"/>
              <a:gd name="connsiteX45" fmla="*/ 14755 w 662818"/>
              <a:gd name="connsiteY45" fmla="*/ 190500 h 337344"/>
              <a:gd name="connsiteX46" fmla="*/ 2055 w 662818"/>
              <a:gd name="connsiteY46" fmla="*/ 139700 h 337344"/>
              <a:gd name="connsiteX47" fmla="*/ 14755 w 662818"/>
              <a:gd name="connsiteY47" fmla="*/ 123825 h 337344"/>
              <a:gd name="connsiteX0" fmla="*/ 14755 w 656495"/>
              <a:gd name="connsiteY0" fmla="*/ 123825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14755 w 656495"/>
              <a:gd name="connsiteY47" fmla="*/ 123825 h 337344"/>
              <a:gd name="connsiteX0" fmla="*/ 27455 w 656495"/>
              <a:gd name="connsiteY0" fmla="*/ 120650 h 337344"/>
              <a:gd name="connsiteX1" fmla="*/ 30630 w 656495"/>
              <a:gd name="connsiteY1" fmla="*/ 120650 h 337344"/>
              <a:gd name="connsiteX2" fmla="*/ 43330 w 656495"/>
              <a:gd name="connsiteY2" fmla="*/ 114300 h 337344"/>
              <a:gd name="connsiteX3" fmla="*/ 56030 w 656495"/>
              <a:gd name="connsiteY3" fmla="*/ 111125 h 337344"/>
              <a:gd name="connsiteX4" fmla="*/ 65555 w 656495"/>
              <a:gd name="connsiteY4" fmla="*/ 104775 h 337344"/>
              <a:gd name="connsiteX5" fmla="*/ 100480 w 656495"/>
              <a:gd name="connsiteY5" fmla="*/ 98425 h 337344"/>
              <a:gd name="connsiteX6" fmla="*/ 119530 w 656495"/>
              <a:gd name="connsiteY6" fmla="*/ 92075 h 337344"/>
              <a:gd name="connsiteX7" fmla="*/ 129055 w 656495"/>
              <a:gd name="connsiteY7" fmla="*/ 85725 h 337344"/>
              <a:gd name="connsiteX8" fmla="*/ 144930 w 656495"/>
              <a:gd name="connsiteY8" fmla="*/ 82550 h 337344"/>
              <a:gd name="connsiteX9" fmla="*/ 183030 w 656495"/>
              <a:gd name="connsiteY9" fmla="*/ 63500 h 337344"/>
              <a:gd name="connsiteX10" fmla="*/ 208430 w 656495"/>
              <a:gd name="connsiteY10" fmla="*/ 50800 h 337344"/>
              <a:gd name="connsiteX11" fmla="*/ 217955 w 656495"/>
              <a:gd name="connsiteY11" fmla="*/ 47625 h 337344"/>
              <a:gd name="connsiteX12" fmla="*/ 243355 w 656495"/>
              <a:gd name="connsiteY12" fmla="*/ 34925 h 337344"/>
              <a:gd name="connsiteX13" fmla="*/ 268755 w 656495"/>
              <a:gd name="connsiteY13" fmla="*/ 25400 h 337344"/>
              <a:gd name="connsiteX14" fmla="*/ 294155 w 656495"/>
              <a:gd name="connsiteY14" fmla="*/ 19050 h 337344"/>
              <a:gd name="connsiteX15" fmla="*/ 306855 w 656495"/>
              <a:gd name="connsiteY15" fmla="*/ 12700 h 337344"/>
              <a:gd name="connsiteX16" fmla="*/ 338605 w 656495"/>
              <a:gd name="connsiteY16" fmla="*/ 3175 h 337344"/>
              <a:gd name="connsiteX17" fmla="*/ 354480 w 656495"/>
              <a:gd name="connsiteY17" fmla="*/ 0 h 337344"/>
              <a:gd name="connsiteX18" fmla="*/ 376705 w 656495"/>
              <a:gd name="connsiteY18" fmla="*/ 9525 h 337344"/>
              <a:gd name="connsiteX19" fmla="*/ 389405 w 656495"/>
              <a:gd name="connsiteY19" fmla="*/ 19050 h 337344"/>
              <a:gd name="connsiteX20" fmla="*/ 414805 w 656495"/>
              <a:gd name="connsiteY20" fmla="*/ 31750 h 337344"/>
              <a:gd name="connsiteX21" fmla="*/ 424330 w 656495"/>
              <a:gd name="connsiteY21" fmla="*/ 34925 h 337344"/>
              <a:gd name="connsiteX22" fmla="*/ 446555 w 656495"/>
              <a:gd name="connsiteY22" fmla="*/ 47625 h 337344"/>
              <a:gd name="connsiteX23" fmla="*/ 462430 w 656495"/>
              <a:gd name="connsiteY23" fmla="*/ 50800 h 337344"/>
              <a:gd name="connsiteX24" fmla="*/ 494180 w 656495"/>
              <a:gd name="connsiteY24" fmla="*/ 63500 h 337344"/>
              <a:gd name="connsiteX25" fmla="*/ 513230 w 656495"/>
              <a:gd name="connsiteY25" fmla="*/ 66675 h 337344"/>
              <a:gd name="connsiteX26" fmla="*/ 535455 w 656495"/>
              <a:gd name="connsiteY26" fmla="*/ 73025 h 337344"/>
              <a:gd name="connsiteX27" fmla="*/ 538630 w 656495"/>
              <a:gd name="connsiteY27" fmla="*/ 63500 h 337344"/>
              <a:gd name="connsiteX28" fmla="*/ 611655 w 656495"/>
              <a:gd name="connsiteY28" fmla="*/ 50800 h 337344"/>
              <a:gd name="connsiteX29" fmla="*/ 630705 w 656495"/>
              <a:gd name="connsiteY29" fmla="*/ 98425 h 337344"/>
              <a:gd name="connsiteX30" fmla="*/ 643405 w 656495"/>
              <a:gd name="connsiteY30" fmla="*/ 101600 h 337344"/>
              <a:gd name="connsiteX31" fmla="*/ 656105 w 656495"/>
              <a:gd name="connsiteY31" fmla="*/ 111125 h 337344"/>
              <a:gd name="connsiteX32" fmla="*/ 652930 w 656495"/>
              <a:gd name="connsiteY32" fmla="*/ 117475 h 337344"/>
              <a:gd name="connsiteX33" fmla="*/ 649755 w 656495"/>
              <a:gd name="connsiteY33" fmla="*/ 206375 h 337344"/>
              <a:gd name="connsiteX34" fmla="*/ 649755 w 656495"/>
              <a:gd name="connsiteY34" fmla="*/ 330200 h 337344"/>
              <a:gd name="connsiteX35" fmla="*/ 630705 w 656495"/>
              <a:gd name="connsiteY35" fmla="*/ 323850 h 337344"/>
              <a:gd name="connsiteX36" fmla="*/ 516405 w 656495"/>
              <a:gd name="connsiteY36" fmla="*/ 317500 h 337344"/>
              <a:gd name="connsiteX37" fmla="*/ 386230 w 656495"/>
              <a:gd name="connsiteY37" fmla="*/ 320675 h 337344"/>
              <a:gd name="connsiteX38" fmla="*/ 297330 w 656495"/>
              <a:gd name="connsiteY38" fmla="*/ 317500 h 337344"/>
              <a:gd name="connsiteX39" fmla="*/ 240180 w 656495"/>
              <a:gd name="connsiteY39" fmla="*/ 320675 h 337344"/>
              <a:gd name="connsiteX40" fmla="*/ 49680 w 656495"/>
              <a:gd name="connsiteY40" fmla="*/ 320675 h 337344"/>
              <a:gd name="connsiteX41" fmla="*/ 14755 w 656495"/>
              <a:gd name="connsiteY41" fmla="*/ 314325 h 337344"/>
              <a:gd name="connsiteX42" fmla="*/ 11580 w 656495"/>
              <a:gd name="connsiteY42" fmla="*/ 295275 h 337344"/>
              <a:gd name="connsiteX43" fmla="*/ 14755 w 656495"/>
              <a:gd name="connsiteY43" fmla="*/ 285750 h 337344"/>
              <a:gd name="connsiteX44" fmla="*/ 14755 w 656495"/>
              <a:gd name="connsiteY44" fmla="*/ 257175 h 337344"/>
              <a:gd name="connsiteX45" fmla="*/ 14755 w 656495"/>
              <a:gd name="connsiteY45" fmla="*/ 190500 h 337344"/>
              <a:gd name="connsiteX46" fmla="*/ 2055 w 656495"/>
              <a:gd name="connsiteY46" fmla="*/ 139700 h 337344"/>
              <a:gd name="connsiteX47" fmla="*/ 27455 w 656495"/>
              <a:gd name="connsiteY47" fmla="*/ 120650 h 337344"/>
              <a:gd name="connsiteX0" fmla="*/ 15875 w 644915"/>
              <a:gd name="connsiteY0" fmla="*/ 120650 h 337344"/>
              <a:gd name="connsiteX1" fmla="*/ 19050 w 644915"/>
              <a:gd name="connsiteY1" fmla="*/ 120650 h 337344"/>
              <a:gd name="connsiteX2" fmla="*/ 31750 w 644915"/>
              <a:gd name="connsiteY2" fmla="*/ 114300 h 337344"/>
              <a:gd name="connsiteX3" fmla="*/ 44450 w 644915"/>
              <a:gd name="connsiteY3" fmla="*/ 111125 h 337344"/>
              <a:gd name="connsiteX4" fmla="*/ 53975 w 644915"/>
              <a:gd name="connsiteY4" fmla="*/ 104775 h 337344"/>
              <a:gd name="connsiteX5" fmla="*/ 88900 w 644915"/>
              <a:gd name="connsiteY5" fmla="*/ 98425 h 337344"/>
              <a:gd name="connsiteX6" fmla="*/ 107950 w 644915"/>
              <a:gd name="connsiteY6" fmla="*/ 92075 h 337344"/>
              <a:gd name="connsiteX7" fmla="*/ 117475 w 644915"/>
              <a:gd name="connsiteY7" fmla="*/ 85725 h 337344"/>
              <a:gd name="connsiteX8" fmla="*/ 133350 w 644915"/>
              <a:gd name="connsiteY8" fmla="*/ 82550 h 337344"/>
              <a:gd name="connsiteX9" fmla="*/ 171450 w 644915"/>
              <a:gd name="connsiteY9" fmla="*/ 63500 h 337344"/>
              <a:gd name="connsiteX10" fmla="*/ 196850 w 644915"/>
              <a:gd name="connsiteY10" fmla="*/ 50800 h 337344"/>
              <a:gd name="connsiteX11" fmla="*/ 206375 w 644915"/>
              <a:gd name="connsiteY11" fmla="*/ 47625 h 337344"/>
              <a:gd name="connsiteX12" fmla="*/ 231775 w 644915"/>
              <a:gd name="connsiteY12" fmla="*/ 34925 h 337344"/>
              <a:gd name="connsiteX13" fmla="*/ 257175 w 644915"/>
              <a:gd name="connsiteY13" fmla="*/ 25400 h 337344"/>
              <a:gd name="connsiteX14" fmla="*/ 282575 w 644915"/>
              <a:gd name="connsiteY14" fmla="*/ 19050 h 337344"/>
              <a:gd name="connsiteX15" fmla="*/ 295275 w 644915"/>
              <a:gd name="connsiteY15" fmla="*/ 12700 h 337344"/>
              <a:gd name="connsiteX16" fmla="*/ 327025 w 644915"/>
              <a:gd name="connsiteY16" fmla="*/ 3175 h 337344"/>
              <a:gd name="connsiteX17" fmla="*/ 342900 w 644915"/>
              <a:gd name="connsiteY17" fmla="*/ 0 h 337344"/>
              <a:gd name="connsiteX18" fmla="*/ 365125 w 644915"/>
              <a:gd name="connsiteY18" fmla="*/ 9525 h 337344"/>
              <a:gd name="connsiteX19" fmla="*/ 377825 w 644915"/>
              <a:gd name="connsiteY19" fmla="*/ 19050 h 337344"/>
              <a:gd name="connsiteX20" fmla="*/ 403225 w 644915"/>
              <a:gd name="connsiteY20" fmla="*/ 31750 h 337344"/>
              <a:gd name="connsiteX21" fmla="*/ 412750 w 644915"/>
              <a:gd name="connsiteY21" fmla="*/ 34925 h 337344"/>
              <a:gd name="connsiteX22" fmla="*/ 434975 w 644915"/>
              <a:gd name="connsiteY22" fmla="*/ 47625 h 337344"/>
              <a:gd name="connsiteX23" fmla="*/ 450850 w 644915"/>
              <a:gd name="connsiteY23" fmla="*/ 50800 h 337344"/>
              <a:gd name="connsiteX24" fmla="*/ 482600 w 644915"/>
              <a:gd name="connsiteY24" fmla="*/ 63500 h 337344"/>
              <a:gd name="connsiteX25" fmla="*/ 501650 w 644915"/>
              <a:gd name="connsiteY25" fmla="*/ 66675 h 337344"/>
              <a:gd name="connsiteX26" fmla="*/ 523875 w 644915"/>
              <a:gd name="connsiteY26" fmla="*/ 73025 h 337344"/>
              <a:gd name="connsiteX27" fmla="*/ 527050 w 644915"/>
              <a:gd name="connsiteY27" fmla="*/ 63500 h 337344"/>
              <a:gd name="connsiteX28" fmla="*/ 600075 w 644915"/>
              <a:gd name="connsiteY28" fmla="*/ 50800 h 337344"/>
              <a:gd name="connsiteX29" fmla="*/ 619125 w 644915"/>
              <a:gd name="connsiteY29" fmla="*/ 98425 h 337344"/>
              <a:gd name="connsiteX30" fmla="*/ 631825 w 644915"/>
              <a:gd name="connsiteY30" fmla="*/ 101600 h 337344"/>
              <a:gd name="connsiteX31" fmla="*/ 644525 w 644915"/>
              <a:gd name="connsiteY31" fmla="*/ 111125 h 337344"/>
              <a:gd name="connsiteX32" fmla="*/ 641350 w 644915"/>
              <a:gd name="connsiteY32" fmla="*/ 117475 h 337344"/>
              <a:gd name="connsiteX33" fmla="*/ 638175 w 644915"/>
              <a:gd name="connsiteY33" fmla="*/ 206375 h 337344"/>
              <a:gd name="connsiteX34" fmla="*/ 638175 w 644915"/>
              <a:gd name="connsiteY34" fmla="*/ 330200 h 337344"/>
              <a:gd name="connsiteX35" fmla="*/ 619125 w 644915"/>
              <a:gd name="connsiteY35" fmla="*/ 323850 h 337344"/>
              <a:gd name="connsiteX36" fmla="*/ 504825 w 644915"/>
              <a:gd name="connsiteY36" fmla="*/ 317500 h 337344"/>
              <a:gd name="connsiteX37" fmla="*/ 374650 w 644915"/>
              <a:gd name="connsiteY37" fmla="*/ 320675 h 337344"/>
              <a:gd name="connsiteX38" fmla="*/ 285750 w 644915"/>
              <a:gd name="connsiteY38" fmla="*/ 317500 h 337344"/>
              <a:gd name="connsiteX39" fmla="*/ 228600 w 644915"/>
              <a:gd name="connsiteY39" fmla="*/ 320675 h 337344"/>
              <a:gd name="connsiteX40" fmla="*/ 38100 w 644915"/>
              <a:gd name="connsiteY40" fmla="*/ 320675 h 337344"/>
              <a:gd name="connsiteX41" fmla="*/ 3175 w 644915"/>
              <a:gd name="connsiteY41" fmla="*/ 314325 h 337344"/>
              <a:gd name="connsiteX42" fmla="*/ 0 w 644915"/>
              <a:gd name="connsiteY42" fmla="*/ 295275 h 337344"/>
              <a:gd name="connsiteX43" fmla="*/ 3175 w 644915"/>
              <a:gd name="connsiteY43" fmla="*/ 285750 h 337344"/>
              <a:gd name="connsiteX44" fmla="*/ 3175 w 644915"/>
              <a:gd name="connsiteY44" fmla="*/ 257175 h 337344"/>
              <a:gd name="connsiteX45" fmla="*/ 3175 w 644915"/>
              <a:gd name="connsiteY45" fmla="*/ 190500 h 337344"/>
              <a:gd name="connsiteX46" fmla="*/ 6350 w 644915"/>
              <a:gd name="connsiteY46" fmla="*/ 139700 h 337344"/>
              <a:gd name="connsiteX47" fmla="*/ 15875 w 644915"/>
              <a:gd name="connsiteY47" fmla="*/ 120650 h 337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4915" h="337344">
                <a:moveTo>
                  <a:pt x="15875" y="120650"/>
                </a:moveTo>
                <a:cubicBezTo>
                  <a:pt x="17992" y="117475"/>
                  <a:pt x="16404" y="121708"/>
                  <a:pt x="19050" y="120650"/>
                </a:cubicBezTo>
                <a:cubicBezTo>
                  <a:pt x="21696" y="119592"/>
                  <a:pt x="27318" y="115962"/>
                  <a:pt x="31750" y="114300"/>
                </a:cubicBezTo>
                <a:cubicBezTo>
                  <a:pt x="35836" y="112768"/>
                  <a:pt x="40217" y="112183"/>
                  <a:pt x="44450" y="111125"/>
                </a:cubicBezTo>
                <a:cubicBezTo>
                  <a:pt x="47625" y="109008"/>
                  <a:pt x="50402" y="106115"/>
                  <a:pt x="53975" y="104775"/>
                </a:cubicBezTo>
                <a:cubicBezTo>
                  <a:pt x="58721" y="102995"/>
                  <a:pt x="85334" y="99317"/>
                  <a:pt x="88900" y="98425"/>
                </a:cubicBezTo>
                <a:cubicBezTo>
                  <a:pt x="95394" y="96802"/>
                  <a:pt x="102381" y="95788"/>
                  <a:pt x="107950" y="92075"/>
                </a:cubicBezTo>
                <a:cubicBezTo>
                  <a:pt x="111125" y="89958"/>
                  <a:pt x="113902" y="87065"/>
                  <a:pt x="117475" y="85725"/>
                </a:cubicBezTo>
                <a:cubicBezTo>
                  <a:pt x="122528" y="83830"/>
                  <a:pt x="128058" y="83608"/>
                  <a:pt x="133350" y="82550"/>
                </a:cubicBezTo>
                <a:cubicBezTo>
                  <a:pt x="162239" y="65217"/>
                  <a:pt x="135582" y="80238"/>
                  <a:pt x="171450" y="63500"/>
                </a:cubicBezTo>
                <a:cubicBezTo>
                  <a:pt x="180028" y="59497"/>
                  <a:pt x="187870" y="53793"/>
                  <a:pt x="196850" y="50800"/>
                </a:cubicBezTo>
                <a:cubicBezTo>
                  <a:pt x="200025" y="49742"/>
                  <a:pt x="203328" y="49010"/>
                  <a:pt x="206375" y="47625"/>
                </a:cubicBezTo>
                <a:cubicBezTo>
                  <a:pt x="214993" y="43708"/>
                  <a:pt x="222592" y="37221"/>
                  <a:pt x="231775" y="34925"/>
                </a:cubicBezTo>
                <a:cubicBezTo>
                  <a:pt x="279681" y="22948"/>
                  <a:pt x="207366" y="42003"/>
                  <a:pt x="257175" y="25400"/>
                </a:cubicBezTo>
                <a:cubicBezTo>
                  <a:pt x="265454" y="22640"/>
                  <a:pt x="274769" y="22953"/>
                  <a:pt x="282575" y="19050"/>
                </a:cubicBezTo>
                <a:cubicBezTo>
                  <a:pt x="286808" y="16933"/>
                  <a:pt x="290881" y="14458"/>
                  <a:pt x="295275" y="12700"/>
                </a:cubicBezTo>
                <a:cubicBezTo>
                  <a:pt x="305168" y="8743"/>
                  <a:pt x="316500" y="5514"/>
                  <a:pt x="327025" y="3175"/>
                </a:cubicBezTo>
                <a:cubicBezTo>
                  <a:pt x="332293" y="2004"/>
                  <a:pt x="337608" y="1058"/>
                  <a:pt x="342900" y="0"/>
                </a:cubicBezTo>
                <a:cubicBezTo>
                  <a:pt x="352159" y="3086"/>
                  <a:pt x="356157" y="3920"/>
                  <a:pt x="365125" y="9525"/>
                </a:cubicBezTo>
                <a:cubicBezTo>
                  <a:pt x="369612" y="12330"/>
                  <a:pt x="373254" y="16384"/>
                  <a:pt x="377825" y="19050"/>
                </a:cubicBezTo>
                <a:cubicBezTo>
                  <a:pt x="386002" y="23820"/>
                  <a:pt x="394245" y="28757"/>
                  <a:pt x="403225" y="31750"/>
                </a:cubicBezTo>
                <a:cubicBezTo>
                  <a:pt x="406400" y="32808"/>
                  <a:pt x="409757" y="33428"/>
                  <a:pt x="412750" y="34925"/>
                </a:cubicBezTo>
                <a:cubicBezTo>
                  <a:pt x="426685" y="41893"/>
                  <a:pt x="418276" y="42059"/>
                  <a:pt x="434975" y="47625"/>
                </a:cubicBezTo>
                <a:cubicBezTo>
                  <a:pt x="440095" y="49332"/>
                  <a:pt x="445558" y="49742"/>
                  <a:pt x="450850" y="50800"/>
                </a:cubicBezTo>
                <a:cubicBezTo>
                  <a:pt x="461214" y="55982"/>
                  <a:pt x="470830" y="61538"/>
                  <a:pt x="482600" y="63500"/>
                </a:cubicBezTo>
                <a:cubicBezTo>
                  <a:pt x="488950" y="64558"/>
                  <a:pt x="495337" y="65412"/>
                  <a:pt x="501650" y="66675"/>
                </a:cubicBezTo>
                <a:cubicBezTo>
                  <a:pt x="511617" y="68668"/>
                  <a:pt x="514797" y="69999"/>
                  <a:pt x="523875" y="73025"/>
                </a:cubicBezTo>
                <a:cubicBezTo>
                  <a:pt x="524933" y="69850"/>
                  <a:pt x="527050" y="66847"/>
                  <a:pt x="527050" y="63500"/>
                </a:cubicBezTo>
                <a:cubicBezTo>
                  <a:pt x="527050" y="16784"/>
                  <a:pt x="493207" y="37441"/>
                  <a:pt x="600075" y="50800"/>
                </a:cubicBezTo>
                <a:cubicBezTo>
                  <a:pt x="603844" y="65877"/>
                  <a:pt x="602691" y="89034"/>
                  <a:pt x="619125" y="98425"/>
                </a:cubicBezTo>
                <a:cubicBezTo>
                  <a:pt x="622914" y="100590"/>
                  <a:pt x="627592" y="100542"/>
                  <a:pt x="631825" y="101600"/>
                </a:cubicBezTo>
                <a:cubicBezTo>
                  <a:pt x="636058" y="104775"/>
                  <a:pt x="642938" y="108479"/>
                  <a:pt x="644525" y="111125"/>
                </a:cubicBezTo>
                <a:cubicBezTo>
                  <a:pt x="646113" y="113771"/>
                  <a:pt x="642408" y="101600"/>
                  <a:pt x="641350" y="117475"/>
                </a:cubicBezTo>
                <a:cubicBezTo>
                  <a:pt x="640292" y="133350"/>
                  <a:pt x="639233" y="175683"/>
                  <a:pt x="638175" y="206375"/>
                </a:cubicBezTo>
                <a:cubicBezTo>
                  <a:pt x="640541" y="293926"/>
                  <a:pt x="641350" y="310621"/>
                  <a:pt x="638175" y="330200"/>
                </a:cubicBezTo>
                <a:cubicBezTo>
                  <a:pt x="635000" y="349779"/>
                  <a:pt x="624417" y="322792"/>
                  <a:pt x="619125" y="323850"/>
                </a:cubicBezTo>
                <a:cubicBezTo>
                  <a:pt x="584398" y="321680"/>
                  <a:pt x="545571" y="318029"/>
                  <a:pt x="504825" y="317500"/>
                </a:cubicBezTo>
                <a:cubicBezTo>
                  <a:pt x="464079" y="316971"/>
                  <a:pt x="418042" y="319617"/>
                  <a:pt x="374650" y="320675"/>
                </a:cubicBezTo>
                <a:cubicBezTo>
                  <a:pt x="330256" y="324090"/>
                  <a:pt x="335092" y="327368"/>
                  <a:pt x="285750" y="317500"/>
                </a:cubicBezTo>
                <a:lnTo>
                  <a:pt x="228600" y="320675"/>
                </a:lnTo>
                <a:cubicBezTo>
                  <a:pt x="141636" y="326473"/>
                  <a:pt x="172354" y="325839"/>
                  <a:pt x="38100" y="320675"/>
                </a:cubicBezTo>
                <a:cubicBezTo>
                  <a:pt x="24655" y="320158"/>
                  <a:pt x="15497" y="317405"/>
                  <a:pt x="3175" y="314325"/>
                </a:cubicBezTo>
                <a:cubicBezTo>
                  <a:pt x="2117" y="307975"/>
                  <a:pt x="0" y="300037"/>
                  <a:pt x="0" y="295275"/>
                </a:cubicBezTo>
                <a:cubicBezTo>
                  <a:pt x="0" y="290513"/>
                  <a:pt x="2646" y="292100"/>
                  <a:pt x="3175" y="285750"/>
                </a:cubicBezTo>
                <a:cubicBezTo>
                  <a:pt x="3704" y="279400"/>
                  <a:pt x="4233" y="266700"/>
                  <a:pt x="3175" y="257175"/>
                </a:cubicBezTo>
                <a:cubicBezTo>
                  <a:pt x="2117" y="234950"/>
                  <a:pt x="4819" y="212689"/>
                  <a:pt x="3175" y="190500"/>
                </a:cubicBezTo>
                <a:cubicBezTo>
                  <a:pt x="872" y="159405"/>
                  <a:pt x="-1795" y="180423"/>
                  <a:pt x="6350" y="139700"/>
                </a:cubicBezTo>
                <a:cubicBezTo>
                  <a:pt x="6558" y="138662"/>
                  <a:pt x="13758" y="123825"/>
                  <a:pt x="15875" y="12065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706F8A2-AE81-D69B-DFE7-DC0026A15EE5}"/>
              </a:ext>
            </a:extLst>
          </p:cNvPr>
          <p:cNvSpPr>
            <a:spLocks/>
          </p:cNvSpPr>
          <p:nvPr/>
        </p:nvSpPr>
        <p:spPr>
          <a:xfrm>
            <a:off x="8636998" y="3406225"/>
            <a:ext cx="1064478" cy="447503"/>
          </a:xfrm>
          <a:custGeom>
            <a:avLst/>
            <a:gdLst>
              <a:gd name="connsiteX0" fmla="*/ 476250 w 1064478"/>
              <a:gd name="connsiteY0" fmla="*/ 7144 h 447503"/>
              <a:gd name="connsiteX1" fmla="*/ 521494 w 1064478"/>
              <a:gd name="connsiteY1" fmla="*/ 7144 h 447503"/>
              <a:gd name="connsiteX2" fmla="*/ 576263 w 1064478"/>
              <a:gd name="connsiteY2" fmla="*/ 9525 h 447503"/>
              <a:gd name="connsiteX3" fmla="*/ 597694 w 1064478"/>
              <a:gd name="connsiteY3" fmla="*/ 11906 h 447503"/>
              <a:gd name="connsiteX4" fmla="*/ 609600 w 1064478"/>
              <a:gd name="connsiteY4" fmla="*/ 14288 h 447503"/>
              <a:gd name="connsiteX5" fmla="*/ 631032 w 1064478"/>
              <a:gd name="connsiteY5" fmla="*/ 16669 h 447503"/>
              <a:gd name="connsiteX6" fmla="*/ 640557 w 1064478"/>
              <a:gd name="connsiteY6" fmla="*/ 19050 h 447503"/>
              <a:gd name="connsiteX7" fmla="*/ 652463 w 1064478"/>
              <a:gd name="connsiteY7" fmla="*/ 23813 h 447503"/>
              <a:gd name="connsiteX8" fmla="*/ 681038 w 1064478"/>
              <a:gd name="connsiteY8" fmla="*/ 30956 h 447503"/>
              <a:gd name="connsiteX9" fmla="*/ 714375 w 1064478"/>
              <a:gd name="connsiteY9" fmla="*/ 38100 h 447503"/>
              <a:gd name="connsiteX10" fmla="*/ 742950 w 1064478"/>
              <a:gd name="connsiteY10" fmla="*/ 40481 h 447503"/>
              <a:gd name="connsiteX11" fmla="*/ 750094 w 1064478"/>
              <a:gd name="connsiteY11" fmla="*/ 42863 h 447503"/>
              <a:gd name="connsiteX12" fmla="*/ 778669 w 1064478"/>
              <a:gd name="connsiteY12" fmla="*/ 47625 h 447503"/>
              <a:gd name="connsiteX13" fmla="*/ 788194 w 1064478"/>
              <a:gd name="connsiteY13" fmla="*/ 50006 h 447503"/>
              <a:gd name="connsiteX14" fmla="*/ 826294 w 1064478"/>
              <a:gd name="connsiteY14" fmla="*/ 54769 h 447503"/>
              <a:gd name="connsiteX15" fmla="*/ 842963 w 1064478"/>
              <a:gd name="connsiteY15" fmla="*/ 59531 h 447503"/>
              <a:gd name="connsiteX16" fmla="*/ 881063 w 1064478"/>
              <a:gd name="connsiteY16" fmla="*/ 66675 h 447503"/>
              <a:gd name="connsiteX17" fmla="*/ 909638 w 1064478"/>
              <a:gd name="connsiteY17" fmla="*/ 73819 h 447503"/>
              <a:gd name="connsiteX18" fmla="*/ 938213 w 1064478"/>
              <a:gd name="connsiteY18" fmla="*/ 83344 h 447503"/>
              <a:gd name="connsiteX19" fmla="*/ 976313 w 1064478"/>
              <a:gd name="connsiteY19" fmla="*/ 90488 h 447503"/>
              <a:gd name="connsiteX20" fmla="*/ 985838 w 1064478"/>
              <a:gd name="connsiteY20" fmla="*/ 92869 h 447503"/>
              <a:gd name="connsiteX21" fmla="*/ 1004888 w 1064478"/>
              <a:gd name="connsiteY21" fmla="*/ 95250 h 447503"/>
              <a:gd name="connsiteX22" fmla="*/ 1035844 w 1064478"/>
              <a:gd name="connsiteY22" fmla="*/ 102394 h 447503"/>
              <a:gd name="connsiteX23" fmla="*/ 1047750 w 1064478"/>
              <a:gd name="connsiteY23" fmla="*/ 107156 h 447503"/>
              <a:gd name="connsiteX24" fmla="*/ 1050132 w 1064478"/>
              <a:gd name="connsiteY24" fmla="*/ 114300 h 447503"/>
              <a:gd name="connsiteX25" fmla="*/ 1045369 w 1064478"/>
              <a:gd name="connsiteY25" fmla="*/ 138113 h 447503"/>
              <a:gd name="connsiteX26" fmla="*/ 1042988 w 1064478"/>
              <a:gd name="connsiteY26" fmla="*/ 164306 h 447503"/>
              <a:gd name="connsiteX27" fmla="*/ 1045369 w 1064478"/>
              <a:gd name="connsiteY27" fmla="*/ 185738 h 447503"/>
              <a:gd name="connsiteX28" fmla="*/ 1047750 w 1064478"/>
              <a:gd name="connsiteY28" fmla="*/ 219075 h 447503"/>
              <a:gd name="connsiteX29" fmla="*/ 1052513 w 1064478"/>
              <a:gd name="connsiteY29" fmla="*/ 280988 h 447503"/>
              <a:gd name="connsiteX30" fmla="*/ 1054894 w 1064478"/>
              <a:gd name="connsiteY30" fmla="*/ 371475 h 447503"/>
              <a:gd name="connsiteX31" fmla="*/ 1059657 w 1064478"/>
              <a:gd name="connsiteY31" fmla="*/ 423863 h 447503"/>
              <a:gd name="connsiteX32" fmla="*/ 1062038 w 1064478"/>
              <a:gd name="connsiteY32" fmla="*/ 445294 h 447503"/>
              <a:gd name="connsiteX33" fmla="*/ 1023938 w 1064478"/>
              <a:gd name="connsiteY33" fmla="*/ 442913 h 447503"/>
              <a:gd name="connsiteX34" fmla="*/ 873919 w 1064478"/>
              <a:gd name="connsiteY34" fmla="*/ 440531 h 447503"/>
              <a:gd name="connsiteX35" fmla="*/ 776288 w 1064478"/>
              <a:gd name="connsiteY35" fmla="*/ 440531 h 447503"/>
              <a:gd name="connsiteX36" fmla="*/ 633413 w 1064478"/>
              <a:gd name="connsiteY36" fmla="*/ 435769 h 447503"/>
              <a:gd name="connsiteX37" fmla="*/ 592932 w 1064478"/>
              <a:gd name="connsiteY37" fmla="*/ 433388 h 447503"/>
              <a:gd name="connsiteX38" fmla="*/ 397669 w 1064478"/>
              <a:gd name="connsiteY38" fmla="*/ 431006 h 447503"/>
              <a:gd name="connsiteX39" fmla="*/ 240507 w 1064478"/>
              <a:gd name="connsiteY39" fmla="*/ 433388 h 447503"/>
              <a:gd name="connsiteX40" fmla="*/ 138113 w 1064478"/>
              <a:gd name="connsiteY40" fmla="*/ 431006 h 447503"/>
              <a:gd name="connsiteX41" fmla="*/ 19050 w 1064478"/>
              <a:gd name="connsiteY41" fmla="*/ 428625 h 447503"/>
              <a:gd name="connsiteX42" fmla="*/ 9525 w 1064478"/>
              <a:gd name="connsiteY42" fmla="*/ 354806 h 447503"/>
              <a:gd name="connsiteX43" fmla="*/ 4763 w 1064478"/>
              <a:gd name="connsiteY43" fmla="*/ 271463 h 447503"/>
              <a:gd name="connsiteX44" fmla="*/ 7144 w 1064478"/>
              <a:gd name="connsiteY44" fmla="*/ 202406 h 447503"/>
              <a:gd name="connsiteX45" fmla="*/ 2382 w 1064478"/>
              <a:gd name="connsiteY45" fmla="*/ 173831 h 447503"/>
              <a:gd name="connsiteX46" fmla="*/ 0 w 1064478"/>
              <a:gd name="connsiteY46" fmla="*/ 152400 h 447503"/>
              <a:gd name="connsiteX47" fmla="*/ 4763 w 1064478"/>
              <a:gd name="connsiteY47" fmla="*/ 107156 h 447503"/>
              <a:gd name="connsiteX48" fmla="*/ 11907 w 1064478"/>
              <a:gd name="connsiteY48" fmla="*/ 104775 h 447503"/>
              <a:gd name="connsiteX49" fmla="*/ 30957 w 1064478"/>
              <a:gd name="connsiteY49" fmla="*/ 97631 h 447503"/>
              <a:gd name="connsiteX50" fmla="*/ 52388 w 1064478"/>
              <a:gd name="connsiteY50" fmla="*/ 90488 h 447503"/>
              <a:gd name="connsiteX51" fmla="*/ 61913 w 1064478"/>
              <a:gd name="connsiteY51" fmla="*/ 85725 h 447503"/>
              <a:gd name="connsiteX52" fmla="*/ 76200 w 1064478"/>
              <a:gd name="connsiteY52" fmla="*/ 83344 h 447503"/>
              <a:gd name="connsiteX53" fmla="*/ 88107 w 1064478"/>
              <a:gd name="connsiteY53" fmla="*/ 80963 h 447503"/>
              <a:gd name="connsiteX54" fmla="*/ 114300 w 1064478"/>
              <a:gd name="connsiteY54" fmla="*/ 73819 h 447503"/>
              <a:gd name="connsiteX55" fmla="*/ 128588 w 1064478"/>
              <a:gd name="connsiteY55" fmla="*/ 69056 h 447503"/>
              <a:gd name="connsiteX56" fmla="*/ 135732 w 1064478"/>
              <a:gd name="connsiteY56" fmla="*/ 66675 h 447503"/>
              <a:gd name="connsiteX57" fmla="*/ 154782 w 1064478"/>
              <a:gd name="connsiteY57" fmla="*/ 59531 h 447503"/>
              <a:gd name="connsiteX58" fmla="*/ 173832 w 1064478"/>
              <a:gd name="connsiteY58" fmla="*/ 54769 h 447503"/>
              <a:gd name="connsiteX59" fmla="*/ 183357 w 1064478"/>
              <a:gd name="connsiteY59" fmla="*/ 52388 h 447503"/>
              <a:gd name="connsiteX60" fmla="*/ 192882 w 1064478"/>
              <a:gd name="connsiteY60" fmla="*/ 50006 h 447503"/>
              <a:gd name="connsiteX61" fmla="*/ 204788 w 1064478"/>
              <a:gd name="connsiteY61" fmla="*/ 47625 h 447503"/>
              <a:gd name="connsiteX62" fmla="*/ 214313 w 1064478"/>
              <a:gd name="connsiteY62" fmla="*/ 45244 h 447503"/>
              <a:gd name="connsiteX63" fmla="*/ 221457 w 1064478"/>
              <a:gd name="connsiteY63" fmla="*/ 42863 h 447503"/>
              <a:gd name="connsiteX64" fmla="*/ 240507 w 1064478"/>
              <a:gd name="connsiteY64" fmla="*/ 40481 h 447503"/>
              <a:gd name="connsiteX65" fmla="*/ 266700 w 1064478"/>
              <a:gd name="connsiteY65" fmla="*/ 35719 h 447503"/>
              <a:gd name="connsiteX66" fmla="*/ 285750 w 1064478"/>
              <a:gd name="connsiteY66" fmla="*/ 30956 h 447503"/>
              <a:gd name="connsiteX67" fmla="*/ 302419 w 1064478"/>
              <a:gd name="connsiteY67" fmla="*/ 28575 h 447503"/>
              <a:gd name="connsiteX68" fmla="*/ 330994 w 1064478"/>
              <a:gd name="connsiteY68" fmla="*/ 21431 h 447503"/>
              <a:gd name="connsiteX69" fmla="*/ 340519 w 1064478"/>
              <a:gd name="connsiteY69" fmla="*/ 19050 h 447503"/>
              <a:gd name="connsiteX70" fmla="*/ 357188 w 1064478"/>
              <a:gd name="connsiteY70" fmla="*/ 16669 h 447503"/>
              <a:gd name="connsiteX71" fmla="*/ 407194 w 1064478"/>
              <a:gd name="connsiteY71" fmla="*/ 9525 h 447503"/>
              <a:gd name="connsiteX72" fmla="*/ 421482 w 1064478"/>
              <a:gd name="connsiteY72" fmla="*/ 4763 h 447503"/>
              <a:gd name="connsiteX73" fmla="*/ 428625 w 1064478"/>
              <a:gd name="connsiteY73" fmla="*/ 2381 h 447503"/>
              <a:gd name="connsiteX74" fmla="*/ 452438 w 1064478"/>
              <a:gd name="connsiteY74" fmla="*/ 0 h 447503"/>
              <a:gd name="connsiteX75" fmla="*/ 523875 w 1064478"/>
              <a:gd name="connsiteY75" fmla="*/ 2381 h 447503"/>
              <a:gd name="connsiteX76" fmla="*/ 554832 w 1064478"/>
              <a:gd name="connsiteY76" fmla="*/ 4763 h 4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064478" h="447503">
                <a:moveTo>
                  <a:pt x="476250" y="7144"/>
                </a:moveTo>
                <a:cubicBezTo>
                  <a:pt x="514086" y="12548"/>
                  <a:pt x="467394" y="7144"/>
                  <a:pt x="521494" y="7144"/>
                </a:cubicBezTo>
                <a:cubicBezTo>
                  <a:pt x="539768" y="7144"/>
                  <a:pt x="558007" y="8731"/>
                  <a:pt x="576263" y="9525"/>
                </a:cubicBezTo>
                <a:cubicBezTo>
                  <a:pt x="583407" y="10319"/>
                  <a:pt x="590579" y="10889"/>
                  <a:pt x="597694" y="11906"/>
                </a:cubicBezTo>
                <a:cubicBezTo>
                  <a:pt x="601701" y="12478"/>
                  <a:pt x="605593" y="13716"/>
                  <a:pt x="609600" y="14288"/>
                </a:cubicBezTo>
                <a:cubicBezTo>
                  <a:pt x="616716" y="15305"/>
                  <a:pt x="623888" y="15875"/>
                  <a:pt x="631032" y="16669"/>
                </a:cubicBezTo>
                <a:cubicBezTo>
                  <a:pt x="634207" y="17463"/>
                  <a:pt x="637452" y="18015"/>
                  <a:pt x="640557" y="19050"/>
                </a:cubicBezTo>
                <a:cubicBezTo>
                  <a:pt x="644612" y="20402"/>
                  <a:pt x="648362" y="22607"/>
                  <a:pt x="652463" y="23813"/>
                </a:cubicBezTo>
                <a:cubicBezTo>
                  <a:pt x="661882" y="26583"/>
                  <a:pt x="671513" y="28575"/>
                  <a:pt x="681038" y="30956"/>
                </a:cubicBezTo>
                <a:cubicBezTo>
                  <a:pt x="692311" y="33774"/>
                  <a:pt x="702453" y="36474"/>
                  <a:pt x="714375" y="38100"/>
                </a:cubicBezTo>
                <a:cubicBezTo>
                  <a:pt x="723845" y="39391"/>
                  <a:pt x="733425" y="39687"/>
                  <a:pt x="742950" y="40481"/>
                </a:cubicBezTo>
                <a:cubicBezTo>
                  <a:pt x="745331" y="41275"/>
                  <a:pt x="747659" y="42254"/>
                  <a:pt x="750094" y="42863"/>
                </a:cubicBezTo>
                <a:cubicBezTo>
                  <a:pt x="763247" y="46152"/>
                  <a:pt x="763897" y="44939"/>
                  <a:pt x="778669" y="47625"/>
                </a:cubicBezTo>
                <a:cubicBezTo>
                  <a:pt x="781889" y="48210"/>
                  <a:pt x="784954" y="49543"/>
                  <a:pt x="788194" y="50006"/>
                </a:cubicBezTo>
                <a:cubicBezTo>
                  <a:pt x="804063" y="52273"/>
                  <a:pt x="811854" y="51437"/>
                  <a:pt x="826294" y="54769"/>
                </a:cubicBezTo>
                <a:cubicBezTo>
                  <a:pt x="831925" y="56068"/>
                  <a:pt x="837332" y="58232"/>
                  <a:pt x="842963" y="59531"/>
                </a:cubicBezTo>
                <a:cubicBezTo>
                  <a:pt x="857000" y="62770"/>
                  <a:pt x="866322" y="61761"/>
                  <a:pt x="881063" y="66675"/>
                </a:cubicBezTo>
                <a:cubicBezTo>
                  <a:pt x="899931" y="72965"/>
                  <a:pt x="890398" y="70613"/>
                  <a:pt x="909638" y="73819"/>
                </a:cubicBezTo>
                <a:cubicBezTo>
                  <a:pt x="919163" y="76994"/>
                  <a:pt x="928309" y="81694"/>
                  <a:pt x="938213" y="83344"/>
                </a:cubicBezTo>
                <a:cubicBezTo>
                  <a:pt x="950276" y="85354"/>
                  <a:pt x="964882" y="87631"/>
                  <a:pt x="976313" y="90488"/>
                </a:cubicBezTo>
                <a:cubicBezTo>
                  <a:pt x="979488" y="91282"/>
                  <a:pt x="982610" y="92331"/>
                  <a:pt x="985838" y="92869"/>
                </a:cubicBezTo>
                <a:cubicBezTo>
                  <a:pt x="992150" y="93921"/>
                  <a:pt x="998563" y="94277"/>
                  <a:pt x="1004888" y="95250"/>
                </a:cubicBezTo>
                <a:cubicBezTo>
                  <a:pt x="1011122" y="96209"/>
                  <a:pt x="1032421" y="101025"/>
                  <a:pt x="1035844" y="102394"/>
                </a:cubicBezTo>
                <a:lnTo>
                  <a:pt x="1047750" y="107156"/>
                </a:lnTo>
                <a:cubicBezTo>
                  <a:pt x="1048544" y="109537"/>
                  <a:pt x="1050325" y="111797"/>
                  <a:pt x="1050132" y="114300"/>
                </a:cubicBezTo>
                <a:cubicBezTo>
                  <a:pt x="1049511" y="122371"/>
                  <a:pt x="1045369" y="138113"/>
                  <a:pt x="1045369" y="138113"/>
                </a:cubicBezTo>
                <a:cubicBezTo>
                  <a:pt x="1044575" y="146844"/>
                  <a:pt x="1042988" y="155539"/>
                  <a:pt x="1042988" y="164306"/>
                </a:cubicBezTo>
                <a:cubicBezTo>
                  <a:pt x="1042988" y="171494"/>
                  <a:pt x="1044746" y="178577"/>
                  <a:pt x="1045369" y="185738"/>
                </a:cubicBezTo>
                <a:cubicBezTo>
                  <a:pt x="1046334" y="196837"/>
                  <a:pt x="1046825" y="207973"/>
                  <a:pt x="1047750" y="219075"/>
                </a:cubicBezTo>
                <a:cubicBezTo>
                  <a:pt x="1053223" y="284744"/>
                  <a:pt x="1046724" y="188358"/>
                  <a:pt x="1052513" y="280988"/>
                </a:cubicBezTo>
                <a:cubicBezTo>
                  <a:pt x="1053307" y="311150"/>
                  <a:pt x="1053387" y="341340"/>
                  <a:pt x="1054894" y="371475"/>
                </a:cubicBezTo>
                <a:cubicBezTo>
                  <a:pt x="1055770" y="388988"/>
                  <a:pt x="1057721" y="406436"/>
                  <a:pt x="1059657" y="423863"/>
                </a:cubicBezTo>
                <a:cubicBezTo>
                  <a:pt x="1060451" y="431007"/>
                  <a:pt x="1068380" y="441912"/>
                  <a:pt x="1062038" y="445294"/>
                </a:cubicBezTo>
                <a:cubicBezTo>
                  <a:pt x="1050810" y="451282"/>
                  <a:pt x="1036659" y="443235"/>
                  <a:pt x="1023938" y="442913"/>
                </a:cubicBezTo>
                <a:lnTo>
                  <a:pt x="873919" y="440531"/>
                </a:lnTo>
                <a:cubicBezTo>
                  <a:pt x="778924" y="434944"/>
                  <a:pt x="896990" y="440531"/>
                  <a:pt x="776288" y="440531"/>
                </a:cubicBezTo>
                <a:cubicBezTo>
                  <a:pt x="745055" y="440531"/>
                  <a:pt x="670797" y="437638"/>
                  <a:pt x="633413" y="435769"/>
                </a:cubicBezTo>
                <a:cubicBezTo>
                  <a:pt x="619913" y="435094"/>
                  <a:pt x="606446" y="433661"/>
                  <a:pt x="592932" y="433388"/>
                </a:cubicBezTo>
                <a:lnTo>
                  <a:pt x="397669" y="431006"/>
                </a:lnTo>
                <a:lnTo>
                  <a:pt x="240507" y="433388"/>
                </a:lnTo>
                <a:cubicBezTo>
                  <a:pt x="206366" y="433388"/>
                  <a:pt x="172246" y="431740"/>
                  <a:pt x="138113" y="431006"/>
                </a:cubicBezTo>
                <a:lnTo>
                  <a:pt x="19050" y="428625"/>
                </a:lnTo>
                <a:cubicBezTo>
                  <a:pt x="-16846" y="421446"/>
                  <a:pt x="10698" y="431027"/>
                  <a:pt x="9525" y="354806"/>
                </a:cubicBezTo>
                <a:cubicBezTo>
                  <a:pt x="9097" y="326983"/>
                  <a:pt x="4763" y="271463"/>
                  <a:pt x="4763" y="271463"/>
                </a:cubicBezTo>
                <a:cubicBezTo>
                  <a:pt x="5557" y="248444"/>
                  <a:pt x="7706" y="225432"/>
                  <a:pt x="7144" y="202406"/>
                </a:cubicBezTo>
                <a:cubicBezTo>
                  <a:pt x="6909" y="192753"/>
                  <a:pt x="3449" y="183428"/>
                  <a:pt x="2382" y="173831"/>
                </a:cubicBezTo>
                <a:lnTo>
                  <a:pt x="0" y="152400"/>
                </a:lnTo>
                <a:cubicBezTo>
                  <a:pt x="1588" y="137319"/>
                  <a:pt x="1085" y="121868"/>
                  <a:pt x="4763" y="107156"/>
                </a:cubicBezTo>
                <a:cubicBezTo>
                  <a:pt x="5372" y="104721"/>
                  <a:pt x="9600" y="105764"/>
                  <a:pt x="11907" y="104775"/>
                </a:cubicBezTo>
                <a:cubicBezTo>
                  <a:pt x="29344" y="97303"/>
                  <a:pt x="13393" y="102023"/>
                  <a:pt x="30957" y="97631"/>
                </a:cubicBezTo>
                <a:cubicBezTo>
                  <a:pt x="45806" y="87732"/>
                  <a:pt x="29054" y="97488"/>
                  <a:pt x="52388" y="90488"/>
                </a:cubicBezTo>
                <a:cubicBezTo>
                  <a:pt x="55788" y="89468"/>
                  <a:pt x="58513" y="86745"/>
                  <a:pt x="61913" y="85725"/>
                </a:cubicBezTo>
                <a:cubicBezTo>
                  <a:pt x="66537" y="84338"/>
                  <a:pt x="71450" y="84208"/>
                  <a:pt x="76200" y="83344"/>
                </a:cubicBezTo>
                <a:cubicBezTo>
                  <a:pt x="80182" y="82620"/>
                  <a:pt x="84138" y="81757"/>
                  <a:pt x="88107" y="80963"/>
                </a:cubicBezTo>
                <a:cubicBezTo>
                  <a:pt x="102506" y="71362"/>
                  <a:pt x="88090" y="79435"/>
                  <a:pt x="114300" y="73819"/>
                </a:cubicBezTo>
                <a:cubicBezTo>
                  <a:pt x="119209" y="72767"/>
                  <a:pt x="123825" y="70644"/>
                  <a:pt x="128588" y="69056"/>
                </a:cubicBezTo>
                <a:cubicBezTo>
                  <a:pt x="130969" y="68262"/>
                  <a:pt x="133401" y="67607"/>
                  <a:pt x="135732" y="66675"/>
                </a:cubicBezTo>
                <a:cubicBezTo>
                  <a:pt x="140872" y="64619"/>
                  <a:pt x="148925" y="61128"/>
                  <a:pt x="154782" y="59531"/>
                </a:cubicBezTo>
                <a:cubicBezTo>
                  <a:pt x="161097" y="57809"/>
                  <a:pt x="167482" y="56356"/>
                  <a:pt x="173832" y="54769"/>
                </a:cubicBezTo>
                <a:lnTo>
                  <a:pt x="183357" y="52388"/>
                </a:lnTo>
                <a:cubicBezTo>
                  <a:pt x="186532" y="51594"/>
                  <a:pt x="189673" y="50648"/>
                  <a:pt x="192882" y="50006"/>
                </a:cubicBezTo>
                <a:cubicBezTo>
                  <a:pt x="196851" y="49212"/>
                  <a:pt x="200837" y="48503"/>
                  <a:pt x="204788" y="47625"/>
                </a:cubicBezTo>
                <a:cubicBezTo>
                  <a:pt x="207983" y="46915"/>
                  <a:pt x="211166" y="46143"/>
                  <a:pt x="214313" y="45244"/>
                </a:cubicBezTo>
                <a:cubicBezTo>
                  <a:pt x="216727" y="44554"/>
                  <a:pt x="218987" y="43312"/>
                  <a:pt x="221457" y="42863"/>
                </a:cubicBezTo>
                <a:cubicBezTo>
                  <a:pt x="227753" y="41718"/>
                  <a:pt x="234157" y="41275"/>
                  <a:pt x="240507" y="40481"/>
                </a:cubicBezTo>
                <a:cubicBezTo>
                  <a:pt x="257343" y="34869"/>
                  <a:pt x="235925" y="41490"/>
                  <a:pt x="266700" y="35719"/>
                </a:cubicBezTo>
                <a:cubicBezTo>
                  <a:pt x="273133" y="34513"/>
                  <a:pt x="279400" y="32544"/>
                  <a:pt x="285750" y="30956"/>
                </a:cubicBezTo>
                <a:cubicBezTo>
                  <a:pt x="291195" y="29595"/>
                  <a:pt x="296863" y="29369"/>
                  <a:pt x="302419" y="28575"/>
                </a:cubicBezTo>
                <a:cubicBezTo>
                  <a:pt x="316349" y="19290"/>
                  <a:pt x="304696" y="25477"/>
                  <a:pt x="330994" y="21431"/>
                </a:cubicBezTo>
                <a:cubicBezTo>
                  <a:pt x="334229" y="20933"/>
                  <a:pt x="337299" y="19635"/>
                  <a:pt x="340519" y="19050"/>
                </a:cubicBezTo>
                <a:cubicBezTo>
                  <a:pt x="346041" y="18046"/>
                  <a:pt x="351652" y="17592"/>
                  <a:pt x="357188" y="16669"/>
                </a:cubicBezTo>
                <a:cubicBezTo>
                  <a:pt x="398973" y="9705"/>
                  <a:pt x="367592" y="13485"/>
                  <a:pt x="407194" y="9525"/>
                </a:cubicBezTo>
                <a:lnTo>
                  <a:pt x="421482" y="4763"/>
                </a:lnTo>
                <a:cubicBezTo>
                  <a:pt x="423863" y="3969"/>
                  <a:pt x="426128" y="2631"/>
                  <a:pt x="428625" y="2381"/>
                </a:cubicBezTo>
                <a:lnTo>
                  <a:pt x="452438" y="0"/>
                </a:lnTo>
                <a:cubicBezTo>
                  <a:pt x="476250" y="794"/>
                  <a:pt x="500086" y="1059"/>
                  <a:pt x="523875" y="2381"/>
                </a:cubicBezTo>
                <a:cubicBezTo>
                  <a:pt x="583191" y="5677"/>
                  <a:pt x="487825" y="4763"/>
                  <a:pt x="554832" y="4763"/>
                </a:cubicBezTo>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4C356A-E408-8C0E-EB64-7EC58F03DC46}"/>
              </a:ext>
            </a:extLst>
          </p:cNvPr>
          <p:cNvSpPr>
            <a:spLocks/>
          </p:cNvSpPr>
          <p:nvPr/>
        </p:nvSpPr>
        <p:spPr>
          <a:xfrm>
            <a:off x="3031840" y="4753012"/>
            <a:ext cx="607400" cy="731253"/>
          </a:xfrm>
          <a:custGeom>
            <a:avLst/>
            <a:gdLst>
              <a:gd name="connsiteX0" fmla="*/ 300038 w 607400"/>
              <a:gd name="connsiteY0" fmla="*/ 7144 h 738188"/>
              <a:gd name="connsiteX1" fmla="*/ 316706 w 607400"/>
              <a:gd name="connsiteY1" fmla="*/ 4763 h 738188"/>
              <a:gd name="connsiteX2" fmla="*/ 333375 w 607400"/>
              <a:gd name="connsiteY2" fmla="*/ 0 h 738188"/>
              <a:gd name="connsiteX3" fmla="*/ 395288 w 607400"/>
              <a:gd name="connsiteY3" fmla="*/ 2381 h 738188"/>
              <a:gd name="connsiteX4" fmla="*/ 450056 w 607400"/>
              <a:gd name="connsiteY4" fmla="*/ 7144 h 738188"/>
              <a:gd name="connsiteX5" fmla="*/ 492919 w 607400"/>
              <a:gd name="connsiteY5" fmla="*/ 9525 h 738188"/>
              <a:gd name="connsiteX6" fmla="*/ 469106 w 607400"/>
              <a:gd name="connsiteY6" fmla="*/ 19050 h 738188"/>
              <a:gd name="connsiteX7" fmla="*/ 450056 w 607400"/>
              <a:gd name="connsiteY7" fmla="*/ 30956 h 738188"/>
              <a:gd name="connsiteX8" fmla="*/ 447675 w 607400"/>
              <a:gd name="connsiteY8" fmla="*/ 38100 h 738188"/>
              <a:gd name="connsiteX9" fmla="*/ 440531 w 607400"/>
              <a:gd name="connsiteY9" fmla="*/ 52388 h 738188"/>
              <a:gd name="connsiteX10" fmla="*/ 447675 w 607400"/>
              <a:gd name="connsiteY10" fmla="*/ 57150 h 738188"/>
              <a:gd name="connsiteX11" fmla="*/ 497681 w 607400"/>
              <a:gd name="connsiteY11" fmla="*/ 61913 h 738188"/>
              <a:gd name="connsiteX12" fmla="*/ 511969 w 607400"/>
              <a:gd name="connsiteY12" fmla="*/ 64294 h 738188"/>
              <a:gd name="connsiteX13" fmla="*/ 595313 w 607400"/>
              <a:gd name="connsiteY13" fmla="*/ 69056 h 738188"/>
              <a:gd name="connsiteX14" fmla="*/ 607219 w 607400"/>
              <a:gd name="connsiteY14" fmla="*/ 71438 h 738188"/>
              <a:gd name="connsiteX15" fmla="*/ 597694 w 607400"/>
              <a:gd name="connsiteY15" fmla="*/ 73819 h 738188"/>
              <a:gd name="connsiteX16" fmla="*/ 583406 w 607400"/>
              <a:gd name="connsiteY16" fmla="*/ 76200 h 738188"/>
              <a:gd name="connsiteX17" fmla="*/ 554831 w 607400"/>
              <a:gd name="connsiteY17" fmla="*/ 83344 h 738188"/>
              <a:gd name="connsiteX18" fmla="*/ 554831 w 607400"/>
              <a:gd name="connsiteY18" fmla="*/ 242888 h 738188"/>
              <a:gd name="connsiteX19" fmla="*/ 557213 w 607400"/>
              <a:gd name="connsiteY19" fmla="*/ 397669 h 738188"/>
              <a:gd name="connsiteX20" fmla="*/ 559594 w 607400"/>
              <a:gd name="connsiteY20" fmla="*/ 438150 h 738188"/>
              <a:gd name="connsiteX21" fmla="*/ 561975 w 607400"/>
              <a:gd name="connsiteY21" fmla="*/ 483394 h 738188"/>
              <a:gd name="connsiteX22" fmla="*/ 566738 w 607400"/>
              <a:gd name="connsiteY22" fmla="*/ 592931 h 738188"/>
              <a:gd name="connsiteX23" fmla="*/ 564356 w 607400"/>
              <a:gd name="connsiteY23" fmla="*/ 652463 h 738188"/>
              <a:gd name="connsiteX24" fmla="*/ 559594 w 607400"/>
              <a:gd name="connsiteY24" fmla="*/ 726281 h 738188"/>
              <a:gd name="connsiteX25" fmla="*/ 540544 w 607400"/>
              <a:gd name="connsiteY25" fmla="*/ 733425 h 738188"/>
              <a:gd name="connsiteX26" fmla="*/ 452438 w 607400"/>
              <a:gd name="connsiteY26" fmla="*/ 735806 h 738188"/>
              <a:gd name="connsiteX27" fmla="*/ 250031 w 607400"/>
              <a:gd name="connsiteY27" fmla="*/ 738188 h 738188"/>
              <a:gd name="connsiteX28" fmla="*/ 54769 w 607400"/>
              <a:gd name="connsiteY28" fmla="*/ 735806 h 738188"/>
              <a:gd name="connsiteX29" fmla="*/ 40481 w 607400"/>
              <a:gd name="connsiteY29" fmla="*/ 733425 h 738188"/>
              <a:gd name="connsiteX30" fmla="*/ 42863 w 607400"/>
              <a:gd name="connsiteY30" fmla="*/ 711994 h 738188"/>
              <a:gd name="connsiteX31" fmla="*/ 45244 w 607400"/>
              <a:gd name="connsiteY31" fmla="*/ 697706 h 738188"/>
              <a:gd name="connsiteX32" fmla="*/ 47625 w 607400"/>
              <a:gd name="connsiteY32" fmla="*/ 673894 h 738188"/>
              <a:gd name="connsiteX33" fmla="*/ 50006 w 607400"/>
              <a:gd name="connsiteY33" fmla="*/ 654844 h 738188"/>
              <a:gd name="connsiteX34" fmla="*/ 47625 w 607400"/>
              <a:gd name="connsiteY34" fmla="*/ 545306 h 738188"/>
              <a:gd name="connsiteX35" fmla="*/ 45244 w 607400"/>
              <a:gd name="connsiteY35" fmla="*/ 523875 h 738188"/>
              <a:gd name="connsiteX36" fmla="*/ 47625 w 607400"/>
              <a:gd name="connsiteY36" fmla="*/ 266700 h 738188"/>
              <a:gd name="connsiteX37" fmla="*/ 23813 w 607400"/>
              <a:gd name="connsiteY37" fmla="*/ 78581 h 738188"/>
              <a:gd name="connsiteX38" fmla="*/ 0 w 607400"/>
              <a:gd name="connsiteY38" fmla="*/ 76200 h 738188"/>
              <a:gd name="connsiteX39" fmla="*/ 61913 w 607400"/>
              <a:gd name="connsiteY39" fmla="*/ 73819 h 738188"/>
              <a:gd name="connsiteX40" fmla="*/ 140494 w 607400"/>
              <a:gd name="connsiteY40" fmla="*/ 66675 h 738188"/>
              <a:gd name="connsiteX41" fmla="*/ 159544 w 607400"/>
              <a:gd name="connsiteY41" fmla="*/ 61913 h 738188"/>
              <a:gd name="connsiteX42" fmla="*/ 161925 w 607400"/>
              <a:gd name="connsiteY42" fmla="*/ 54769 h 738188"/>
              <a:gd name="connsiteX43" fmla="*/ 159544 w 607400"/>
              <a:gd name="connsiteY43" fmla="*/ 21431 h 738188"/>
              <a:gd name="connsiteX44" fmla="*/ 140494 w 607400"/>
              <a:gd name="connsiteY44" fmla="*/ 19050 h 738188"/>
              <a:gd name="connsiteX45" fmla="*/ 188119 w 607400"/>
              <a:gd name="connsiteY45" fmla="*/ 14288 h 738188"/>
              <a:gd name="connsiteX46" fmla="*/ 252413 w 607400"/>
              <a:gd name="connsiteY46" fmla="*/ 11906 h 738188"/>
              <a:gd name="connsiteX47" fmla="*/ 300038 w 607400"/>
              <a:gd name="connsiteY47" fmla="*/ 7144 h 738188"/>
              <a:gd name="connsiteX0" fmla="*/ 300038 w 607400"/>
              <a:gd name="connsiteY0" fmla="*/ 4794 h 735838"/>
              <a:gd name="connsiteX1" fmla="*/ 316706 w 607400"/>
              <a:gd name="connsiteY1" fmla="*/ 2413 h 735838"/>
              <a:gd name="connsiteX2" fmla="*/ 347663 w 607400"/>
              <a:gd name="connsiteY2" fmla="*/ 2412 h 735838"/>
              <a:gd name="connsiteX3" fmla="*/ 395288 w 607400"/>
              <a:gd name="connsiteY3" fmla="*/ 31 h 735838"/>
              <a:gd name="connsiteX4" fmla="*/ 450056 w 607400"/>
              <a:gd name="connsiteY4" fmla="*/ 4794 h 735838"/>
              <a:gd name="connsiteX5" fmla="*/ 492919 w 607400"/>
              <a:gd name="connsiteY5" fmla="*/ 7175 h 735838"/>
              <a:gd name="connsiteX6" fmla="*/ 469106 w 607400"/>
              <a:gd name="connsiteY6" fmla="*/ 16700 h 735838"/>
              <a:gd name="connsiteX7" fmla="*/ 450056 w 607400"/>
              <a:gd name="connsiteY7" fmla="*/ 28606 h 735838"/>
              <a:gd name="connsiteX8" fmla="*/ 447675 w 607400"/>
              <a:gd name="connsiteY8" fmla="*/ 35750 h 735838"/>
              <a:gd name="connsiteX9" fmla="*/ 440531 w 607400"/>
              <a:gd name="connsiteY9" fmla="*/ 50038 h 735838"/>
              <a:gd name="connsiteX10" fmla="*/ 447675 w 607400"/>
              <a:gd name="connsiteY10" fmla="*/ 54800 h 735838"/>
              <a:gd name="connsiteX11" fmla="*/ 497681 w 607400"/>
              <a:gd name="connsiteY11" fmla="*/ 59563 h 735838"/>
              <a:gd name="connsiteX12" fmla="*/ 511969 w 607400"/>
              <a:gd name="connsiteY12" fmla="*/ 61944 h 735838"/>
              <a:gd name="connsiteX13" fmla="*/ 595313 w 607400"/>
              <a:gd name="connsiteY13" fmla="*/ 66706 h 735838"/>
              <a:gd name="connsiteX14" fmla="*/ 607219 w 607400"/>
              <a:gd name="connsiteY14" fmla="*/ 69088 h 735838"/>
              <a:gd name="connsiteX15" fmla="*/ 597694 w 607400"/>
              <a:gd name="connsiteY15" fmla="*/ 71469 h 735838"/>
              <a:gd name="connsiteX16" fmla="*/ 583406 w 607400"/>
              <a:gd name="connsiteY16" fmla="*/ 73850 h 735838"/>
              <a:gd name="connsiteX17" fmla="*/ 554831 w 607400"/>
              <a:gd name="connsiteY17" fmla="*/ 80994 h 735838"/>
              <a:gd name="connsiteX18" fmla="*/ 554831 w 607400"/>
              <a:gd name="connsiteY18" fmla="*/ 240538 h 735838"/>
              <a:gd name="connsiteX19" fmla="*/ 557213 w 607400"/>
              <a:gd name="connsiteY19" fmla="*/ 395319 h 735838"/>
              <a:gd name="connsiteX20" fmla="*/ 559594 w 607400"/>
              <a:gd name="connsiteY20" fmla="*/ 435800 h 735838"/>
              <a:gd name="connsiteX21" fmla="*/ 561975 w 607400"/>
              <a:gd name="connsiteY21" fmla="*/ 481044 h 735838"/>
              <a:gd name="connsiteX22" fmla="*/ 566738 w 607400"/>
              <a:gd name="connsiteY22" fmla="*/ 590581 h 735838"/>
              <a:gd name="connsiteX23" fmla="*/ 564356 w 607400"/>
              <a:gd name="connsiteY23" fmla="*/ 650113 h 735838"/>
              <a:gd name="connsiteX24" fmla="*/ 559594 w 607400"/>
              <a:gd name="connsiteY24" fmla="*/ 723931 h 735838"/>
              <a:gd name="connsiteX25" fmla="*/ 540544 w 607400"/>
              <a:gd name="connsiteY25" fmla="*/ 731075 h 735838"/>
              <a:gd name="connsiteX26" fmla="*/ 452438 w 607400"/>
              <a:gd name="connsiteY26" fmla="*/ 733456 h 735838"/>
              <a:gd name="connsiteX27" fmla="*/ 250031 w 607400"/>
              <a:gd name="connsiteY27" fmla="*/ 735838 h 735838"/>
              <a:gd name="connsiteX28" fmla="*/ 54769 w 607400"/>
              <a:gd name="connsiteY28" fmla="*/ 733456 h 735838"/>
              <a:gd name="connsiteX29" fmla="*/ 40481 w 607400"/>
              <a:gd name="connsiteY29" fmla="*/ 731075 h 735838"/>
              <a:gd name="connsiteX30" fmla="*/ 42863 w 607400"/>
              <a:gd name="connsiteY30" fmla="*/ 709644 h 735838"/>
              <a:gd name="connsiteX31" fmla="*/ 45244 w 607400"/>
              <a:gd name="connsiteY31" fmla="*/ 695356 h 735838"/>
              <a:gd name="connsiteX32" fmla="*/ 47625 w 607400"/>
              <a:gd name="connsiteY32" fmla="*/ 671544 h 735838"/>
              <a:gd name="connsiteX33" fmla="*/ 50006 w 607400"/>
              <a:gd name="connsiteY33" fmla="*/ 652494 h 735838"/>
              <a:gd name="connsiteX34" fmla="*/ 47625 w 607400"/>
              <a:gd name="connsiteY34" fmla="*/ 542956 h 735838"/>
              <a:gd name="connsiteX35" fmla="*/ 45244 w 607400"/>
              <a:gd name="connsiteY35" fmla="*/ 521525 h 735838"/>
              <a:gd name="connsiteX36" fmla="*/ 47625 w 607400"/>
              <a:gd name="connsiteY36" fmla="*/ 264350 h 735838"/>
              <a:gd name="connsiteX37" fmla="*/ 23813 w 607400"/>
              <a:gd name="connsiteY37" fmla="*/ 76231 h 735838"/>
              <a:gd name="connsiteX38" fmla="*/ 0 w 607400"/>
              <a:gd name="connsiteY38" fmla="*/ 73850 h 735838"/>
              <a:gd name="connsiteX39" fmla="*/ 61913 w 607400"/>
              <a:gd name="connsiteY39" fmla="*/ 71469 h 735838"/>
              <a:gd name="connsiteX40" fmla="*/ 140494 w 607400"/>
              <a:gd name="connsiteY40" fmla="*/ 64325 h 735838"/>
              <a:gd name="connsiteX41" fmla="*/ 159544 w 607400"/>
              <a:gd name="connsiteY41" fmla="*/ 59563 h 735838"/>
              <a:gd name="connsiteX42" fmla="*/ 161925 w 607400"/>
              <a:gd name="connsiteY42" fmla="*/ 52419 h 735838"/>
              <a:gd name="connsiteX43" fmla="*/ 159544 w 607400"/>
              <a:gd name="connsiteY43" fmla="*/ 19081 h 735838"/>
              <a:gd name="connsiteX44" fmla="*/ 140494 w 607400"/>
              <a:gd name="connsiteY44" fmla="*/ 16700 h 735838"/>
              <a:gd name="connsiteX45" fmla="*/ 188119 w 607400"/>
              <a:gd name="connsiteY45" fmla="*/ 11938 h 735838"/>
              <a:gd name="connsiteX46" fmla="*/ 252413 w 607400"/>
              <a:gd name="connsiteY46" fmla="*/ 9556 h 735838"/>
              <a:gd name="connsiteX47" fmla="*/ 300038 w 607400"/>
              <a:gd name="connsiteY47" fmla="*/ 4794 h 735838"/>
              <a:gd name="connsiteX0" fmla="*/ 300038 w 607400"/>
              <a:gd name="connsiteY0" fmla="*/ 2841 h 733885"/>
              <a:gd name="connsiteX1" fmla="*/ 316706 w 607400"/>
              <a:gd name="connsiteY1" fmla="*/ 460 h 733885"/>
              <a:gd name="connsiteX2" fmla="*/ 347663 w 607400"/>
              <a:gd name="connsiteY2" fmla="*/ 459 h 733885"/>
              <a:gd name="connsiteX3" fmla="*/ 397669 w 607400"/>
              <a:gd name="connsiteY3" fmla="*/ 5222 h 733885"/>
              <a:gd name="connsiteX4" fmla="*/ 450056 w 607400"/>
              <a:gd name="connsiteY4" fmla="*/ 2841 h 733885"/>
              <a:gd name="connsiteX5" fmla="*/ 492919 w 607400"/>
              <a:gd name="connsiteY5" fmla="*/ 5222 h 733885"/>
              <a:gd name="connsiteX6" fmla="*/ 469106 w 607400"/>
              <a:gd name="connsiteY6" fmla="*/ 14747 h 733885"/>
              <a:gd name="connsiteX7" fmla="*/ 450056 w 607400"/>
              <a:gd name="connsiteY7" fmla="*/ 26653 h 733885"/>
              <a:gd name="connsiteX8" fmla="*/ 447675 w 607400"/>
              <a:gd name="connsiteY8" fmla="*/ 33797 h 733885"/>
              <a:gd name="connsiteX9" fmla="*/ 440531 w 607400"/>
              <a:gd name="connsiteY9" fmla="*/ 48085 h 733885"/>
              <a:gd name="connsiteX10" fmla="*/ 447675 w 607400"/>
              <a:gd name="connsiteY10" fmla="*/ 52847 h 733885"/>
              <a:gd name="connsiteX11" fmla="*/ 497681 w 607400"/>
              <a:gd name="connsiteY11" fmla="*/ 57610 h 733885"/>
              <a:gd name="connsiteX12" fmla="*/ 511969 w 607400"/>
              <a:gd name="connsiteY12" fmla="*/ 59991 h 733885"/>
              <a:gd name="connsiteX13" fmla="*/ 595313 w 607400"/>
              <a:gd name="connsiteY13" fmla="*/ 64753 h 733885"/>
              <a:gd name="connsiteX14" fmla="*/ 607219 w 607400"/>
              <a:gd name="connsiteY14" fmla="*/ 67135 h 733885"/>
              <a:gd name="connsiteX15" fmla="*/ 597694 w 607400"/>
              <a:gd name="connsiteY15" fmla="*/ 69516 h 733885"/>
              <a:gd name="connsiteX16" fmla="*/ 583406 w 607400"/>
              <a:gd name="connsiteY16" fmla="*/ 71897 h 733885"/>
              <a:gd name="connsiteX17" fmla="*/ 554831 w 607400"/>
              <a:gd name="connsiteY17" fmla="*/ 79041 h 733885"/>
              <a:gd name="connsiteX18" fmla="*/ 554831 w 607400"/>
              <a:gd name="connsiteY18" fmla="*/ 238585 h 733885"/>
              <a:gd name="connsiteX19" fmla="*/ 557213 w 607400"/>
              <a:gd name="connsiteY19" fmla="*/ 393366 h 733885"/>
              <a:gd name="connsiteX20" fmla="*/ 559594 w 607400"/>
              <a:gd name="connsiteY20" fmla="*/ 433847 h 733885"/>
              <a:gd name="connsiteX21" fmla="*/ 561975 w 607400"/>
              <a:gd name="connsiteY21" fmla="*/ 479091 h 733885"/>
              <a:gd name="connsiteX22" fmla="*/ 566738 w 607400"/>
              <a:gd name="connsiteY22" fmla="*/ 588628 h 733885"/>
              <a:gd name="connsiteX23" fmla="*/ 564356 w 607400"/>
              <a:gd name="connsiteY23" fmla="*/ 648160 h 733885"/>
              <a:gd name="connsiteX24" fmla="*/ 559594 w 607400"/>
              <a:gd name="connsiteY24" fmla="*/ 721978 h 733885"/>
              <a:gd name="connsiteX25" fmla="*/ 540544 w 607400"/>
              <a:gd name="connsiteY25" fmla="*/ 729122 h 733885"/>
              <a:gd name="connsiteX26" fmla="*/ 452438 w 607400"/>
              <a:gd name="connsiteY26" fmla="*/ 731503 h 733885"/>
              <a:gd name="connsiteX27" fmla="*/ 250031 w 607400"/>
              <a:gd name="connsiteY27" fmla="*/ 733885 h 733885"/>
              <a:gd name="connsiteX28" fmla="*/ 54769 w 607400"/>
              <a:gd name="connsiteY28" fmla="*/ 731503 h 733885"/>
              <a:gd name="connsiteX29" fmla="*/ 40481 w 607400"/>
              <a:gd name="connsiteY29" fmla="*/ 729122 h 733885"/>
              <a:gd name="connsiteX30" fmla="*/ 42863 w 607400"/>
              <a:gd name="connsiteY30" fmla="*/ 707691 h 733885"/>
              <a:gd name="connsiteX31" fmla="*/ 45244 w 607400"/>
              <a:gd name="connsiteY31" fmla="*/ 693403 h 733885"/>
              <a:gd name="connsiteX32" fmla="*/ 47625 w 607400"/>
              <a:gd name="connsiteY32" fmla="*/ 669591 h 733885"/>
              <a:gd name="connsiteX33" fmla="*/ 50006 w 607400"/>
              <a:gd name="connsiteY33" fmla="*/ 650541 h 733885"/>
              <a:gd name="connsiteX34" fmla="*/ 47625 w 607400"/>
              <a:gd name="connsiteY34" fmla="*/ 541003 h 733885"/>
              <a:gd name="connsiteX35" fmla="*/ 45244 w 607400"/>
              <a:gd name="connsiteY35" fmla="*/ 519572 h 733885"/>
              <a:gd name="connsiteX36" fmla="*/ 47625 w 607400"/>
              <a:gd name="connsiteY36" fmla="*/ 262397 h 733885"/>
              <a:gd name="connsiteX37" fmla="*/ 23813 w 607400"/>
              <a:gd name="connsiteY37" fmla="*/ 74278 h 733885"/>
              <a:gd name="connsiteX38" fmla="*/ 0 w 607400"/>
              <a:gd name="connsiteY38" fmla="*/ 71897 h 733885"/>
              <a:gd name="connsiteX39" fmla="*/ 61913 w 607400"/>
              <a:gd name="connsiteY39" fmla="*/ 69516 h 733885"/>
              <a:gd name="connsiteX40" fmla="*/ 140494 w 607400"/>
              <a:gd name="connsiteY40" fmla="*/ 62372 h 733885"/>
              <a:gd name="connsiteX41" fmla="*/ 159544 w 607400"/>
              <a:gd name="connsiteY41" fmla="*/ 57610 h 733885"/>
              <a:gd name="connsiteX42" fmla="*/ 161925 w 607400"/>
              <a:gd name="connsiteY42" fmla="*/ 50466 h 733885"/>
              <a:gd name="connsiteX43" fmla="*/ 159544 w 607400"/>
              <a:gd name="connsiteY43" fmla="*/ 17128 h 733885"/>
              <a:gd name="connsiteX44" fmla="*/ 140494 w 607400"/>
              <a:gd name="connsiteY44" fmla="*/ 14747 h 733885"/>
              <a:gd name="connsiteX45" fmla="*/ 188119 w 607400"/>
              <a:gd name="connsiteY45" fmla="*/ 9985 h 733885"/>
              <a:gd name="connsiteX46" fmla="*/ 252413 w 607400"/>
              <a:gd name="connsiteY46" fmla="*/ 7603 h 733885"/>
              <a:gd name="connsiteX47" fmla="*/ 300038 w 607400"/>
              <a:gd name="connsiteY47" fmla="*/ 2841 h 733885"/>
              <a:gd name="connsiteX0" fmla="*/ 300038 w 607400"/>
              <a:gd name="connsiteY0" fmla="*/ 2444 h 733488"/>
              <a:gd name="connsiteX1" fmla="*/ 316706 w 607400"/>
              <a:gd name="connsiteY1" fmla="*/ 63 h 733488"/>
              <a:gd name="connsiteX2" fmla="*/ 352425 w 607400"/>
              <a:gd name="connsiteY2" fmla="*/ 4825 h 733488"/>
              <a:gd name="connsiteX3" fmla="*/ 397669 w 607400"/>
              <a:gd name="connsiteY3" fmla="*/ 4825 h 733488"/>
              <a:gd name="connsiteX4" fmla="*/ 450056 w 607400"/>
              <a:gd name="connsiteY4" fmla="*/ 2444 h 733488"/>
              <a:gd name="connsiteX5" fmla="*/ 492919 w 607400"/>
              <a:gd name="connsiteY5" fmla="*/ 4825 h 733488"/>
              <a:gd name="connsiteX6" fmla="*/ 469106 w 607400"/>
              <a:gd name="connsiteY6" fmla="*/ 14350 h 733488"/>
              <a:gd name="connsiteX7" fmla="*/ 450056 w 607400"/>
              <a:gd name="connsiteY7" fmla="*/ 26256 h 733488"/>
              <a:gd name="connsiteX8" fmla="*/ 447675 w 607400"/>
              <a:gd name="connsiteY8" fmla="*/ 33400 h 733488"/>
              <a:gd name="connsiteX9" fmla="*/ 440531 w 607400"/>
              <a:gd name="connsiteY9" fmla="*/ 47688 h 733488"/>
              <a:gd name="connsiteX10" fmla="*/ 447675 w 607400"/>
              <a:gd name="connsiteY10" fmla="*/ 52450 h 733488"/>
              <a:gd name="connsiteX11" fmla="*/ 497681 w 607400"/>
              <a:gd name="connsiteY11" fmla="*/ 57213 h 733488"/>
              <a:gd name="connsiteX12" fmla="*/ 511969 w 607400"/>
              <a:gd name="connsiteY12" fmla="*/ 59594 h 733488"/>
              <a:gd name="connsiteX13" fmla="*/ 595313 w 607400"/>
              <a:gd name="connsiteY13" fmla="*/ 64356 h 733488"/>
              <a:gd name="connsiteX14" fmla="*/ 607219 w 607400"/>
              <a:gd name="connsiteY14" fmla="*/ 66738 h 733488"/>
              <a:gd name="connsiteX15" fmla="*/ 597694 w 607400"/>
              <a:gd name="connsiteY15" fmla="*/ 69119 h 733488"/>
              <a:gd name="connsiteX16" fmla="*/ 583406 w 607400"/>
              <a:gd name="connsiteY16" fmla="*/ 71500 h 733488"/>
              <a:gd name="connsiteX17" fmla="*/ 554831 w 607400"/>
              <a:gd name="connsiteY17" fmla="*/ 78644 h 733488"/>
              <a:gd name="connsiteX18" fmla="*/ 554831 w 607400"/>
              <a:gd name="connsiteY18" fmla="*/ 238188 h 733488"/>
              <a:gd name="connsiteX19" fmla="*/ 557213 w 607400"/>
              <a:gd name="connsiteY19" fmla="*/ 392969 h 733488"/>
              <a:gd name="connsiteX20" fmla="*/ 559594 w 607400"/>
              <a:gd name="connsiteY20" fmla="*/ 433450 h 733488"/>
              <a:gd name="connsiteX21" fmla="*/ 561975 w 607400"/>
              <a:gd name="connsiteY21" fmla="*/ 478694 h 733488"/>
              <a:gd name="connsiteX22" fmla="*/ 566738 w 607400"/>
              <a:gd name="connsiteY22" fmla="*/ 588231 h 733488"/>
              <a:gd name="connsiteX23" fmla="*/ 564356 w 607400"/>
              <a:gd name="connsiteY23" fmla="*/ 647763 h 733488"/>
              <a:gd name="connsiteX24" fmla="*/ 559594 w 607400"/>
              <a:gd name="connsiteY24" fmla="*/ 721581 h 733488"/>
              <a:gd name="connsiteX25" fmla="*/ 540544 w 607400"/>
              <a:gd name="connsiteY25" fmla="*/ 728725 h 733488"/>
              <a:gd name="connsiteX26" fmla="*/ 452438 w 607400"/>
              <a:gd name="connsiteY26" fmla="*/ 731106 h 733488"/>
              <a:gd name="connsiteX27" fmla="*/ 250031 w 607400"/>
              <a:gd name="connsiteY27" fmla="*/ 733488 h 733488"/>
              <a:gd name="connsiteX28" fmla="*/ 54769 w 607400"/>
              <a:gd name="connsiteY28" fmla="*/ 731106 h 733488"/>
              <a:gd name="connsiteX29" fmla="*/ 40481 w 607400"/>
              <a:gd name="connsiteY29" fmla="*/ 728725 h 733488"/>
              <a:gd name="connsiteX30" fmla="*/ 42863 w 607400"/>
              <a:gd name="connsiteY30" fmla="*/ 707294 h 733488"/>
              <a:gd name="connsiteX31" fmla="*/ 45244 w 607400"/>
              <a:gd name="connsiteY31" fmla="*/ 693006 h 733488"/>
              <a:gd name="connsiteX32" fmla="*/ 47625 w 607400"/>
              <a:gd name="connsiteY32" fmla="*/ 669194 h 733488"/>
              <a:gd name="connsiteX33" fmla="*/ 50006 w 607400"/>
              <a:gd name="connsiteY33" fmla="*/ 650144 h 733488"/>
              <a:gd name="connsiteX34" fmla="*/ 47625 w 607400"/>
              <a:gd name="connsiteY34" fmla="*/ 540606 h 733488"/>
              <a:gd name="connsiteX35" fmla="*/ 45244 w 607400"/>
              <a:gd name="connsiteY35" fmla="*/ 519175 h 733488"/>
              <a:gd name="connsiteX36" fmla="*/ 47625 w 607400"/>
              <a:gd name="connsiteY36" fmla="*/ 262000 h 733488"/>
              <a:gd name="connsiteX37" fmla="*/ 23813 w 607400"/>
              <a:gd name="connsiteY37" fmla="*/ 73881 h 733488"/>
              <a:gd name="connsiteX38" fmla="*/ 0 w 607400"/>
              <a:gd name="connsiteY38" fmla="*/ 71500 h 733488"/>
              <a:gd name="connsiteX39" fmla="*/ 61913 w 607400"/>
              <a:gd name="connsiteY39" fmla="*/ 69119 h 733488"/>
              <a:gd name="connsiteX40" fmla="*/ 140494 w 607400"/>
              <a:gd name="connsiteY40" fmla="*/ 61975 h 733488"/>
              <a:gd name="connsiteX41" fmla="*/ 159544 w 607400"/>
              <a:gd name="connsiteY41" fmla="*/ 57213 h 733488"/>
              <a:gd name="connsiteX42" fmla="*/ 161925 w 607400"/>
              <a:gd name="connsiteY42" fmla="*/ 50069 h 733488"/>
              <a:gd name="connsiteX43" fmla="*/ 159544 w 607400"/>
              <a:gd name="connsiteY43" fmla="*/ 16731 h 733488"/>
              <a:gd name="connsiteX44" fmla="*/ 140494 w 607400"/>
              <a:gd name="connsiteY44" fmla="*/ 14350 h 733488"/>
              <a:gd name="connsiteX45" fmla="*/ 188119 w 607400"/>
              <a:gd name="connsiteY45" fmla="*/ 9588 h 733488"/>
              <a:gd name="connsiteX46" fmla="*/ 252413 w 607400"/>
              <a:gd name="connsiteY46" fmla="*/ 7206 h 733488"/>
              <a:gd name="connsiteX47" fmla="*/ 300038 w 607400"/>
              <a:gd name="connsiteY47" fmla="*/ 2444 h 733488"/>
              <a:gd name="connsiteX0" fmla="*/ 300038 w 607400"/>
              <a:gd name="connsiteY0" fmla="*/ 209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0038 w 607400"/>
              <a:gd name="connsiteY47" fmla="*/ 209 h 731253"/>
              <a:gd name="connsiteX0" fmla="*/ 302419 w 607400"/>
              <a:gd name="connsiteY0" fmla="*/ 7353 h 731253"/>
              <a:gd name="connsiteX1" fmla="*/ 316706 w 607400"/>
              <a:gd name="connsiteY1" fmla="*/ 4972 h 731253"/>
              <a:gd name="connsiteX2" fmla="*/ 352425 w 607400"/>
              <a:gd name="connsiteY2" fmla="*/ 2590 h 731253"/>
              <a:gd name="connsiteX3" fmla="*/ 397669 w 607400"/>
              <a:gd name="connsiteY3" fmla="*/ 2590 h 731253"/>
              <a:gd name="connsiteX4" fmla="*/ 450056 w 607400"/>
              <a:gd name="connsiteY4" fmla="*/ 209 h 731253"/>
              <a:gd name="connsiteX5" fmla="*/ 492919 w 607400"/>
              <a:gd name="connsiteY5" fmla="*/ 2590 h 731253"/>
              <a:gd name="connsiteX6" fmla="*/ 469106 w 607400"/>
              <a:gd name="connsiteY6" fmla="*/ 12115 h 731253"/>
              <a:gd name="connsiteX7" fmla="*/ 450056 w 607400"/>
              <a:gd name="connsiteY7" fmla="*/ 24021 h 731253"/>
              <a:gd name="connsiteX8" fmla="*/ 447675 w 607400"/>
              <a:gd name="connsiteY8" fmla="*/ 31165 h 731253"/>
              <a:gd name="connsiteX9" fmla="*/ 440531 w 607400"/>
              <a:gd name="connsiteY9" fmla="*/ 45453 h 731253"/>
              <a:gd name="connsiteX10" fmla="*/ 447675 w 607400"/>
              <a:gd name="connsiteY10" fmla="*/ 50215 h 731253"/>
              <a:gd name="connsiteX11" fmla="*/ 497681 w 607400"/>
              <a:gd name="connsiteY11" fmla="*/ 54978 h 731253"/>
              <a:gd name="connsiteX12" fmla="*/ 511969 w 607400"/>
              <a:gd name="connsiteY12" fmla="*/ 57359 h 731253"/>
              <a:gd name="connsiteX13" fmla="*/ 595313 w 607400"/>
              <a:gd name="connsiteY13" fmla="*/ 62121 h 731253"/>
              <a:gd name="connsiteX14" fmla="*/ 607219 w 607400"/>
              <a:gd name="connsiteY14" fmla="*/ 64503 h 731253"/>
              <a:gd name="connsiteX15" fmla="*/ 597694 w 607400"/>
              <a:gd name="connsiteY15" fmla="*/ 66884 h 731253"/>
              <a:gd name="connsiteX16" fmla="*/ 583406 w 607400"/>
              <a:gd name="connsiteY16" fmla="*/ 69265 h 731253"/>
              <a:gd name="connsiteX17" fmla="*/ 554831 w 607400"/>
              <a:gd name="connsiteY17" fmla="*/ 76409 h 731253"/>
              <a:gd name="connsiteX18" fmla="*/ 554831 w 607400"/>
              <a:gd name="connsiteY18" fmla="*/ 235953 h 731253"/>
              <a:gd name="connsiteX19" fmla="*/ 557213 w 607400"/>
              <a:gd name="connsiteY19" fmla="*/ 390734 h 731253"/>
              <a:gd name="connsiteX20" fmla="*/ 559594 w 607400"/>
              <a:gd name="connsiteY20" fmla="*/ 431215 h 731253"/>
              <a:gd name="connsiteX21" fmla="*/ 561975 w 607400"/>
              <a:gd name="connsiteY21" fmla="*/ 476459 h 731253"/>
              <a:gd name="connsiteX22" fmla="*/ 566738 w 607400"/>
              <a:gd name="connsiteY22" fmla="*/ 585996 h 731253"/>
              <a:gd name="connsiteX23" fmla="*/ 564356 w 607400"/>
              <a:gd name="connsiteY23" fmla="*/ 645528 h 731253"/>
              <a:gd name="connsiteX24" fmla="*/ 559594 w 607400"/>
              <a:gd name="connsiteY24" fmla="*/ 719346 h 731253"/>
              <a:gd name="connsiteX25" fmla="*/ 540544 w 607400"/>
              <a:gd name="connsiteY25" fmla="*/ 726490 h 731253"/>
              <a:gd name="connsiteX26" fmla="*/ 452438 w 607400"/>
              <a:gd name="connsiteY26" fmla="*/ 728871 h 731253"/>
              <a:gd name="connsiteX27" fmla="*/ 250031 w 607400"/>
              <a:gd name="connsiteY27" fmla="*/ 731253 h 731253"/>
              <a:gd name="connsiteX28" fmla="*/ 54769 w 607400"/>
              <a:gd name="connsiteY28" fmla="*/ 728871 h 731253"/>
              <a:gd name="connsiteX29" fmla="*/ 40481 w 607400"/>
              <a:gd name="connsiteY29" fmla="*/ 726490 h 731253"/>
              <a:gd name="connsiteX30" fmla="*/ 42863 w 607400"/>
              <a:gd name="connsiteY30" fmla="*/ 705059 h 731253"/>
              <a:gd name="connsiteX31" fmla="*/ 45244 w 607400"/>
              <a:gd name="connsiteY31" fmla="*/ 690771 h 731253"/>
              <a:gd name="connsiteX32" fmla="*/ 47625 w 607400"/>
              <a:gd name="connsiteY32" fmla="*/ 666959 h 731253"/>
              <a:gd name="connsiteX33" fmla="*/ 50006 w 607400"/>
              <a:gd name="connsiteY33" fmla="*/ 647909 h 731253"/>
              <a:gd name="connsiteX34" fmla="*/ 47625 w 607400"/>
              <a:gd name="connsiteY34" fmla="*/ 538371 h 731253"/>
              <a:gd name="connsiteX35" fmla="*/ 45244 w 607400"/>
              <a:gd name="connsiteY35" fmla="*/ 516940 h 731253"/>
              <a:gd name="connsiteX36" fmla="*/ 47625 w 607400"/>
              <a:gd name="connsiteY36" fmla="*/ 259765 h 731253"/>
              <a:gd name="connsiteX37" fmla="*/ 23813 w 607400"/>
              <a:gd name="connsiteY37" fmla="*/ 71646 h 731253"/>
              <a:gd name="connsiteX38" fmla="*/ 0 w 607400"/>
              <a:gd name="connsiteY38" fmla="*/ 69265 h 731253"/>
              <a:gd name="connsiteX39" fmla="*/ 61913 w 607400"/>
              <a:gd name="connsiteY39" fmla="*/ 66884 h 731253"/>
              <a:gd name="connsiteX40" fmla="*/ 140494 w 607400"/>
              <a:gd name="connsiteY40" fmla="*/ 59740 h 731253"/>
              <a:gd name="connsiteX41" fmla="*/ 159544 w 607400"/>
              <a:gd name="connsiteY41" fmla="*/ 54978 h 731253"/>
              <a:gd name="connsiteX42" fmla="*/ 161925 w 607400"/>
              <a:gd name="connsiteY42" fmla="*/ 47834 h 731253"/>
              <a:gd name="connsiteX43" fmla="*/ 159544 w 607400"/>
              <a:gd name="connsiteY43" fmla="*/ 14496 h 731253"/>
              <a:gd name="connsiteX44" fmla="*/ 140494 w 607400"/>
              <a:gd name="connsiteY44" fmla="*/ 12115 h 731253"/>
              <a:gd name="connsiteX45" fmla="*/ 188119 w 607400"/>
              <a:gd name="connsiteY45" fmla="*/ 7353 h 731253"/>
              <a:gd name="connsiteX46" fmla="*/ 252413 w 607400"/>
              <a:gd name="connsiteY46" fmla="*/ 4971 h 731253"/>
              <a:gd name="connsiteX47" fmla="*/ 302419 w 607400"/>
              <a:gd name="connsiteY47" fmla="*/ 7353 h 731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400" h="731253">
                <a:moveTo>
                  <a:pt x="302419" y="7353"/>
                </a:moveTo>
                <a:cubicBezTo>
                  <a:pt x="313134" y="7353"/>
                  <a:pt x="308372" y="5766"/>
                  <a:pt x="316706" y="4972"/>
                </a:cubicBezTo>
                <a:cubicBezTo>
                  <a:pt x="325040" y="4178"/>
                  <a:pt x="338931" y="2987"/>
                  <a:pt x="352425" y="2590"/>
                </a:cubicBezTo>
                <a:cubicBezTo>
                  <a:pt x="365919" y="2193"/>
                  <a:pt x="381397" y="2987"/>
                  <a:pt x="397669" y="2590"/>
                </a:cubicBezTo>
                <a:cubicBezTo>
                  <a:pt x="413941" y="2193"/>
                  <a:pt x="431759" y="-807"/>
                  <a:pt x="450056" y="209"/>
                </a:cubicBezTo>
                <a:lnTo>
                  <a:pt x="492919" y="2590"/>
                </a:lnTo>
                <a:cubicBezTo>
                  <a:pt x="470581" y="13760"/>
                  <a:pt x="498532" y="345"/>
                  <a:pt x="469106" y="12115"/>
                </a:cubicBezTo>
                <a:cubicBezTo>
                  <a:pt x="459770" y="15849"/>
                  <a:pt x="458241" y="17883"/>
                  <a:pt x="450056" y="24021"/>
                </a:cubicBezTo>
                <a:cubicBezTo>
                  <a:pt x="449262" y="26402"/>
                  <a:pt x="448797" y="28920"/>
                  <a:pt x="447675" y="31165"/>
                </a:cubicBezTo>
                <a:cubicBezTo>
                  <a:pt x="438440" y="49638"/>
                  <a:pt x="446521" y="27489"/>
                  <a:pt x="440531" y="45453"/>
                </a:cubicBezTo>
                <a:cubicBezTo>
                  <a:pt x="442912" y="47040"/>
                  <a:pt x="444960" y="49310"/>
                  <a:pt x="447675" y="50215"/>
                </a:cubicBezTo>
                <a:cubicBezTo>
                  <a:pt x="457445" y="53471"/>
                  <a:pt x="497399" y="54959"/>
                  <a:pt x="497681" y="54978"/>
                </a:cubicBezTo>
                <a:cubicBezTo>
                  <a:pt x="502444" y="55772"/>
                  <a:pt x="507162" y="56901"/>
                  <a:pt x="511969" y="57359"/>
                </a:cubicBezTo>
                <a:cubicBezTo>
                  <a:pt x="530972" y="59169"/>
                  <a:pt x="579162" y="61314"/>
                  <a:pt x="595313" y="62121"/>
                </a:cubicBezTo>
                <a:cubicBezTo>
                  <a:pt x="599282" y="62915"/>
                  <a:pt x="605409" y="60883"/>
                  <a:pt x="607219" y="64503"/>
                </a:cubicBezTo>
                <a:cubicBezTo>
                  <a:pt x="608682" y="67430"/>
                  <a:pt x="600903" y="66242"/>
                  <a:pt x="597694" y="66884"/>
                </a:cubicBezTo>
                <a:cubicBezTo>
                  <a:pt x="592959" y="67831"/>
                  <a:pt x="588119" y="68218"/>
                  <a:pt x="583406" y="69265"/>
                </a:cubicBezTo>
                <a:cubicBezTo>
                  <a:pt x="573822" y="71395"/>
                  <a:pt x="554831" y="76409"/>
                  <a:pt x="554831" y="76409"/>
                </a:cubicBezTo>
                <a:cubicBezTo>
                  <a:pt x="549396" y="152504"/>
                  <a:pt x="552452" y="95631"/>
                  <a:pt x="554831" y="235953"/>
                </a:cubicBezTo>
                <a:cubicBezTo>
                  <a:pt x="555706" y="287545"/>
                  <a:pt x="555955" y="339150"/>
                  <a:pt x="557213" y="390734"/>
                </a:cubicBezTo>
                <a:cubicBezTo>
                  <a:pt x="557543" y="404247"/>
                  <a:pt x="558844" y="417719"/>
                  <a:pt x="559594" y="431215"/>
                </a:cubicBezTo>
                <a:cubicBezTo>
                  <a:pt x="560432" y="446294"/>
                  <a:pt x="561305" y="461372"/>
                  <a:pt x="561975" y="476459"/>
                </a:cubicBezTo>
                <a:cubicBezTo>
                  <a:pt x="569141" y="637717"/>
                  <a:pt x="560112" y="453509"/>
                  <a:pt x="566738" y="585996"/>
                </a:cubicBezTo>
                <a:cubicBezTo>
                  <a:pt x="565944" y="605840"/>
                  <a:pt x="565418" y="625697"/>
                  <a:pt x="564356" y="645528"/>
                </a:cubicBezTo>
                <a:cubicBezTo>
                  <a:pt x="563037" y="670150"/>
                  <a:pt x="563288" y="694967"/>
                  <a:pt x="559594" y="719346"/>
                </a:cubicBezTo>
                <a:cubicBezTo>
                  <a:pt x="558843" y="724304"/>
                  <a:pt x="541455" y="726447"/>
                  <a:pt x="540544" y="726490"/>
                </a:cubicBezTo>
                <a:cubicBezTo>
                  <a:pt x="511198" y="727887"/>
                  <a:pt x="481813" y="728389"/>
                  <a:pt x="452438" y="728871"/>
                </a:cubicBezTo>
                <a:lnTo>
                  <a:pt x="250031" y="731253"/>
                </a:lnTo>
                <a:lnTo>
                  <a:pt x="54769" y="728871"/>
                </a:lnTo>
                <a:cubicBezTo>
                  <a:pt x="49942" y="728761"/>
                  <a:pt x="42640" y="730809"/>
                  <a:pt x="40481" y="726490"/>
                </a:cubicBezTo>
                <a:cubicBezTo>
                  <a:pt x="37267" y="720061"/>
                  <a:pt x="41913" y="712184"/>
                  <a:pt x="42863" y="705059"/>
                </a:cubicBezTo>
                <a:cubicBezTo>
                  <a:pt x="43501" y="700273"/>
                  <a:pt x="44645" y="695562"/>
                  <a:pt x="45244" y="690771"/>
                </a:cubicBezTo>
                <a:cubicBezTo>
                  <a:pt x="46233" y="682856"/>
                  <a:pt x="46744" y="674887"/>
                  <a:pt x="47625" y="666959"/>
                </a:cubicBezTo>
                <a:cubicBezTo>
                  <a:pt x="48332" y="660599"/>
                  <a:pt x="49212" y="654259"/>
                  <a:pt x="50006" y="647909"/>
                </a:cubicBezTo>
                <a:cubicBezTo>
                  <a:pt x="49212" y="611396"/>
                  <a:pt x="48952" y="574868"/>
                  <a:pt x="47625" y="538371"/>
                </a:cubicBezTo>
                <a:cubicBezTo>
                  <a:pt x="47364" y="531188"/>
                  <a:pt x="45244" y="524128"/>
                  <a:pt x="45244" y="516940"/>
                </a:cubicBezTo>
                <a:cubicBezTo>
                  <a:pt x="45244" y="431211"/>
                  <a:pt x="46831" y="345490"/>
                  <a:pt x="47625" y="259765"/>
                </a:cubicBezTo>
                <a:cubicBezTo>
                  <a:pt x="45206" y="71045"/>
                  <a:pt x="106776" y="80380"/>
                  <a:pt x="23813" y="71646"/>
                </a:cubicBezTo>
                <a:lnTo>
                  <a:pt x="0" y="69265"/>
                </a:lnTo>
                <a:lnTo>
                  <a:pt x="61913" y="66884"/>
                </a:lnTo>
                <a:cubicBezTo>
                  <a:pt x="88229" y="65568"/>
                  <a:pt x="114298" y="62359"/>
                  <a:pt x="140494" y="59740"/>
                </a:cubicBezTo>
                <a:cubicBezTo>
                  <a:pt x="146844" y="58153"/>
                  <a:pt x="153822" y="58157"/>
                  <a:pt x="159544" y="54978"/>
                </a:cubicBezTo>
                <a:cubicBezTo>
                  <a:pt x="161738" y="53759"/>
                  <a:pt x="161925" y="50344"/>
                  <a:pt x="161925" y="47834"/>
                </a:cubicBezTo>
                <a:cubicBezTo>
                  <a:pt x="161925" y="36693"/>
                  <a:pt x="165276" y="24049"/>
                  <a:pt x="159544" y="14496"/>
                </a:cubicBezTo>
                <a:cubicBezTo>
                  <a:pt x="156252" y="9009"/>
                  <a:pt x="146844" y="12909"/>
                  <a:pt x="140494" y="12115"/>
                </a:cubicBezTo>
                <a:cubicBezTo>
                  <a:pt x="116087" y="3980"/>
                  <a:pt x="130310" y="9666"/>
                  <a:pt x="188119" y="7353"/>
                </a:cubicBezTo>
                <a:lnTo>
                  <a:pt x="252413" y="4971"/>
                </a:lnTo>
                <a:cubicBezTo>
                  <a:pt x="286525" y="2129"/>
                  <a:pt x="291704" y="7353"/>
                  <a:pt x="302419" y="7353"/>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6957DDEF-7F73-E768-672E-6FDE1ADA97E2}"/>
              </a:ext>
            </a:extLst>
          </p:cNvPr>
          <p:cNvSpPr>
            <a:spLocks/>
          </p:cNvSpPr>
          <p:nvPr/>
        </p:nvSpPr>
        <p:spPr>
          <a:xfrm>
            <a:off x="5493051" y="5358957"/>
            <a:ext cx="574240" cy="228709"/>
          </a:xfrm>
          <a:custGeom>
            <a:avLst/>
            <a:gdLst>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97518 w 581194"/>
              <a:gd name="connsiteY4" fmla="*/ 42863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35618 w 581194"/>
              <a:gd name="connsiteY6" fmla="*/ 30956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0380 w 581194"/>
              <a:gd name="connsiteY6" fmla="*/ 23813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2268 w 581194"/>
              <a:gd name="connsiteY0" fmla="*/ 59531 h 228709"/>
              <a:gd name="connsiteX1" fmla="*/ 33224 w 581194"/>
              <a:gd name="connsiteY1" fmla="*/ 54769 h 228709"/>
              <a:gd name="connsiteX2" fmla="*/ 57036 w 581194"/>
              <a:gd name="connsiteY2" fmla="*/ 50006 h 228709"/>
              <a:gd name="connsiteX3" fmla="*/ 68943 w 581194"/>
              <a:gd name="connsiteY3" fmla="*/ 47625 h 228709"/>
              <a:gd name="connsiteX4" fmla="*/ 107043 w 581194"/>
              <a:gd name="connsiteY4" fmla="*/ 35719 h 228709"/>
              <a:gd name="connsiteX5" fmla="*/ 126093 w 581194"/>
              <a:gd name="connsiteY5" fmla="*/ 33338 h 228709"/>
              <a:gd name="connsiteX6" fmla="*/ 145143 w 581194"/>
              <a:gd name="connsiteY6" fmla="*/ 28575 h 228709"/>
              <a:gd name="connsiteX7" fmla="*/ 159430 w 581194"/>
              <a:gd name="connsiteY7" fmla="*/ 21431 h 228709"/>
              <a:gd name="connsiteX8" fmla="*/ 176099 w 581194"/>
              <a:gd name="connsiteY8" fmla="*/ 19050 h 228709"/>
              <a:gd name="connsiteX9" fmla="*/ 192768 w 581194"/>
              <a:gd name="connsiteY9" fmla="*/ 14288 h 228709"/>
              <a:gd name="connsiteX10" fmla="*/ 199911 w 581194"/>
              <a:gd name="connsiteY10" fmla="*/ 11906 h 228709"/>
              <a:gd name="connsiteX11" fmla="*/ 226105 w 581194"/>
              <a:gd name="connsiteY11" fmla="*/ 9525 h 228709"/>
              <a:gd name="connsiteX12" fmla="*/ 235630 w 581194"/>
              <a:gd name="connsiteY12" fmla="*/ 4763 h 228709"/>
              <a:gd name="connsiteX13" fmla="*/ 245155 w 581194"/>
              <a:gd name="connsiteY13" fmla="*/ 2381 h 228709"/>
              <a:gd name="connsiteX14" fmla="*/ 252299 w 581194"/>
              <a:gd name="connsiteY14" fmla="*/ 0 h 228709"/>
              <a:gd name="connsiteX15" fmla="*/ 366599 w 581194"/>
              <a:gd name="connsiteY15" fmla="*/ 4763 h 228709"/>
              <a:gd name="connsiteX16" fmla="*/ 380886 w 581194"/>
              <a:gd name="connsiteY16" fmla="*/ 9525 h 228709"/>
              <a:gd name="connsiteX17" fmla="*/ 390411 w 581194"/>
              <a:gd name="connsiteY17" fmla="*/ 11906 h 228709"/>
              <a:gd name="connsiteX18" fmla="*/ 409461 w 581194"/>
              <a:gd name="connsiteY18" fmla="*/ 19050 h 228709"/>
              <a:gd name="connsiteX19" fmla="*/ 426130 w 581194"/>
              <a:gd name="connsiteY19" fmla="*/ 21431 h 228709"/>
              <a:gd name="connsiteX20" fmla="*/ 454705 w 581194"/>
              <a:gd name="connsiteY20" fmla="*/ 28575 h 228709"/>
              <a:gd name="connsiteX21" fmla="*/ 461849 w 581194"/>
              <a:gd name="connsiteY21" fmla="*/ 30956 h 228709"/>
              <a:gd name="connsiteX22" fmla="*/ 473755 w 581194"/>
              <a:gd name="connsiteY22" fmla="*/ 33338 h 228709"/>
              <a:gd name="connsiteX23" fmla="*/ 499949 w 581194"/>
              <a:gd name="connsiteY23" fmla="*/ 40481 h 228709"/>
              <a:gd name="connsiteX24" fmla="*/ 514236 w 581194"/>
              <a:gd name="connsiteY24" fmla="*/ 45244 h 228709"/>
              <a:gd name="connsiteX25" fmla="*/ 538049 w 581194"/>
              <a:gd name="connsiteY25" fmla="*/ 47625 h 228709"/>
              <a:gd name="connsiteX26" fmla="*/ 559480 w 581194"/>
              <a:gd name="connsiteY26" fmla="*/ 52388 h 228709"/>
              <a:gd name="connsiteX27" fmla="*/ 573768 w 581194"/>
              <a:gd name="connsiteY27" fmla="*/ 57150 h 228709"/>
              <a:gd name="connsiteX28" fmla="*/ 580911 w 581194"/>
              <a:gd name="connsiteY28" fmla="*/ 61913 h 228709"/>
              <a:gd name="connsiteX29" fmla="*/ 573768 w 581194"/>
              <a:gd name="connsiteY29" fmla="*/ 78581 h 228709"/>
              <a:gd name="connsiteX30" fmla="*/ 571386 w 581194"/>
              <a:gd name="connsiteY30" fmla="*/ 109538 h 228709"/>
              <a:gd name="connsiteX31" fmla="*/ 566624 w 581194"/>
              <a:gd name="connsiteY31" fmla="*/ 207169 h 228709"/>
              <a:gd name="connsiteX32" fmla="*/ 569005 w 581194"/>
              <a:gd name="connsiteY32" fmla="*/ 216694 h 228709"/>
              <a:gd name="connsiteX33" fmla="*/ 540430 w 581194"/>
              <a:gd name="connsiteY33" fmla="*/ 226219 h 228709"/>
              <a:gd name="connsiteX34" fmla="*/ 440418 w 581194"/>
              <a:gd name="connsiteY34" fmla="*/ 228600 h 228709"/>
              <a:gd name="connsiteX35" fmla="*/ 252299 w 581194"/>
              <a:gd name="connsiteY35" fmla="*/ 226219 h 228709"/>
              <a:gd name="connsiteX36" fmla="*/ 7030 w 581194"/>
              <a:gd name="connsiteY36" fmla="*/ 226219 h 228709"/>
              <a:gd name="connsiteX37" fmla="*/ 4649 w 581194"/>
              <a:gd name="connsiteY37" fmla="*/ 214313 h 228709"/>
              <a:gd name="connsiteX38" fmla="*/ 2268 w 581194"/>
              <a:gd name="connsiteY38" fmla="*/ 59531 h 228709"/>
              <a:gd name="connsiteX0" fmla="*/ 5744 w 577526"/>
              <a:gd name="connsiteY0" fmla="*/ 59531 h 228709"/>
              <a:gd name="connsiteX1" fmla="*/ 29556 w 577526"/>
              <a:gd name="connsiteY1" fmla="*/ 54769 h 228709"/>
              <a:gd name="connsiteX2" fmla="*/ 53368 w 577526"/>
              <a:gd name="connsiteY2" fmla="*/ 50006 h 228709"/>
              <a:gd name="connsiteX3" fmla="*/ 65275 w 577526"/>
              <a:gd name="connsiteY3" fmla="*/ 47625 h 228709"/>
              <a:gd name="connsiteX4" fmla="*/ 103375 w 577526"/>
              <a:gd name="connsiteY4" fmla="*/ 35719 h 228709"/>
              <a:gd name="connsiteX5" fmla="*/ 122425 w 577526"/>
              <a:gd name="connsiteY5" fmla="*/ 33338 h 228709"/>
              <a:gd name="connsiteX6" fmla="*/ 141475 w 577526"/>
              <a:gd name="connsiteY6" fmla="*/ 28575 h 228709"/>
              <a:gd name="connsiteX7" fmla="*/ 155762 w 577526"/>
              <a:gd name="connsiteY7" fmla="*/ 21431 h 228709"/>
              <a:gd name="connsiteX8" fmla="*/ 172431 w 577526"/>
              <a:gd name="connsiteY8" fmla="*/ 19050 h 228709"/>
              <a:gd name="connsiteX9" fmla="*/ 189100 w 577526"/>
              <a:gd name="connsiteY9" fmla="*/ 14288 h 228709"/>
              <a:gd name="connsiteX10" fmla="*/ 196243 w 577526"/>
              <a:gd name="connsiteY10" fmla="*/ 11906 h 228709"/>
              <a:gd name="connsiteX11" fmla="*/ 222437 w 577526"/>
              <a:gd name="connsiteY11" fmla="*/ 9525 h 228709"/>
              <a:gd name="connsiteX12" fmla="*/ 231962 w 577526"/>
              <a:gd name="connsiteY12" fmla="*/ 4763 h 228709"/>
              <a:gd name="connsiteX13" fmla="*/ 241487 w 577526"/>
              <a:gd name="connsiteY13" fmla="*/ 2381 h 228709"/>
              <a:gd name="connsiteX14" fmla="*/ 248631 w 577526"/>
              <a:gd name="connsiteY14" fmla="*/ 0 h 228709"/>
              <a:gd name="connsiteX15" fmla="*/ 362931 w 577526"/>
              <a:gd name="connsiteY15" fmla="*/ 4763 h 228709"/>
              <a:gd name="connsiteX16" fmla="*/ 377218 w 577526"/>
              <a:gd name="connsiteY16" fmla="*/ 9525 h 228709"/>
              <a:gd name="connsiteX17" fmla="*/ 386743 w 577526"/>
              <a:gd name="connsiteY17" fmla="*/ 11906 h 228709"/>
              <a:gd name="connsiteX18" fmla="*/ 405793 w 577526"/>
              <a:gd name="connsiteY18" fmla="*/ 19050 h 228709"/>
              <a:gd name="connsiteX19" fmla="*/ 422462 w 577526"/>
              <a:gd name="connsiteY19" fmla="*/ 21431 h 228709"/>
              <a:gd name="connsiteX20" fmla="*/ 451037 w 577526"/>
              <a:gd name="connsiteY20" fmla="*/ 28575 h 228709"/>
              <a:gd name="connsiteX21" fmla="*/ 458181 w 577526"/>
              <a:gd name="connsiteY21" fmla="*/ 30956 h 228709"/>
              <a:gd name="connsiteX22" fmla="*/ 470087 w 577526"/>
              <a:gd name="connsiteY22" fmla="*/ 33338 h 228709"/>
              <a:gd name="connsiteX23" fmla="*/ 496281 w 577526"/>
              <a:gd name="connsiteY23" fmla="*/ 40481 h 228709"/>
              <a:gd name="connsiteX24" fmla="*/ 510568 w 577526"/>
              <a:gd name="connsiteY24" fmla="*/ 45244 h 228709"/>
              <a:gd name="connsiteX25" fmla="*/ 534381 w 577526"/>
              <a:gd name="connsiteY25" fmla="*/ 47625 h 228709"/>
              <a:gd name="connsiteX26" fmla="*/ 555812 w 577526"/>
              <a:gd name="connsiteY26" fmla="*/ 52388 h 228709"/>
              <a:gd name="connsiteX27" fmla="*/ 570100 w 577526"/>
              <a:gd name="connsiteY27" fmla="*/ 57150 h 228709"/>
              <a:gd name="connsiteX28" fmla="*/ 577243 w 577526"/>
              <a:gd name="connsiteY28" fmla="*/ 61913 h 228709"/>
              <a:gd name="connsiteX29" fmla="*/ 570100 w 577526"/>
              <a:gd name="connsiteY29" fmla="*/ 78581 h 228709"/>
              <a:gd name="connsiteX30" fmla="*/ 567718 w 577526"/>
              <a:gd name="connsiteY30" fmla="*/ 109538 h 228709"/>
              <a:gd name="connsiteX31" fmla="*/ 562956 w 577526"/>
              <a:gd name="connsiteY31" fmla="*/ 207169 h 228709"/>
              <a:gd name="connsiteX32" fmla="*/ 565337 w 577526"/>
              <a:gd name="connsiteY32" fmla="*/ 216694 h 228709"/>
              <a:gd name="connsiteX33" fmla="*/ 536762 w 577526"/>
              <a:gd name="connsiteY33" fmla="*/ 226219 h 228709"/>
              <a:gd name="connsiteX34" fmla="*/ 436750 w 577526"/>
              <a:gd name="connsiteY34" fmla="*/ 228600 h 228709"/>
              <a:gd name="connsiteX35" fmla="*/ 248631 w 577526"/>
              <a:gd name="connsiteY35" fmla="*/ 226219 h 228709"/>
              <a:gd name="connsiteX36" fmla="*/ 3362 w 577526"/>
              <a:gd name="connsiteY36" fmla="*/ 226219 h 228709"/>
              <a:gd name="connsiteX37" fmla="*/ 981 w 577526"/>
              <a:gd name="connsiteY37" fmla="*/ 214313 h 228709"/>
              <a:gd name="connsiteX38" fmla="*/ 5744 w 577526"/>
              <a:gd name="connsiteY38" fmla="*/ 59531 h 228709"/>
              <a:gd name="connsiteX0" fmla="*/ 2458 w 574240"/>
              <a:gd name="connsiteY0" fmla="*/ 59531 h 228709"/>
              <a:gd name="connsiteX1" fmla="*/ 26270 w 574240"/>
              <a:gd name="connsiteY1" fmla="*/ 54769 h 228709"/>
              <a:gd name="connsiteX2" fmla="*/ 50082 w 574240"/>
              <a:gd name="connsiteY2" fmla="*/ 50006 h 228709"/>
              <a:gd name="connsiteX3" fmla="*/ 61989 w 574240"/>
              <a:gd name="connsiteY3" fmla="*/ 47625 h 228709"/>
              <a:gd name="connsiteX4" fmla="*/ 100089 w 574240"/>
              <a:gd name="connsiteY4" fmla="*/ 35719 h 228709"/>
              <a:gd name="connsiteX5" fmla="*/ 119139 w 574240"/>
              <a:gd name="connsiteY5" fmla="*/ 33338 h 228709"/>
              <a:gd name="connsiteX6" fmla="*/ 138189 w 574240"/>
              <a:gd name="connsiteY6" fmla="*/ 28575 h 228709"/>
              <a:gd name="connsiteX7" fmla="*/ 152476 w 574240"/>
              <a:gd name="connsiteY7" fmla="*/ 21431 h 228709"/>
              <a:gd name="connsiteX8" fmla="*/ 169145 w 574240"/>
              <a:gd name="connsiteY8" fmla="*/ 19050 h 228709"/>
              <a:gd name="connsiteX9" fmla="*/ 185814 w 574240"/>
              <a:gd name="connsiteY9" fmla="*/ 14288 h 228709"/>
              <a:gd name="connsiteX10" fmla="*/ 192957 w 574240"/>
              <a:gd name="connsiteY10" fmla="*/ 11906 h 228709"/>
              <a:gd name="connsiteX11" fmla="*/ 219151 w 574240"/>
              <a:gd name="connsiteY11" fmla="*/ 9525 h 228709"/>
              <a:gd name="connsiteX12" fmla="*/ 228676 w 574240"/>
              <a:gd name="connsiteY12" fmla="*/ 4763 h 228709"/>
              <a:gd name="connsiteX13" fmla="*/ 238201 w 574240"/>
              <a:gd name="connsiteY13" fmla="*/ 2381 h 228709"/>
              <a:gd name="connsiteX14" fmla="*/ 245345 w 574240"/>
              <a:gd name="connsiteY14" fmla="*/ 0 h 228709"/>
              <a:gd name="connsiteX15" fmla="*/ 359645 w 574240"/>
              <a:gd name="connsiteY15" fmla="*/ 4763 h 228709"/>
              <a:gd name="connsiteX16" fmla="*/ 373932 w 574240"/>
              <a:gd name="connsiteY16" fmla="*/ 9525 h 228709"/>
              <a:gd name="connsiteX17" fmla="*/ 383457 w 574240"/>
              <a:gd name="connsiteY17" fmla="*/ 11906 h 228709"/>
              <a:gd name="connsiteX18" fmla="*/ 402507 w 574240"/>
              <a:gd name="connsiteY18" fmla="*/ 19050 h 228709"/>
              <a:gd name="connsiteX19" fmla="*/ 419176 w 574240"/>
              <a:gd name="connsiteY19" fmla="*/ 21431 h 228709"/>
              <a:gd name="connsiteX20" fmla="*/ 447751 w 574240"/>
              <a:gd name="connsiteY20" fmla="*/ 28575 h 228709"/>
              <a:gd name="connsiteX21" fmla="*/ 454895 w 574240"/>
              <a:gd name="connsiteY21" fmla="*/ 30956 h 228709"/>
              <a:gd name="connsiteX22" fmla="*/ 466801 w 574240"/>
              <a:gd name="connsiteY22" fmla="*/ 33338 h 228709"/>
              <a:gd name="connsiteX23" fmla="*/ 492995 w 574240"/>
              <a:gd name="connsiteY23" fmla="*/ 40481 h 228709"/>
              <a:gd name="connsiteX24" fmla="*/ 507282 w 574240"/>
              <a:gd name="connsiteY24" fmla="*/ 45244 h 228709"/>
              <a:gd name="connsiteX25" fmla="*/ 531095 w 574240"/>
              <a:gd name="connsiteY25" fmla="*/ 47625 h 228709"/>
              <a:gd name="connsiteX26" fmla="*/ 552526 w 574240"/>
              <a:gd name="connsiteY26" fmla="*/ 52388 h 228709"/>
              <a:gd name="connsiteX27" fmla="*/ 566814 w 574240"/>
              <a:gd name="connsiteY27" fmla="*/ 57150 h 228709"/>
              <a:gd name="connsiteX28" fmla="*/ 573957 w 574240"/>
              <a:gd name="connsiteY28" fmla="*/ 61913 h 228709"/>
              <a:gd name="connsiteX29" fmla="*/ 566814 w 574240"/>
              <a:gd name="connsiteY29" fmla="*/ 78581 h 228709"/>
              <a:gd name="connsiteX30" fmla="*/ 564432 w 574240"/>
              <a:gd name="connsiteY30" fmla="*/ 109538 h 228709"/>
              <a:gd name="connsiteX31" fmla="*/ 559670 w 574240"/>
              <a:gd name="connsiteY31" fmla="*/ 207169 h 228709"/>
              <a:gd name="connsiteX32" fmla="*/ 562051 w 574240"/>
              <a:gd name="connsiteY32" fmla="*/ 216694 h 228709"/>
              <a:gd name="connsiteX33" fmla="*/ 533476 w 574240"/>
              <a:gd name="connsiteY33" fmla="*/ 226219 h 228709"/>
              <a:gd name="connsiteX34" fmla="*/ 433464 w 574240"/>
              <a:gd name="connsiteY34" fmla="*/ 228600 h 228709"/>
              <a:gd name="connsiteX35" fmla="*/ 245345 w 574240"/>
              <a:gd name="connsiteY35" fmla="*/ 226219 h 228709"/>
              <a:gd name="connsiteX36" fmla="*/ 76 w 574240"/>
              <a:gd name="connsiteY36" fmla="*/ 226219 h 228709"/>
              <a:gd name="connsiteX37" fmla="*/ 4839 w 574240"/>
              <a:gd name="connsiteY37" fmla="*/ 214313 h 228709"/>
              <a:gd name="connsiteX38" fmla="*/ 2458 w 574240"/>
              <a:gd name="connsiteY38" fmla="*/ 59531 h 22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74240" h="228709">
                <a:moveTo>
                  <a:pt x="2458" y="59531"/>
                </a:moveTo>
                <a:cubicBezTo>
                  <a:pt x="6030" y="32940"/>
                  <a:pt x="18333" y="56357"/>
                  <a:pt x="26270" y="54769"/>
                </a:cubicBezTo>
                <a:lnTo>
                  <a:pt x="50082" y="50006"/>
                </a:lnTo>
                <a:cubicBezTo>
                  <a:pt x="54051" y="49212"/>
                  <a:pt x="53655" y="50006"/>
                  <a:pt x="61989" y="47625"/>
                </a:cubicBezTo>
                <a:cubicBezTo>
                  <a:pt x="70323" y="45244"/>
                  <a:pt x="86780" y="39349"/>
                  <a:pt x="100089" y="35719"/>
                </a:cubicBezTo>
                <a:cubicBezTo>
                  <a:pt x="142069" y="24269"/>
                  <a:pt x="112789" y="34529"/>
                  <a:pt x="119139" y="33338"/>
                </a:cubicBezTo>
                <a:cubicBezTo>
                  <a:pt x="125489" y="32147"/>
                  <a:pt x="135107" y="29676"/>
                  <a:pt x="138189" y="28575"/>
                </a:cubicBezTo>
                <a:cubicBezTo>
                  <a:pt x="146240" y="25700"/>
                  <a:pt x="144013" y="22640"/>
                  <a:pt x="152476" y="21431"/>
                </a:cubicBezTo>
                <a:lnTo>
                  <a:pt x="169145" y="19050"/>
                </a:lnTo>
                <a:cubicBezTo>
                  <a:pt x="186300" y="13332"/>
                  <a:pt x="164849" y="20279"/>
                  <a:pt x="185814" y="14288"/>
                </a:cubicBezTo>
                <a:cubicBezTo>
                  <a:pt x="188227" y="13598"/>
                  <a:pt x="190472" y="12261"/>
                  <a:pt x="192957" y="11906"/>
                </a:cubicBezTo>
                <a:cubicBezTo>
                  <a:pt x="201636" y="10666"/>
                  <a:pt x="210420" y="10319"/>
                  <a:pt x="219151" y="9525"/>
                </a:cubicBezTo>
                <a:cubicBezTo>
                  <a:pt x="222326" y="7938"/>
                  <a:pt x="225352" y="6009"/>
                  <a:pt x="228676" y="4763"/>
                </a:cubicBezTo>
                <a:cubicBezTo>
                  <a:pt x="231740" y="3614"/>
                  <a:pt x="235054" y="3280"/>
                  <a:pt x="238201" y="2381"/>
                </a:cubicBezTo>
                <a:cubicBezTo>
                  <a:pt x="240615" y="1691"/>
                  <a:pt x="242964" y="794"/>
                  <a:pt x="245345" y="0"/>
                </a:cubicBezTo>
                <a:cubicBezTo>
                  <a:pt x="283445" y="1588"/>
                  <a:pt x="321616" y="1946"/>
                  <a:pt x="359645" y="4763"/>
                </a:cubicBezTo>
                <a:cubicBezTo>
                  <a:pt x="364651" y="5134"/>
                  <a:pt x="369124" y="8083"/>
                  <a:pt x="373932" y="9525"/>
                </a:cubicBezTo>
                <a:cubicBezTo>
                  <a:pt x="377067" y="10465"/>
                  <a:pt x="380352" y="10871"/>
                  <a:pt x="383457" y="11906"/>
                </a:cubicBezTo>
                <a:cubicBezTo>
                  <a:pt x="385740" y="12667"/>
                  <a:pt x="398327" y="18214"/>
                  <a:pt x="402507" y="19050"/>
                </a:cubicBezTo>
                <a:cubicBezTo>
                  <a:pt x="408011" y="20151"/>
                  <a:pt x="413620" y="20637"/>
                  <a:pt x="419176" y="21431"/>
                </a:cubicBezTo>
                <a:cubicBezTo>
                  <a:pt x="440839" y="30097"/>
                  <a:pt x="420882" y="23202"/>
                  <a:pt x="447751" y="28575"/>
                </a:cubicBezTo>
                <a:cubicBezTo>
                  <a:pt x="450212" y="29067"/>
                  <a:pt x="452460" y="30347"/>
                  <a:pt x="454895" y="30956"/>
                </a:cubicBezTo>
                <a:cubicBezTo>
                  <a:pt x="458821" y="31938"/>
                  <a:pt x="462832" y="32544"/>
                  <a:pt x="466801" y="33338"/>
                </a:cubicBezTo>
                <a:cubicBezTo>
                  <a:pt x="481203" y="42938"/>
                  <a:pt x="466783" y="34864"/>
                  <a:pt x="492995" y="40481"/>
                </a:cubicBezTo>
                <a:cubicBezTo>
                  <a:pt x="497904" y="41533"/>
                  <a:pt x="502348" y="44319"/>
                  <a:pt x="507282" y="45244"/>
                </a:cubicBezTo>
                <a:cubicBezTo>
                  <a:pt x="515123" y="46714"/>
                  <a:pt x="523157" y="46831"/>
                  <a:pt x="531095" y="47625"/>
                </a:cubicBezTo>
                <a:cubicBezTo>
                  <a:pt x="551535" y="54437"/>
                  <a:pt x="518999" y="44006"/>
                  <a:pt x="552526" y="52388"/>
                </a:cubicBezTo>
                <a:cubicBezTo>
                  <a:pt x="557396" y="53606"/>
                  <a:pt x="562051" y="55563"/>
                  <a:pt x="566814" y="57150"/>
                </a:cubicBezTo>
                <a:cubicBezTo>
                  <a:pt x="569195" y="58738"/>
                  <a:pt x="573052" y="59198"/>
                  <a:pt x="573957" y="61913"/>
                </a:cubicBezTo>
                <a:cubicBezTo>
                  <a:pt x="575665" y="67039"/>
                  <a:pt x="569209" y="74989"/>
                  <a:pt x="566814" y="78581"/>
                </a:cubicBezTo>
                <a:cubicBezTo>
                  <a:pt x="566020" y="88900"/>
                  <a:pt x="564913" y="99200"/>
                  <a:pt x="564432" y="109538"/>
                </a:cubicBezTo>
                <a:cubicBezTo>
                  <a:pt x="559593" y="213565"/>
                  <a:pt x="565005" y="148479"/>
                  <a:pt x="559670" y="207169"/>
                </a:cubicBezTo>
                <a:cubicBezTo>
                  <a:pt x="560464" y="210344"/>
                  <a:pt x="563953" y="214031"/>
                  <a:pt x="562051" y="216694"/>
                </a:cubicBezTo>
                <a:cubicBezTo>
                  <a:pt x="557755" y="222708"/>
                  <a:pt x="540040" y="225946"/>
                  <a:pt x="533476" y="226219"/>
                </a:cubicBezTo>
                <a:cubicBezTo>
                  <a:pt x="500158" y="227607"/>
                  <a:pt x="466801" y="227806"/>
                  <a:pt x="433464" y="228600"/>
                </a:cubicBezTo>
                <a:lnTo>
                  <a:pt x="245345" y="226219"/>
                </a:lnTo>
                <a:cubicBezTo>
                  <a:pt x="-58524" y="226219"/>
                  <a:pt x="241016" y="231822"/>
                  <a:pt x="76" y="226219"/>
                </a:cubicBezTo>
                <a:cubicBezTo>
                  <a:pt x="-718" y="222250"/>
                  <a:pt x="4981" y="218358"/>
                  <a:pt x="4839" y="214313"/>
                </a:cubicBezTo>
                <a:cubicBezTo>
                  <a:pt x="2351" y="143403"/>
                  <a:pt x="-1114" y="86122"/>
                  <a:pt x="2458" y="59531"/>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95A33A75-C8F0-334A-DE71-B868D9FC7616}"/>
              </a:ext>
            </a:extLst>
          </p:cNvPr>
          <p:cNvSpPr>
            <a:spLocks/>
          </p:cNvSpPr>
          <p:nvPr/>
        </p:nvSpPr>
        <p:spPr>
          <a:xfrm>
            <a:off x="6423660" y="6086949"/>
            <a:ext cx="642236" cy="315119"/>
          </a:xfrm>
          <a:custGeom>
            <a:avLst/>
            <a:gdLst>
              <a:gd name="connsiteX0" fmla="*/ 44272 w 662315"/>
              <a:gd name="connsiteY0" fmla="*/ 105198 h 317621"/>
              <a:gd name="connsiteX1" fmla="*/ 70466 w 662315"/>
              <a:gd name="connsiteY1" fmla="*/ 95673 h 317621"/>
              <a:gd name="connsiteX2" fmla="*/ 79991 w 662315"/>
              <a:gd name="connsiteY2" fmla="*/ 93292 h 317621"/>
              <a:gd name="connsiteX3" fmla="*/ 101422 w 662315"/>
              <a:gd name="connsiteY3" fmla="*/ 90911 h 317621"/>
              <a:gd name="connsiteX4" fmla="*/ 125235 w 662315"/>
              <a:gd name="connsiteY4" fmla="*/ 83767 h 317621"/>
              <a:gd name="connsiteX5" fmla="*/ 132379 w 662315"/>
              <a:gd name="connsiteY5" fmla="*/ 79005 h 317621"/>
              <a:gd name="connsiteX6" fmla="*/ 160954 w 662315"/>
              <a:gd name="connsiteY6" fmla="*/ 71861 h 317621"/>
              <a:gd name="connsiteX7" fmla="*/ 180004 w 662315"/>
              <a:gd name="connsiteY7" fmla="*/ 67098 h 317621"/>
              <a:gd name="connsiteX8" fmla="*/ 189529 w 662315"/>
              <a:gd name="connsiteY8" fmla="*/ 64717 h 317621"/>
              <a:gd name="connsiteX9" fmla="*/ 208579 w 662315"/>
              <a:gd name="connsiteY9" fmla="*/ 57573 h 317621"/>
              <a:gd name="connsiteX10" fmla="*/ 222866 w 662315"/>
              <a:gd name="connsiteY10" fmla="*/ 55192 h 317621"/>
              <a:gd name="connsiteX11" fmla="*/ 239535 w 662315"/>
              <a:gd name="connsiteY11" fmla="*/ 48048 h 317621"/>
              <a:gd name="connsiteX12" fmla="*/ 249060 w 662315"/>
              <a:gd name="connsiteY12" fmla="*/ 45667 h 317621"/>
              <a:gd name="connsiteX13" fmla="*/ 258585 w 662315"/>
              <a:gd name="connsiteY13" fmla="*/ 40905 h 317621"/>
              <a:gd name="connsiteX14" fmla="*/ 265729 w 662315"/>
              <a:gd name="connsiteY14" fmla="*/ 36142 h 317621"/>
              <a:gd name="connsiteX15" fmla="*/ 275254 w 662315"/>
              <a:gd name="connsiteY15" fmla="*/ 33761 h 317621"/>
              <a:gd name="connsiteX16" fmla="*/ 289541 w 662315"/>
              <a:gd name="connsiteY16" fmla="*/ 26617 h 317621"/>
              <a:gd name="connsiteX17" fmla="*/ 296685 w 662315"/>
              <a:gd name="connsiteY17" fmla="*/ 21855 h 317621"/>
              <a:gd name="connsiteX18" fmla="*/ 315735 w 662315"/>
              <a:gd name="connsiteY18" fmla="*/ 12330 h 317621"/>
              <a:gd name="connsiteX19" fmla="*/ 325260 w 662315"/>
              <a:gd name="connsiteY19" fmla="*/ 7567 h 317621"/>
              <a:gd name="connsiteX20" fmla="*/ 337166 w 662315"/>
              <a:gd name="connsiteY20" fmla="*/ 5186 h 317621"/>
              <a:gd name="connsiteX21" fmla="*/ 365741 w 662315"/>
              <a:gd name="connsiteY21" fmla="*/ 5186 h 317621"/>
              <a:gd name="connsiteX22" fmla="*/ 380029 w 662315"/>
              <a:gd name="connsiteY22" fmla="*/ 9948 h 317621"/>
              <a:gd name="connsiteX23" fmla="*/ 403841 w 662315"/>
              <a:gd name="connsiteY23" fmla="*/ 21855 h 317621"/>
              <a:gd name="connsiteX24" fmla="*/ 410985 w 662315"/>
              <a:gd name="connsiteY24" fmla="*/ 26617 h 317621"/>
              <a:gd name="connsiteX25" fmla="*/ 422891 w 662315"/>
              <a:gd name="connsiteY25" fmla="*/ 28998 h 317621"/>
              <a:gd name="connsiteX26" fmla="*/ 432416 w 662315"/>
              <a:gd name="connsiteY26" fmla="*/ 31380 h 317621"/>
              <a:gd name="connsiteX27" fmla="*/ 460991 w 662315"/>
              <a:gd name="connsiteY27" fmla="*/ 43286 h 317621"/>
              <a:gd name="connsiteX28" fmla="*/ 491947 w 662315"/>
              <a:gd name="connsiteY28" fmla="*/ 52811 h 317621"/>
              <a:gd name="connsiteX29" fmla="*/ 522904 w 662315"/>
              <a:gd name="connsiteY29" fmla="*/ 59955 h 317621"/>
              <a:gd name="connsiteX30" fmla="*/ 532429 w 662315"/>
              <a:gd name="connsiteY30" fmla="*/ 64717 h 317621"/>
              <a:gd name="connsiteX31" fmla="*/ 539572 w 662315"/>
              <a:gd name="connsiteY31" fmla="*/ 67098 h 317621"/>
              <a:gd name="connsiteX32" fmla="*/ 558622 w 662315"/>
              <a:gd name="connsiteY32" fmla="*/ 76623 h 317621"/>
              <a:gd name="connsiteX33" fmla="*/ 568147 w 662315"/>
              <a:gd name="connsiteY33" fmla="*/ 79005 h 317621"/>
              <a:gd name="connsiteX34" fmla="*/ 577672 w 662315"/>
              <a:gd name="connsiteY34" fmla="*/ 83767 h 317621"/>
              <a:gd name="connsiteX35" fmla="*/ 606247 w 662315"/>
              <a:gd name="connsiteY35" fmla="*/ 93292 h 317621"/>
              <a:gd name="connsiteX36" fmla="*/ 613391 w 662315"/>
              <a:gd name="connsiteY36" fmla="*/ 95673 h 317621"/>
              <a:gd name="connsiteX37" fmla="*/ 627679 w 662315"/>
              <a:gd name="connsiteY37" fmla="*/ 102817 h 317621"/>
              <a:gd name="connsiteX38" fmla="*/ 620535 w 662315"/>
              <a:gd name="connsiteY38" fmla="*/ 105198 h 317621"/>
              <a:gd name="connsiteX39" fmla="*/ 627679 w 662315"/>
              <a:gd name="connsiteY39" fmla="*/ 112342 h 317621"/>
              <a:gd name="connsiteX40" fmla="*/ 634822 w 662315"/>
              <a:gd name="connsiteY40" fmla="*/ 126630 h 317621"/>
              <a:gd name="connsiteX41" fmla="*/ 639585 w 662315"/>
              <a:gd name="connsiteY41" fmla="*/ 138536 h 317621"/>
              <a:gd name="connsiteX42" fmla="*/ 641966 w 662315"/>
              <a:gd name="connsiteY42" fmla="*/ 179017 h 317621"/>
              <a:gd name="connsiteX43" fmla="*/ 627679 w 662315"/>
              <a:gd name="connsiteY43" fmla="*/ 314748 h 317621"/>
              <a:gd name="connsiteX44" fmla="*/ 577672 w 662315"/>
              <a:gd name="connsiteY44" fmla="*/ 305223 h 317621"/>
              <a:gd name="connsiteX45" fmla="*/ 549097 w 662315"/>
              <a:gd name="connsiteY45" fmla="*/ 300461 h 317621"/>
              <a:gd name="connsiteX46" fmla="*/ 246679 w 662315"/>
              <a:gd name="connsiteY46" fmla="*/ 305223 h 317621"/>
              <a:gd name="connsiteX47" fmla="*/ 58560 w 662315"/>
              <a:gd name="connsiteY47" fmla="*/ 307605 h 317621"/>
              <a:gd name="connsiteX48" fmla="*/ 1410 w 662315"/>
              <a:gd name="connsiteY48" fmla="*/ 312367 h 317621"/>
              <a:gd name="connsiteX49" fmla="*/ 10935 w 662315"/>
              <a:gd name="connsiteY49" fmla="*/ 295698 h 317621"/>
              <a:gd name="connsiteX50" fmla="*/ 34747 w 662315"/>
              <a:gd name="connsiteY50" fmla="*/ 269505 h 317621"/>
              <a:gd name="connsiteX51" fmla="*/ 39510 w 662315"/>
              <a:gd name="connsiteY51" fmla="*/ 257598 h 317621"/>
              <a:gd name="connsiteX52" fmla="*/ 44272 w 662315"/>
              <a:gd name="connsiteY52" fmla="*/ 219498 h 317621"/>
              <a:gd name="connsiteX53" fmla="*/ 44272 w 662315"/>
              <a:gd name="connsiteY53" fmla="*/ 105198 h 317621"/>
              <a:gd name="connsiteX0" fmla="*/ 44272 w 643139"/>
              <a:gd name="connsiteY0" fmla="*/ 105198 h 315119"/>
              <a:gd name="connsiteX1" fmla="*/ 70466 w 643139"/>
              <a:gd name="connsiteY1" fmla="*/ 95673 h 315119"/>
              <a:gd name="connsiteX2" fmla="*/ 79991 w 643139"/>
              <a:gd name="connsiteY2" fmla="*/ 93292 h 315119"/>
              <a:gd name="connsiteX3" fmla="*/ 101422 w 643139"/>
              <a:gd name="connsiteY3" fmla="*/ 90911 h 315119"/>
              <a:gd name="connsiteX4" fmla="*/ 125235 w 643139"/>
              <a:gd name="connsiteY4" fmla="*/ 83767 h 315119"/>
              <a:gd name="connsiteX5" fmla="*/ 132379 w 643139"/>
              <a:gd name="connsiteY5" fmla="*/ 79005 h 315119"/>
              <a:gd name="connsiteX6" fmla="*/ 160954 w 643139"/>
              <a:gd name="connsiteY6" fmla="*/ 71861 h 315119"/>
              <a:gd name="connsiteX7" fmla="*/ 180004 w 643139"/>
              <a:gd name="connsiteY7" fmla="*/ 67098 h 315119"/>
              <a:gd name="connsiteX8" fmla="*/ 189529 w 643139"/>
              <a:gd name="connsiteY8" fmla="*/ 64717 h 315119"/>
              <a:gd name="connsiteX9" fmla="*/ 208579 w 643139"/>
              <a:gd name="connsiteY9" fmla="*/ 57573 h 315119"/>
              <a:gd name="connsiteX10" fmla="*/ 222866 w 643139"/>
              <a:gd name="connsiteY10" fmla="*/ 55192 h 315119"/>
              <a:gd name="connsiteX11" fmla="*/ 239535 w 643139"/>
              <a:gd name="connsiteY11" fmla="*/ 48048 h 315119"/>
              <a:gd name="connsiteX12" fmla="*/ 249060 w 643139"/>
              <a:gd name="connsiteY12" fmla="*/ 45667 h 315119"/>
              <a:gd name="connsiteX13" fmla="*/ 258585 w 643139"/>
              <a:gd name="connsiteY13" fmla="*/ 40905 h 315119"/>
              <a:gd name="connsiteX14" fmla="*/ 265729 w 643139"/>
              <a:gd name="connsiteY14" fmla="*/ 36142 h 315119"/>
              <a:gd name="connsiteX15" fmla="*/ 275254 w 643139"/>
              <a:gd name="connsiteY15" fmla="*/ 33761 h 315119"/>
              <a:gd name="connsiteX16" fmla="*/ 289541 w 643139"/>
              <a:gd name="connsiteY16" fmla="*/ 26617 h 315119"/>
              <a:gd name="connsiteX17" fmla="*/ 296685 w 643139"/>
              <a:gd name="connsiteY17" fmla="*/ 21855 h 315119"/>
              <a:gd name="connsiteX18" fmla="*/ 315735 w 643139"/>
              <a:gd name="connsiteY18" fmla="*/ 12330 h 315119"/>
              <a:gd name="connsiteX19" fmla="*/ 325260 w 643139"/>
              <a:gd name="connsiteY19" fmla="*/ 7567 h 315119"/>
              <a:gd name="connsiteX20" fmla="*/ 337166 w 643139"/>
              <a:gd name="connsiteY20" fmla="*/ 5186 h 315119"/>
              <a:gd name="connsiteX21" fmla="*/ 365741 w 643139"/>
              <a:gd name="connsiteY21" fmla="*/ 5186 h 315119"/>
              <a:gd name="connsiteX22" fmla="*/ 380029 w 643139"/>
              <a:gd name="connsiteY22" fmla="*/ 9948 h 315119"/>
              <a:gd name="connsiteX23" fmla="*/ 403841 w 643139"/>
              <a:gd name="connsiteY23" fmla="*/ 21855 h 315119"/>
              <a:gd name="connsiteX24" fmla="*/ 410985 w 643139"/>
              <a:gd name="connsiteY24" fmla="*/ 26617 h 315119"/>
              <a:gd name="connsiteX25" fmla="*/ 422891 w 643139"/>
              <a:gd name="connsiteY25" fmla="*/ 28998 h 315119"/>
              <a:gd name="connsiteX26" fmla="*/ 432416 w 643139"/>
              <a:gd name="connsiteY26" fmla="*/ 31380 h 315119"/>
              <a:gd name="connsiteX27" fmla="*/ 460991 w 643139"/>
              <a:gd name="connsiteY27" fmla="*/ 43286 h 315119"/>
              <a:gd name="connsiteX28" fmla="*/ 491947 w 643139"/>
              <a:gd name="connsiteY28" fmla="*/ 52811 h 315119"/>
              <a:gd name="connsiteX29" fmla="*/ 522904 w 643139"/>
              <a:gd name="connsiteY29" fmla="*/ 59955 h 315119"/>
              <a:gd name="connsiteX30" fmla="*/ 532429 w 643139"/>
              <a:gd name="connsiteY30" fmla="*/ 64717 h 315119"/>
              <a:gd name="connsiteX31" fmla="*/ 539572 w 643139"/>
              <a:gd name="connsiteY31" fmla="*/ 67098 h 315119"/>
              <a:gd name="connsiteX32" fmla="*/ 558622 w 643139"/>
              <a:gd name="connsiteY32" fmla="*/ 76623 h 315119"/>
              <a:gd name="connsiteX33" fmla="*/ 568147 w 643139"/>
              <a:gd name="connsiteY33" fmla="*/ 79005 h 315119"/>
              <a:gd name="connsiteX34" fmla="*/ 577672 w 643139"/>
              <a:gd name="connsiteY34" fmla="*/ 83767 h 315119"/>
              <a:gd name="connsiteX35" fmla="*/ 606247 w 643139"/>
              <a:gd name="connsiteY35" fmla="*/ 93292 h 315119"/>
              <a:gd name="connsiteX36" fmla="*/ 613391 w 643139"/>
              <a:gd name="connsiteY36" fmla="*/ 95673 h 315119"/>
              <a:gd name="connsiteX37" fmla="*/ 627679 w 643139"/>
              <a:gd name="connsiteY37" fmla="*/ 102817 h 315119"/>
              <a:gd name="connsiteX38" fmla="*/ 620535 w 643139"/>
              <a:gd name="connsiteY38" fmla="*/ 105198 h 315119"/>
              <a:gd name="connsiteX39" fmla="*/ 627679 w 643139"/>
              <a:gd name="connsiteY39" fmla="*/ 112342 h 315119"/>
              <a:gd name="connsiteX40" fmla="*/ 634822 w 643139"/>
              <a:gd name="connsiteY40" fmla="*/ 126630 h 315119"/>
              <a:gd name="connsiteX41" fmla="*/ 639585 w 643139"/>
              <a:gd name="connsiteY41" fmla="*/ 138536 h 315119"/>
              <a:gd name="connsiteX42" fmla="*/ 641966 w 643139"/>
              <a:gd name="connsiteY42" fmla="*/ 179017 h 315119"/>
              <a:gd name="connsiteX43" fmla="*/ 627679 w 643139"/>
              <a:gd name="connsiteY43" fmla="*/ 314748 h 315119"/>
              <a:gd name="connsiteX44" fmla="*/ 577672 w 643139"/>
              <a:gd name="connsiteY44" fmla="*/ 305223 h 315119"/>
              <a:gd name="connsiteX45" fmla="*/ 549097 w 643139"/>
              <a:gd name="connsiteY45" fmla="*/ 300461 h 315119"/>
              <a:gd name="connsiteX46" fmla="*/ 246679 w 643139"/>
              <a:gd name="connsiteY46" fmla="*/ 305223 h 315119"/>
              <a:gd name="connsiteX47" fmla="*/ 58560 w 643139"/>
              <a:gd name="connsiteY47" fmla="*/ 307605 h 315119"/>
              <a:gd name="connsiteX48" fmla="*/ 1410 w 643139"/>
              <a:gd name="connsiteY48" fmla="*/ 312367 h 315119"/>
              <a:gd name="connsiteX49" fmla="*/ 10935 w 643139"/>
              <a:gd name="connsiteY49" fmla="*/ 295698 h 315119"/>
              <a:gd name="connsiteX50" fmla="*/ 34747 w 643139"/>
              <a:gd name="connsiteY50" fmla="*/ 269505 h 315119"/>
              <a:gd name="connsiteX51" fmla="*/ 39510 w 643139"/>
              <a:gd name="connsiteY51" fmla="*/ 257598 h 315119"/>
              <a:gd name="connsiteX52" fmla="*/ 44272 w 643139"/>
              <a:gd name="connsiteY52" fmla="*/ 219498 h 315119"/>
              <a:gd name="connsiteX53" fmla="*/ 44272 w 643139"/>
              <a:gd name="connsiteY53" fmla="*/ 105198 h 315119"/>
              <a:gd name="connsiteX0" fmla="*/ 44684 w 643551"/>
              <a:gd name="connsiteY0" fmla="*/ 105198 h 315119"/>
              <a:gd name="connsiteX1" fmla="*/ 70878 w 643551"/>
              <a:gd name="connsiteY1" fmla="*/ 95673 h 315119"/>
              <a:gd name="connsiteX2" fmla="*/ 80403 w 643551"/>
              <a:gd name="connsiteY2" fmla="*/ 93292 h 315119"/>
              <a:gd name="connsiteX3" fmla="*/ 101834 w 643551"/>
              <a:gd name="connsiteY3" fmla="*/ 90911 h 315119"/>
              <a:gd name="connsiteX4" fmla="*/ 125647 w 643551"/>
              <a:gd name="connsiteY4" fmla="*/ 83767 h 315119"/>
              <a:gd name="connsiteX5" fmla="*/ 132791 w 643551"/>
              <a:gd name="connsiteY5" fmla="*/ 79005 h 315119"/>
              <a:gd name="connsiteX6" fmla="*/ 161366 w 643551"/>
              <a:gd name="connsiteY6" fmla="*/ 71861 h 315119"/>
              <a:gd name="connsiteX7" fmla="*/ 180416 w 643551"/>
              <a:gd name="connsiteY7" fmla="*/ 67098 h 315119"/>
              <a:gd name="connsiteX8" fmla="*/ 189941 w 643551"/>
              <a:gd name="connsiteY8" fmla="*/ 64717 h 315119"/>
              <a:gd name="connsiteX9" fmla="*/ 208991 w 643551"/>
              <a:gd name="connsiteY9" fmla="*/ 57573 h 315119"/>
              <a:gd name="connsiteX10" fmla="*/ 223278 w 643551"/>
              <a:gd name="connsiteY10" fmla="*/ 55192 h 315119"/>
              <a:gd name="connsiteX11" fmla="*/ 239947 w 643551"/>
              <a:gd name="connsiteY11" fmla="*/ 48048 h 315119"/>
              <a:gd name="connsiteX12" fmla="*/ 249472 w 643551"/>
              <a:gd name="connsiteY12" fmla="*/ 45667 h 315119"/>
              <a:gd name="connsiteX13" fmla="*/ 258997 w 643551"/>
              <a:gd name="connsiteY13" fmla="*/ 40905 h 315119"/>
              <a:gd name="connsiteX14" fmla="*/ 266141 w 643551"/>
              <a:gd name="connsiteY14" fmla="*/ 36142 h 315119"/>
              <a:gd name="connsiteX15" fmla="*/ 275666 w 643551"/>
              <a:gd name="connsiteY15" fmla="*/ 33761 h 315119"/>
              <a:gd name="connsiteX16" fmla="*/ 289953 w 643551"/>
              <a:gd name="connsiteY16" fmla="*/ 26617 h 315119"/>
              <a:gd name="connsiteX17" fmla="*/ 297097 w 643551"/>
              <a:gd name="connsiteY17" fmla="*/ 21855 h 315119"/>
              <a:gd name="connsiteX18" fmla="*/ 316147 w 643551"/>
              <a:gd name="connsiteY18" fmla="*/ 12330 h 315119"/>
              <a:gd name="connsiteX19" fmla="*/ 325672 w 643551"/>
              <a:gd name="connsiteY19" fmla="*/ 7567 h 315119"/>
              <a:gd name="connsiteX20" fmla="*/ 337578 w 643551"/>
              <a:gd name="connsiteY20" fmla="*/ 5186 h 315119"/>
              <a:gd name="connsiteX21" fmla="*/ 366153 w 643551"/>
              <a:gd name="connsiteY21" fmla="*/ 5186 h 315119"/>
              <a:gd name="connsiteX22" fmla="*/ 380441 w 643551"/>
              <a:gd name="connsiteY22" fmla="*/ 9948 h 315119"/>
              <a:gd name="connsiteX23" fmla="*/ 404253 w 643551"/>
              <a:gd name="connsiteY23" fmla="*/ 21855 h 315119"/>
              <a:gd name="connsiteX24" fmla="*/ 411397 w 643551"/>
              <a:gd name="connsiteY24" fmla="*/ 26617 h 315119"/>
              <a:gd name="connsiteX25" fmla="*/ 423303 w 643551"/>
              <a:gd name="connsiteY25" fmla="*/ 28998 h 315119"/>
              <a:gd name="connsiteX26" fmla="*/ 432828 w 643551"/>
              <a:gd name="connsiteY26" fmla="*/ 31380 h 315119"/>
              <a:gd name="connsiteX27" fmla="*/ 461403 w 643551"/>
              <a:gd name="connsiteY27" fmla="*/ 43286 h 315119"/>
              <a:gd name="connsiteX28" fmla="*/ 492359 w 643551"/>
              <a:gd name="connsiteY28" fmla="*/ 52811 h 315119"/>
              <a:gd name="connsiteX29" fmla="*/ 523316 w 643551"/>
              <a:gd name="connsiteY29" fmla="*/ 59955 h 315119"/>
              <a:gd name="connsiteX30" fmla="*/ 532841 w 643551"/>
              <a:gd name="connsiteY30" fmla="*/ 64717 h 315119"/>
              <a:gd name="connsiteX31" fmla="*/ 539984 w 643551"/>
              <a:gd name="connsiteY31" fmla="*/ 67098 h 315119"/>
              <a:gd name="connsiteX32" fmla="*/ 559034 w 643551"/>
              <a:gd name="connsiteY32" fmla="*/ 76623 h 315119"/>
              <a:gd name="connsiteX33" fmla="*/ 568559 w 643551"/>
              <a:gd name="connsiteY33" fmla="*/ 79005 h 315119"/>
              <a:gd name="connsiteX34" fmla="*/ 578084 w 643551"/>
              <a:gd name="connsiteY34" fmla="*/ 83767 h 315119"/>
              <a:gd name="connsiteX35" fmla="*/ 606659 w 643551"/>
              <a:gd name="connsiteY35" fmla="*/ 93292 h 315119"/>
              <a:gd name="connsiteX36" fmla="*/ 613803 w 643551"/>
              <a:gd name="connsiteY36" fmla="*/ 95673 h 315119"/>
              <a:gd name="connsiteX37" fmla="*/ 628091 w 643551"/>
              <a:gd name="connsiteY37" fmla="*/ 102817 h 315119"/>
              <a:gd name="connsiteX38" fmla="*/ 620947 w 643551"/>
              <a:gd name="connsiteY38" fmla="*/ 105198 h 315119"/>
              <a:gd name="connsiteX39" fmla="*/ 628091 w 643551"/>
              <a:gd name="connsiteY39" fmla="*/ 112342 h 315119"/>
              <a:gd name="connsiteX40" fmla="*/ 635234 w 643551"/>
              <a:gd name="connsiteY40" fmla="*/ 126630 h 315119"/>
              <a:gd name="connsiteX41" fmla="*/ 639997 w 643551"/>
              <a:gd name="connsiteY41" fmla="*/ 138536 h 315119"/>
              <a:gd name="connsiteX42" fmla="*/ 642378 w 643551"/>
              <a:gd name="connsiteY42" fmla="*/ 179017 h 315119"/>
              <a:gd name="connsiteX43" fmla="*/ 628091 w 643551"/>
              <a:gd name="connsiteY43" fmla="*/ 314748 h 315119"/>
              <a:gd name="connsiteX44" fmla="*/ 578084 w 643551"/>
              <a:gd name="connsiteY44" fmla="*/ 305223 h 315119"/>
              <a:gd name="connsiteX45" fmla="*/ 549509 w 643551"/>
              <a:gd name="connsiteY45" fmla="*/ 300461 h 315119"/>
              <a:gd name="connsiteX46" fmla="*/ 247091 w 643551"/>
              <a:gd name="connsiteY46" fmla="*/ 305223 h 315119"/>
              <a:gd name="connsiteX47" fmla="*/ 58972 w 643551"/>
              <a:gd name="connsiteY47" fmla="*/ 307605 h 315119"/>
              <a:gd name="connsiteX48" fmla="*/ 1822 w 643551"/>
              <a:gd name="connsiteY48" fmla="*/ 312367 h 315119"/>
              <a:gd name="connsiteX49" fmla="*/ 11347 w 643551"/>
              <a:gd name="connsiteY49" fmla="*/ 295698 h 315119"/>
              <a:gd name="connsiteX50" fmla="*/ 47065 w 643551"/>
              <a:gd name="connsiteY50" fmla="*/ 271886 h 315119"/>
              <a:gd name="connsiteX51" fmla="*/ 39922 w 643551"/>
              <a:gd name="connsiteY51" fmla="*/ 257598 h 315119"/>
              <a:gd name="connsiteX52" fmla="*/ 44684 w 643551"/>
              <a:gd name="connsiteY52" fmla="*/ 219498 h 315119"/>
              <a:gd name="connsiteX53" fmla="*/ 44684 w 643551"/>
              <a:gd name="connsiteY53" fmla="*/ 105198 h 315119"/>
              <a:gd name="connsiteX0" fmla="*/ 43369 w 642236"/>
              <a:gd name="connsiteY0" fmla="*/ 105198 h 315119"/>
              <a:gd name="connsiteX1" fmla="*/ 69563 w 642236"/>
              <a:gd name="connsiteY1" fmla="*/ 95673 h 315119"/>
              <a:gd name="connsiteX2" fmla="*/ 79088 w 642236"/>
              <a:gd name="connsiteY2" fmla="*/ 93292 h 315119"/>
              <a:gd name="connsiteX3" fmla="*/ 100519 w 642236"/>
              <a:gd name="connsiteY3" fmla="*/ 90911 h 315119"/>
              <a:gd name="connsiteX4" fmla="*/ 124332 w 642236"/>
              <a:gd name="connsiteY4" fmla="*/ 83767 h 315119"/>
              <a:gd name="connsiteX5" fmla="*/ 131476 w 642236"/>
              <a:gd name="connsiteY5" fmla="*/ 79005 h 315119"/>
              <a:gd name="connsiteX6" fmla="*/ 160051 w 642236"/>
              <a:gd name="connsiteY6" fmla="*/ 71861 h 315119"/>
              <a:gd name="connsiteX7" fmla="*/ 179101 w 642236"/>
              <a:gd name="connsiteY7" fmla="*/ 67098 h 315119"/>
              <a:gd name="connsiteX8" fmla="*/ 188626 w 642236"/>
              <a:gd name="connsiteY8" fmla="*/ 64717 h 315119"/>
              <a:gd name="connsiteX9" fmla="*/ 207676 w 642236"/>
              <a:gd name="connsiteY9" fmla="*/ 57573 h 315119"/>
              <a:gd name="connsiteX10" fmla="*/ 221963 w 642236"/>
              <a:gd name="connsiteY10" fmla="*/ 55192 h 315119"/>
              <a:gd name="connsiteX11" fmla="*/ 238632 w 642236"/>
              <a:gd name="connsiteY11" fmla="*/ 48048 h 315119"/>
              <a:gd name="connsiteX12" fmla="*/ 248157 w 642236"/>
              <a:gd name="connsiteY12" fmla="*/ 45667 h 315119"/>
              <a:gd name="connsiteX13" fmla="*/ 257682 w 642236"/>
              <a:gd name="connsiteY13" fmla="*/ 40905 h 315119"/>
              <a:gd name="connsiteX14" fmla="*/ 264826 w 642236"/>
              <a:gd name="connsiteY14" fmla="*/ 36142 h 315119"/>
              <a:gd name="connsiteX15" fmla="*/ 274351 w 642236"/>
              <a:gd name="connsiteY15" fmla="*/ 33761 h 315119"/>
              <a:gd name="connsiteX16" fmla="*/ 288638 w 642236"/>
              <a:gd name="connsiteY16" fmla="*/ 26617 h 315119"/>
              <a:gd name="connsiteX17" fmla="*/ 295782 w 642236"/>
              <a:gd name="connsiteY17" fmla="*/ 21855 h 315119"/>
              <a:gd name="connsiteX18" fmla="*/ 314832 w 642236"/>
              <a:gd name="connsiteY18" fmla="*/ 12330 h 315119"/>
              <a:gd name="connsiteX19" fmla="*/ 324357 w 642236"/>
              <a:gd name="connsiteY19" fmla="*/ 7567 h 315119"/>
              <a:gd name="connsiteX20" fmla="*/ 336263 w 642236"/>
              <a:gd name="connsiteY20" fmla="*/ 5186 h 315119"/>
              <a:gd name="connsiteX21" fmla="*/ 364838 w 642236"/>
              <a:gd name="connsiteY21" fmla="*/ 5186 h 315119"/>
              <a:gd name="connsiteX22" fmla="*/ 379126 w 642236"/>
              <a:gd name="connsiteY22" fmla="*/ 9948 h 315119"/>
              <a:gd name="connsiteX23" fmla="*/ 402938 w 642236"/>
              <a:gd name="connsiteY23" fmla="*/ 21855 h 315119"/>
              <a:gd name="connsiteX24" fmla="*/ 410082 w 642236"/>
              <a:gd name="connsiteY24" fmla="*/ 26617 h 315119"/>
              <a:gd name="connsiteX25" fmla="*/ 421988 w 642236"/>
              <a:gd name="connsiteY25" fmla="*/ 28998 h 315119"/>
              <a:gd name="connsiteX26" fmla="*/ 431513 w 642236"/>
              <a:gd name="connsiteY26" fmla="*/ 31380 h 315119"/>
              <a:gd name="connsiteX27" fmla="*/ 460088 w 642236"/>
              <a:gd name="connsiteY27" fmla="*/ 43286 h 315119"/>
              <a:gd name="connsiteX28" fmla="*/ 491044 w 642236"/>
              <a:gd name="connsiteY28" fmla="*/ 52811 h 315119"/>
              <a:gd name="connsiteX29" fmla="*/ 522001 w 642236"/>
              <a:gd name="connsiteY29" fmla="*/ 59955 h 315119"/>
              <a:gd name="connsiteX30" fmla="*/ 531526 w 642236"/>
              <a:gd name="connsiteY30" fmla="*/ 64717 h 315119"/>
              <a:gd name="connsiteX31" fmla="*/ 538669 w 642236"/>
              <a:gd name="connsiteY31" fmla="*/ 67098 h 315119"/>
              <a:gd name="connsiteX32" fmla="*/ 557719 w 642236"/>
              <a:gd name="connsiteY32" fmla="*/ 76623 h 315119"/>
              <a:gd name="connsiteX33" fmla="*/ 567244 w 642236"/>
              <a:gd name="connsiteY33" fmla="*/ 79005 h 315119"/>
              <a:gd name="connsiteX34" fmla="*/ 576769 w 642236"/>
              <a:gd name="connsiteY34" fmla="*/ 83767 h 315119"/>
              <a:gd name="connsiteX35" fmla="*/ 605344 w 642236"/>
              <a:gd name="connsiteY35" fmla="*/ 93292 h 315119"/>
              <a:gd name="connsiteX36" fmla="*/ 612488 w 642236"/>
              <a:gd name="connsiteY36" fmla="*/ 95673 h 315119"/>
              <a:gd name="connsiteX37" fmla="*/ 626776 w 642236"/>
              <a:gd name="connsiteY37" fmla="*/ 102817 h 315119"/>
              <a:gd name="connsiteX38" fmla="*/ 619632 w 642236"/>
              <a:gd name="connsiteY38" fmla="*/ 105198 h 315119"/>
              <a:gd name="connsiteX39" fmla="*/ 626776 w 642236"/>
              <a:gd name="connsiteY39" fmla="*/ 112342 h 315119"/>
              <a:gd name="connsiteX40" fmla="*/ 633919 w 642236"/>
              <a:gd name="connsiteY40" fmla="*/ 126630 h 315119"/>
              <a:gd name="connsiteX41" fmla="*/ 638682 w 642236"/>
              <a:gd name="connsiteY41" fmla="*/ 138536 h 315119"/>
              <a:gd name="connsiteX42" fmla="*/ 641063 w 642236"/>
              <a:gd name="connsiteY42" fmla="*/ 179017 h 315119"/>
              <a:gd name="connsiteX43" fmla="*/ 626776 w 642236"/>
              <a:gd name="connsiteY43" fmla="*/ 314748 h 315119"/>
              <a:gd name="connsiteX44" fmla="*/ 576769 w 642236"/>
              <a:gd name="connsiteY44" fmla="*/ 305223 h 315119"/>
              <a:gd name="connsiteX45" fmla="*/ 548194 w 642236"/>
              <a:gd name="connsiteY45" fmla="*/ 300461 h 315119"/>
              <a:gd name="connsiteX46" fmla="*/ 245776 w 642236"/>
              <a:gd name="connsiteY46" fmla="*/ 305223 h 315119"/>
              <a:gd name="connsiteX47" fmla="*/ 57657 w 642236"/>
              <a:gd name="connsiteY47" fmla="*/ 307605 h 315119"/>
              <a:gd name="connsiteX48" fmla="*/ 507 w 642236"/>
              <a:gd name="connsiteY48" fmla="*/ 312367 h 315119"/>
              <a:gd name="connsiteX49" fmla="*/ 40989 w 642236"/>
              <a:gd name="connsiteY49" fmla="*/ 298080 h 315119"/>
              <a:gd name="connsiteX50" fmla="*/ 45750 w 642236"/>
              <a:gd name="connsiteY50" fmla="*/ 271886 h 315119"/>
              <a:gd name="connsiteX51" fmla="*/ 38607 w 642236"/>
              <a:gd name="connsiteY51" fmla="*/ 257598 h 315119"/>
              <a:gd name="connsiteX52" fmla="*/ 43369 w 642236"/>
              <a:gd name="connsiteY52" fmla="*/ 219498 h 315119"/>
              <a:gd name="connsiteX53" fmla="*/ 43369 w 642236"/>
              <a:gd name="connsiteY53" fmla="*/ 105198 h 3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42236" h="315119">
                <a:moveTo>
                  <a:pt x="43369" y="105198"/>
                </a:moveTo>
                <a:cubicBezTo>
                  <a:pt x="47735" y="84560"/>
                  <a:pt x="61423" y="97708"/>
                  <a:pt x="69563" y="95673"/>
                </a:cubicBezTo>
                <a:cubicBezTo>
                  <a:pt x="72738" y="94879"/>
                  <a:pt x="75853" y="93790"/>
                  <a:pt x="79088" y="93292"/>
                </a:cubicBezTo>
                <a:cubicBezTo>
                  <a:pt x="86192" y="92199"/>
                  <a:pt x="93375" y="91705"/>
                  <a:pt x="100519" y="90911"/>
                </a:cubicBezTo>
                <a:cubicBezTo>
                  <a:pt x="117912" y="85113"/>
                  <a:pt x="109937" y="87365"/>
                  <a:pt x="124332" y="83767"/>
                </a:cubicBezTo>
                <a:cubicBezTo>
                  <a:pt x="126713" y="82180"/>
                  <a:pt x="128861" y="80167"/>
                  <a:pt x="131476" y="79005"/>
                </a:cubicBezTo>
                <a:cubicBezTo>
                  <a:pt x="143519" y="73652"/>
                  <a:pt x="147375" y="74165"/>
                  <a:pt x="160051" y="71861"/>
                </a:cubicBezTo>
                <a:cubicBezTo>
                  <a:pt x="180029" y="68229"/>
                  <a:pt x="164638" y="71231"/>
                  <a:pt x="179101" y="67098"/>
                </a:cubicBezTo>
                <a:cubicBezTo>
                  <a:pt x="182248" y="66199"/>
                  <a:pt x="185521" y="65752"/>
                  <a:pt x="188626" y="64717"/>
                </a:cubicBezTo>
                <a:cubicBezTo>
                  <a:pt x="192318" y="63486"/>
                  <a:pt x="202670" y="58686"/>
                  <a:pt x="207676" y="57573"/>
                </a:cubicBezTo>
                <a:cubicBezTo>
                  <a:pt x="212389" y="56526"/>
                  <a:pt x="217250" y="56239"/>
                  <a:pt x="221963" y="55192"/>
                </a:cubicBezTo>
                <a:cubicBezTo>
                  <a:pt x="231643" y="53041"/>
                  <a:pt x="228038" y="52021"/>
                  <a:pt x="238632" y="48048"/>
                </a:cubicBezTo>
                <a:cubicBezTo>
                  <a:pt x="241696" y="46899"/>
                  <a:pt x="245093" y="46816"/>
                  <a:pt x="248157" y="45667"/>
                </a:cubicBezTo>
                <a:cubicBezTo>
                  <a:pt x="251481" y="44421"/>
                  <a:pt x="254600" y="42666"/>
                  <a:pt x="257682" y="40905"/>
                </a:cubicBezTo>
                <a:cubicBezTo>
                  <a:pt x="260167" y="39485"/>
                  <a:pt x="262195" y="37269"/>
                  <a:pt x="264826" y="36142"/>
                </a:cubicBezTo>
                <a:cubicBezTo>
                  <a:pt x="267834" y="34853"/>
                  <a:pt x="271176" y="34555"/>
                  <a:pt x="274351" y="33761"/>
                </a:cubicBezTo>
                <a:cubicBezTo>
                  <a:pt x="279113" y="31380"/>
                  <a:pt x="283984" y="29203"/>
                  <a:pt x="288638" y="26617"/>
                </a:cubicBezTo>
                <a:cubicBezTo>
                  <a:pt x="291140" y="25227"/>
                  <a:pt x="293270" y="23225"/>
                  <a:pt x="295782" y="21855"/>
                </a:cubicBezTo>
                <a:cubicBezTo>
                  <a:pt x="302015" y="18455"/>
                  <a:pt x="308482" y="15505"/>
                  <a:pt x="314832" y="12330"/>
                </a:cubicBezTo>
                <a:cubicBezTo>
                  <a:pt x="318007" y="10742"/>
                  <a:pt x="320876" y="8263"/>
                  <a:pt x="324357" y="7567"/>
                </a:cubicBezTo>
                <a:lnTo>
                  <a:pt x="336263" y="5186"/>
                </a:lnTo>
                <a:cubicBezTo>
                  <a:pt x="350423" y="-1895"/>
                  <a:pt x="344592" y="-1562"/>
                  <a:pt x="364838" y="5186"/>
                </a:cubicBezTo>
                <a:lnTo>
                  <a:pt x="379126" y="9948"/>
                </a:lnTo>
                <a:cubicBezTo>
                  <a:pt x="396136" y="21288"/>
                  <a:pt x="387860" y="18084"/>
                  <a:pt x="402938" y="21855"/>
                </a:cubicBezTo>
                <a:cubicBezTo>
                  <a:pt x="405319" y="23442"/>
                  <a:pt x="407402" y="25612"/>
                  <a:pt x="410082" y="26617"/>
                </a:cubicBezTo>
                <a:cubicBezTo>
                  <a:pt x="413872" y="28038"/>
                  <a:pt x="418037" y="28120"/>
                  <a:pt x="421988" y="28998"/>
                </a:cubicBezTo>
                <a:cubicBezTo>
                  <a:pt x="425183" y="29708"/>
                  <a:pt x="428338" y="30586"/>
                  <a:pt x="431513" y="31380"/>
                </a:cubicBezTo>
                <a:cubicBezTo>
                  <a:pt x="447216" y="41847"/>
                  <a:pt x="429909" y="31215"/>
                  <a:pt x="460088" y="43286"/>
                </a:cubicBezTo>
                <a:cubicBezTo>
                  <a:pt x="476348" y="49789"/>
                  <a:pt x="470487" y="48067"/>
                  <a:pt x="491044" y="52811"/>
                </a:cubicBezTo>
                <a:cubicBezTo>
                  <a:pt x="498275" y="54480"/>
                  <a:pt x="516966" y="57438"/>
                  <a:pt x="522001" y="59955"/>
                </a:cubicBezTo>
                <a:cubicBezTo>
                  <a:pt x="525176" y="61542"/>
                  <a:pt x="528263" y="63319"/>
                  <a:pt x="531526" y="64717"/>
                </a:cubicBezTo>
                <a:cubicBezTo>
                  <a:pt x="533833" y="65706"/>
                  <a:pt x="536384" y="66059"/>
                  <a:pt x="538669" y="67098"/>
                </a:cubicBezTo>
                <a:cubicBezTo>
                  <a:pt x="545132" y="70036"/>
                  <a:pt x="550832" y="74901"/>
                  <a:pt x="557719" y="76623"/>
                </a:cubicBezTo>
                <a:cubicBezTo>
                  <a:pt x="560894" y="77417"/>
                  <a:pt x="564180" y="77856"/>
                  <a:pt x="567244" y="79005"/>
                </a:cubicBezTo>
                <a:cubicBezTo>
                  <a:pt x="570568" y="80251"/>
                  <a:pt x="573456" y="82493"/>
                  <a:pt x="576769" y="83767"/>
                </a:cubicBezTo>
                <a:cubicBezTo>
                  <a:pt x="586140" y="87371"/>
                  <a:pt x="595819" y="90117"/>
                  <a:pt x="605344" y="93292"/>
                </a:cubicBezTo>
                <a:cubicBezTo>
                  <a:pt x="607725" y="94086"/>
                  <a:pt x="610243" y="94550"/>
                  <a:pt x="612488" y="95673"/>
                </a:cubicBezTo>
                <a:lnTo>
                  <a:pt x="626776" y="102817"/>
                </a:lnTo>
                <a:cubicBezTo>
                  <a:pt x="624395" y="103611"/>
                  <a:pt x="619632" y="102688"/>
                  <a:pt x="619632" y="105198"/>
                </a:cubicBezTo>
                <a:cubicBezTo>
                  <a:pt x="619632" y="108566"/>
                  <a:pt x="624620" y="109755"/>
                  <a:pt x="626776" y="112342"/>
                </a:cubicBezTo>
                <a:cubicBezTo>
                  <a:pt x="632524" y="119239"/>
                  <a:pt x="630990" y="118819"/>
                  <a:pt x="633919" y="126630"/>
                </a:cubicBezTo>
                <a:cubicBezTo>
                  <a:pt x="635420" y="130632"/>
                  <a:pt x="637094" y="134567"/>
                  <a:pt x="638682" y="138536"/>
                </a:cubicBezTo>
                <a:cubicBezTo>
                  <a:pt x="639476" y="152030"/>
                  <a:pt x="640523" y="165511"/>
                  <a:pt x="641063" y="179017"/>
                </a:cubicBezTo>
                <a:cubicBezTo>
                  <a:pt x="646848" y="323626"/>
                  <a:pt x="629512" y="315688"/>
                  <a:pt x="626776" y="314748"/>
                </a:cubicBezTo>
                <a:cubicBezTo>
                  <a:pt x="585913" y="303074"/>
                  <a:pt x="641858" y="318240"/>
                  <a:pt x="576769" y="305223"/>
                </a:cubicBezTo>
                <a:cubicBezTo>
                  <a:pt x="559359" y="301741"/>
                  <a:pt x="568870" y="303414"/>
                  <a:pt x="548194" y="300461"/>
                </a:cubicBezTo>
                <a:cubicBezTo>
                  <a:pt x="394228" y="305427"/>
                  <a:pt x="511325" y="302188"/>
                  <a:pt x="245776" y="305223"/>
                </a:cubicBezTo>
                <a:lnTo>
                  <a:pt x="57657" y="307605"/>
                </a:lnTo>
                <a:lnTo>
                  <a:pt x="507" y="312367"/>
                </a:lnTo>
                <a:cubicBezTo>
                  <a:pt x="-4818" y="308817"/>
                  <a:pt x="33449" y="304827"/>
                  <a:pt x="40989" y="298080"/>
                </a:cubicBezTo>
                <a:cubicBezTo>
                  <a:pt x="48529" y="291333"/>
                  <a:pt x="37179" y="280457"/>
                  <a:pt x="45750" y="271886"/>
                </a:cubicBezTo>
                <a:cubicBezTo>
                  <a:pt x="47338" y="267917"/>
                  <a:pt x="37570" y="261745"/>
                  <a:pt x="38607" y="257598"/>
                </a:cubicBezTo>
                <a:cubicBezTo>
                  <a:pt x="40315" y="250768"/>
                  <a:pt x="42533" y="224795"/>
                  <a:pt x="43369" y="219498"/>
                </a:cubicBezTo>
                <a:cubicBezTo>
                  <a:pt x="52958" y="158768"/>
                  <a:pt x="39003" y="125836"/>
                  <a:pt x="43369" y="105198"/>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15F40F6-143D-E980-B77A-A3B148724484}"/>
              </a:ext>
            </a:extLst>
          </p:cNvPr>
          <p:cNvSpPr>
            <a:spLocks/>
          </p:cNvSpPr>
          <p:nvPr/>
        </p:nvSpPr>
        <p:spPr>
          <a:xfrm>
            <a:off x="4024264" y="5358957"/>
            <a:ext cx="1171610" cy="373980"/>
          </a:xfrm>
          <a:custGeom>
            <a:avLst/>
            <a:gdLst>
              <a:gd name="connsiteX0" fmla="*/ 21432 w 1171610"/>
              <a:gd name="connsiteY0" fmla="*/ 354806 h 381914"/>
              <a:gd name="connsiteX1" fmla="*/ 19050 w 1171610"/>
              <a:gd name="connsiteY1" fmla="*/ 321469 h 381914"/>
              <a:gd name="connsiteX2" fmla="*/ 16669 w 1171610"/>
              <a:gd name="connsiteY2" fmla="*/ 314325 h 381914"/>
              <a:gd name="connsiteX3" fmla="*/ 14288 w 1171610"/>
              <a:gd name="connsiteY3" fmla="*/ 276225 h 381914"/>
              <a:gd name="connsiteX4" fmla="*/ 4763 w 1171610"/>
              <a:gd name="connsiteY4" fmla="*/ 171450 h 381914"/>
              <a:gd name="connsiteX5" fmla="*/ 0 w 1171610"/>
              <a:gd name="connsiteY5" fmla="*/ 164306 h 381914"/>
              <a:gd name="connsiteX6" fmla="*/ 7144 w 1171610"/>
              <a:gd name="connsiteY6" fmla="*/ 154781 h 381914"/>
              <a:gd name="connsiteX7" fmla="*/ 35719 w 1171610"/>
              <a:gd name="connsiteY7" fmla="*/ 142875 h 381914"/>
              <a:gd name="connsiteX8" fmla="*/ 57150 w 1171610"/>
              <a:gd name="connsiteY8" fmla="*/ 138113 h 381914"/>
              <a:gd name="connsiteX9" fmla="*/ 71438 w 1171610"/>
              <a:gd name="connsiteY9" fmla="*/ 135731 h 381914"/>
              <a:gd name="connsiteX10" fmla="*/ 90488 w 1171610"/>
              <a:gd name="connsiteY10" fmla="*/ 130969 h 381914"/>
              <a:gd name="connsiteX11" fmla="*/ 102394 w 1171610"/>
              <a:gd name="connsiteY11" fmla="*/ 128588 h 381914"/>
              <a:gd name="connsiteX12" fmla="*/ 121444 w 1171610"/>
              <a:gd name="connsiteY12" fmla="*/ 123825 h 381914"/>
              <a:gd name="connsiteX13" fmla="*/ 152400 w 1171610"/>
              <a:gd name="connsiteY13" fmla="*/ 119063 h 381914"/>
              <a:gd name="connsiteX14" fmla="*/ 176213 w 1171610"/>
              <a:gd name="connsiteY14" fmla="*/ 116681 h 381914"/>
              <a:gd name="connsiteX15" fmla="*/ 185738 w 1171610"/>
              <a:gd name="connsiteY15" fmla="*/ 114300 h 381914"/>
              <a:gd name="connsiteX16" fmla="*/ 276225 w 1171610"/>
              <a:gd name="connsiteY16" fmla="*/ 119063 h 381914"/>
              <a:gd name="connsiteX17" fmla="*/ 290513 w 1171610"/>
              <a:gd name="connsiteY17" fmla="*/ 116681 h 381914"/>
              <a:gd name="connsiteX18" fmla="*/ 304800 w 1171610"/>
              <a:gd name="connsiteY18" fmla="*/ 104775 h 381914"/>
              <a:gd name="connsiteX19" fmla="*/ 316707 w 1171610"/>
              <a:gd name="connsiteY19" fmla="*/ 102394 h 381914"/>
              <a:gd name="connsiteX20" fmla="*/ 330994 w 1171610"/>
              <a:gd name="connsiteY20" fmla="*/ 97631 h 381914"/>
              <a:gd name="connsiteX21" fmla="*/ 338138 w 1171610"/>
              <a:gd name="connsiteY21" fmla="*/ 95250 h 381914"/>
              <a:gd name="connsiteX22" fmla="*/ 345282 w 1171610"/>
              <a:gd name="connsiteY22" fmla="*/ 90488 h 381914"/>
              <a:gd name="connsiteX23" fmla="*/ 357188 w 1171610"/>
              <a:gd name="connsiteY23" fmla="*/ 88106 h 381914"/>
              <a:gd name="connsiteX24" fmla="*/ 390525 w 1171610"/>
              <a:gd name="connsiteY24" fmla="*/ 76200 h 381914"/>
              <a:gd name="connsiteX25" fmla="*/ 397669 w 1171610"/>
              <a:gd name="connsiteY25" fmla="*/ 71438 h 381914"/>
              <a:gd name="connsiteX26" fmla="*/ 409575 w 1171610"/>
              <a:gd name="connsiteY26" fmla="*/ 69056 h 381914"/>
              <a:gd name="connsiteX27" fmla="*/ 419100 w 1171610"/>
              <a:gd name="connsiteY27" fmla="*/ 66675 h 381914"/>
              <a:gd name="connsiteX28" fmla="*/ 435769 w 1171610"/>
              <a:gd name="connsiteY28" fmla="*/ 61913 h 381914"/>
              <a:gd name="connsiteX29" fmla="*/ 450057 w 1171610"/>
              <a:gd name="connsiteY29" fmla="*/ 57150 h 381914"/>
              <a:gd name="connsiteX30" fmla="*/ 461963 w 1171610"/>
              <a:gd name="connsiteY30" fmla="*/ 54769 h 381914"/>
              <a:gd name="connsiteX31" fmla="*/ 469107 w 1171610"/>
              <a:gd name="connsiteY31" fmla="*/ 50006 h 381914"/>
              <a:gd name="connsiteX32" fmla="*/ 481013 w 1171610"/>
              <a:gd name="connsiteY32" fmla="*/ 47625 h 381914"/>
              <a:gd name="connsiteX33" fmla="*/ 490538 w 1171610"/>
              <a:gd name="connsiteY33" fmla="*/ 45244 h 381914"/>
              <a:gd name="connsiteX34" fmla="*/ 502444 w 1171610"/>
              <a:gd name="connsiteY34" fmla="*/ 38100 h 381914"/>
              <a:gd name="connsiteX35" fmla="*/ 511969 w 1171610"/>
              <a:gd name="connsiteY35" fmla="*/ 35719 h 381914"/>
              <a:gd name="connsiteX36" fmla="*/ 519113 w 1171610"/>
              <a:gd name="connsiteY36" fmla="*/ 33338 h 381914"/>
              <a:gd name="connsiteX37" fmla="*/ 528638 w 1171610"/>
              <a:gd name="connsiteY37" fmla="*/ 28575 h 381914"/>
              <a:gd name="connsiteX38" fmla="*/ 542925 w 1171610"/>
              <a:gd name="connsiteY38" fmla="*/ 23813 h 381914"/>
              <a:gd name="connsiteX39" fmla="*/ 552450 w 1171610"/>
              <a:gd name="connsiteY39" fmla="*/ 16669 h 381914"/>
              <a:gd name="connsiteX40" fmla="*/ 559594 w 1171610"/>
              <a:gd name="connsiteY40" fmla="*/ 14288 h 381914"/>
              <a:gd name="connsiteX41" fmla="*/ 576263 w 1171610"/>
              <a:gd name="connsiteY41" fmla="*/ 2381 h 381914"/>
              <a:gd name="connsiteX42" fmla="*/ 583407 w 1171610"/>
              <a:gd name="connsiteY42" fmla="*/ 0 h 381914"/>
              <a:gd name="connsiteX43" fmla="*/ 595313 w 1171610"/>
              <a:gd name="connsiteY43" fmla="*/ 4763 h 381914"/>
              <a:gd name="connsiteX44" fmla="*/ 611982 w 1171610"/>
              <a:gd name="connsiteY44" fmla="*/ 14288 h 381914"/>
              <a:gd name="connsiteX45" fmla="*/ 628650 w 1171610"/>
              <a:gd name="connsiteY45" fmla="*/ 16669 h 381914"/>
              <a:gd name="connsiteX46" fmla="*/ 645319 w 1171610"/>
              <a:gd name="connsiteY46" fmla="*/ 21431 h 381914"/>
              <a:gd name="connsiteX47" fmla="*/ 657225 w 1171610"/>
              <a:gd name="connsiteY47" fmla="*/ 23813 h 381914"/>
              <a:gd name="connsiteX48" fmla="*/ 666750 w 1171610"/>
              <a:gd name="connsiteY48" fmla="*/ 26194 h 381914"/>
              <a:gd name="connsiteX49" fmla="*/ 673894 w 1171610"/>
              <a:gd name="connsiteY49" fmla="*/ 30956 h 381914"/>
              <a:gd name="connsiteX50" fmla="*/ 697707 w 1171610"/>
              <a:gd name="connsiteY50" fmla="*/ 35719 h 381914"/>
              <a:gd name="connsiteX51" fmla="*/ 704850 w 1171610"/>
              <a:gd name="connsiteY51" fmla="*/ 40481 h 381914"/>
              <a:gd name="connsiteX52" fmla="*/ 731044 w 1171610"/>
              <a:gd name="connsiteY52" fmla="*/ 45244 h 381914"/>
              <a:gd name="connsiteX53" fmla="*/ 754857 w 1171610"/>
              <a:gd name="connsiteY53" fmla="*/ 54769 h 381914"/>
              <a:gd name="connsiteX54" fmla="*/ 771525 w 1171610"/>
              <a:gd name="connsiteY54" fmla="*/ 59531 h 381914"/>
              <a:gd name="connsiteX55" fmla="*/ 785813 w 1171610"/>
              <a:gd name="connsiteY55" fmla="*/ 64294 h 381914"/>
              <a:gd name="connsiteX56" fmla="*/ 795338 w 1171610"/>
              <a:gd name="connsiteY56" fmla="*/ 69056 h 381914"/>
              <a:gd name="connsiteX57" fmla="*/ 807244 w 1171610"/>
              <a:gd name="connsiteY57" fmla="*/ 73819 h 381914"/>
              <a:gd name="connsiteX58" fmla="*/ 821532 w 1171610"/>
              <a:gd name="connsiteY58" fmla="*/ 78581 h 381914"/>
              <a:gd name="connsiteX59" fmla="*/ 845344 w 1171610"/>
              <a:gd name="connsiteY59" fmla="*/ 88106 h 381914"/>
              <a:gd name="connsiteX60" fmla="*/ 857250 w 1171610"/>
              <a:gd name="connsiteY60" fmla="*/ 92869 h 381914"/>
              <a:gd name="connsiteX61" fmla="*/ 871538 w 1171610"/>
              <a:gd name="connsiteY61" fmla="*/ 97631 h 381914"/>
              <a:gd name="connsiteX62" fmla="*/ 892969 w 1171610"/>
              <a:gd name="connsiteY62" fmla="*/ 107156 h 381914"/>
              <a:gd name="connsiteX63" fmla="*/ 900113 w 1171610"/>
              <a:gd name="connsiteY63" fmla="*/ 114300 h 381914"/>
              <a:gd name="connsiteX64" fmla="*/ 907257 w 1171610"/>
              <a:gd name="connsiteY64" fmla="*/ 116681 h 381914"/>
              <a:gd name="connsiteX65" fmla="*/ 935832 w 1171610"/>
              <a:gd name="connsiteY65" fmla="*/ 119063 h 381914"/>
              <a:gd name="connsiteX66" fmla="*/ 1014413 w 1171610"/>
              <a:gd name="connsiteY66" fmla="*/ 121444 h 381914"/>
              <a:gd name="connsiteX67" fmla="*/ 1062038 w 1171610"/>
              <a:gd name="connsiteY67" fmla="*/ 123825 h 381914"/>
              <a:gd name="connsiteX68" fmla="*/ 1078707 w 1171610"/>
              <a:gd name="connsiteY68" fmla="*/ 126206 h 381914"/>
              <a:gd name="connsiteX69" fmla="*/ 1104900 w 1171610"/>
              <a:gd name="connsiteY69" fmla="*/ 128588 h 381914"/>
              <a:gd name="connsiteX70" fmla="*/ 1112044 w 1171610"/>
              <a:gd name="connsiteY70" fmla="*/ 130969 h 381914"/>
              <a:gd name="connsiteX71" fmla="*/ 1126332 w 1171610"/>
              <a:gd name="connsiteY71" fmla="*/ 133350 h 381914"/>
              <a:gd name="connsiteX72" fmla="*/ 1157288 w 1171610"/>
              <a:gd name="connsiteY72" fmla="*/ 138113 h 381914"/>
              <a:gd name="connsiteX73" fmla="*/ 1164432 w 1171610"/>
              <a:gd name="connsiteY73" fmla="*/ 142875 h 381914"/>
              <a:gd name="connsiteX74" fmla="*/ 1171575 w 1171610"/>
              <a:gd name="connsiteY74" fmla="*/ 152400 h 381914"/>
              <a:gd name="connsiteX75" fmla="*/ 1166813 w 1171610"/>
              <a:gd name="connsiteY75" fmla="*/ 159544 h 381914"/>
              <a:gd name="connsiteX76" fmla="*/ 1147763 w 1171610"/>
              <a:gd name="connsiteY76" fmla="*/ 169069 h 381914"/>
              <a:gd name="connsiteX77" fmla="*/ 1138238 w 1171610"/>
              <a:gd name="connsiteY77" fmla="*/ 176213 h 381914"/>
              <a:gd name="connsiteX78" fmla="*/ 1143000 w 1171610"/>
              <a:gd name="connsiteY78" fmla="*/ 214313 h 381914"/>
              <a:gd name="connsiteX79" fmla="*/ 1145382 w 1171610"/>
              <a:gd name="connsiteY79" fmla="*/ 230981 h 381914"/>
              <a:gd name="connsiteX80" fmla="*/ 1140619 w 1171610"/>
              <a:gd name="connsiteY80" fmla="*/ 321469 h 381914"/>
              <a:gd name="connsiteX81" fmla="*/ 1138238 w 1171610"/>
              <a:gd name="connsiteY81" fmla="*/ 357188 h 381914"/>
              <a:gd name="connsiteX82" fmla="*/ 1123950 w 1171610"/>
              <a:gd name="connsiteY82" fmla="*/ 359569 h 381914"/>
              <a:gd name="connsiteX83" fmla="*/ 1073944 w 1171610"/>
              <a:gd name="connsiteY83" fmla="*/ 361950 h 381914"/>
              <a:gd name="connsiteX84" fmla="*/ 1047750 w 1171610"/>
              <a:gd name="connsiteY84" fmla="*/ 366713 h 381914"/>
              <a:gd name="connsiteX85" fmla="*/ 964407 w 1171610"/>
              <a:gd name="connsiteY85" fmla="*/ 369094 h 381914"/>
              <a:gd name="connsiteX86" fmla="*/ 819150 w 1171610"/>
              <a:gd name="connsiteY86" fmla="*/ 371475 h 381914"/>
              <a:gd name="connsiteX87" fmla="*/ 476250 w 1171610"/>
              <a:gd name="connsiteY87" fmla="*/ 376238 h 381914"/>
              <a:gd name="connsiteX88" fmla="*/ 411957 w 1171610"/>
              <a:gd name="connsiteY88" fmla="*/ 373856 h 381914"/>
              <a:gd name="connsiteX89" fmla="*/ 378619 w 1171610"/>
              <a:gd name="connsiteY89" fmla="*/ 369094 h 381914"/>
              <a:gd name="connsiteX90" fmla="*/ 333375 w 1171610"/>
              <a:gd name="connsiteY90" fmla="*/ 366713 h 381914"/>
              <a:gd name="connsiteX91" fmla="*/ 276225 w 1171610"/>
              <a:gd name="connsiteY91" fmla="*/ 369094 h 381914"/>
              <a:gd name="connsiteX92" fmla="*/ 257175 w 1171610"/>
              <a:gd name="connsiteY92" fmla="*/ 371475 h 381914"/>
              <a:gd name="connsiteX93" fmla="*/ 223838 w 1171610"/>
              <a:gd name="connsiteY93" fmla="*/ 373856 h 381914"/>
              <a:gd name="connsiteX94" fmla="*/ 157163 w 1171610"/>
              <a:gd name="connsiteY94" fmla="*/ 371475 h 381914"/>
              <a:gd name="connsiteX95" fmla="*/ 128588 w 1171610"/>
              <a:gd name="connsiteY95" fmla="*/ 369094 h 381914"/>
              <a:gd name="connsiteX96" fmla="*/ 21432 w 1171610"/>
              <a:gd name="connsiteY96" fmla="*/ 354806 h 381914"/>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819150 w 1171610"/>
              <a:gd name="connsiteY86" fmla="*/ 371475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86115"/>
              <a:gd name="connsiteX1" fmla="*/ 19050 w 1171610"/>
              <a:gd name="connsiteY1" fmla="*/ 321469 h 386115"/>
              <a:gd name="connsiteX2" fmla="*/ 16669 w 1171610"/>
              <a:gd name="connsiteY2" fmla="*/ 314325 h 386115"/>
              <a:gd name="connsiteX3" fmla="*/ 14288 w 1171610"/>
              <a:gd name="connsiteY3" fmla="*/ 276225 h 386115"/>
              <a:gd name="connsiteX4" fmla="*/ 4763 w 1171610"/>
              <a:gd name="connsiteY4" fmla="*/ 171450 h 386115"/>
              <a:gd name="connsiteX5" fmla="*/ 0 w 1171610"/>
              <a:gd name="connsiteY5" fmla="*/ 164306 h 386115"/>
              <a:gd name="connsiteX6" fmla="*/ 7144 w 1171610"/>
              <a:gd name="connsiteY6" fmla="*/ 154781 h 386115"/>
              <a:gd name="connsiteX7" fmla="*/ 35719 w 1171610"/>
              <a:gd name="connsiteY7" fmla="*/ 142875 h 386115"/>
              <a:gd name="connsiteX8" fmla="*/ 57150 w 1171610"/>
              <a:gd name="connsiteY8" fmla="*/ 138113 h 386115"/>
              <a:gd name="connsiteX9" fmla="*/ 71438 w 1171610"/>
              <a:gd name="connsiteY9" fmla="*/ 135731 h 386115"/>
              <a:gd name="connsiteX10" fmla="*/ 90488 w 1171610"/>
              <a:gd name="connsiteY10" fmla="*/ 130969 h 386115"/>
              <a:gd name="connsiteX11" fmla="*/ 102394 w 1171610"/>
              <a:gd name="connsiteY11" fmla="*/ 128588 h 386115"/>
              <a:gd name="connsiteX12" fmla="*/ 121444 w 1171610"/>
              <a:gd name="connsiteY12" fmla="*/ 123825 h 386115"/>
              <a:gd name="connsiteX13" fmla="*/ 152400 w 1171610"/>
              <a:gd name="connsiteY13" fmla="*/ 119063 h 386115"/>
              <a:gd name="connsiteX14" fmla="*/ 176213 w 1171610"/>
              <a:gd name="connsiteY14" fmla="*/ 116681 h 386115"/>
              <a:gd name="connsiteX15" fmla="*/ 185738 w 1171610"/>
              <a:gd name="connsiteY15" fmla="*/ 114300 h 386115"/>
              <a:gd name="connsiteX16" fmla="*/ 276225 w 1171610"/>
              <a:gd name="connsiteY16" fmla="*/ 119063 h 386115"/>
              <a:gd name="connsiteX17" fmla="*/ 290513 w 1171610"/>
              <a:gd name="connsiteY17" fmla="*/ 116681 h 386115"/>
              <a:gd name="connsiteX18" fmla="*/ 304800 w 1171610"/>
              <a:gd name="connsiteY18" fmla="*/ 104775 h 386115"/>
              <a:gd name="connsiteX19" fmla="*/ 316707 w 1171610"/>
              <a:gd name="connsiteY19" fmla="*/ 102394 h 386115"/>
              <a:gd name="connsiteX20" fmla="*/ 330994 w 1171610"/>
              <a:gd name="connsiteY20" fmla="*/ 97631 h 386115"/>
              <a:gd name="connsiteX21" fmla="*/ 338138 w 1171610"/>
              <a:gd name="connsiteY21" fmla="*/ 95250 h 386115"/>
              <a:gd name="connsiteX22" fmla="*/ 345282 w 1171610"/>
              <a:gd name="connsiteY22" fmla="*/ 90488 h 386115"/>
              <a:gd name="connsiteX23" fmla="*/ 357188 w 1171610"/>
              <a:gd name="connsiteY23" fmla="*/ 88106 h 386115"/>
              <a:gd name="connsiteX24" fmla="*/ 390525 w 1171610"/>
              <a:gd name="connsiteY24" fmla="*/ 76200 h 386115"/>
              <a:gd name="connsiteX25" fmla="*/ 397669 w 1171610"/>
              <a:gd name="connsiteY25" fmla="*/ 71438 h 386115"/>
              <a:gd name="connsiteX26" fmla="*/ 409575 w 1171610"/>
              <a:gd name="connsiteY26" fmla="*/ 69056 h 386115"/>
              <a:gd name="connsiteX27" fmla="*/ 419100 w 1171610"/>
              <a:gd name="connsiteY27" fmla="*/ 66675 h 386115"/>
              <a:gd name="connsiteX28" fmla="*/ 435769 w 1171610"/>
              <a:gd name="connsiteY28" fmla="*/ 61913 h 386115"/>
              <a:gd name="connsiteX29" fmla="*/ 450057 w 1171610"/>
              <a:gd name="connsiteY29" fmla="*/ 57150 h 386115"/>
              <a:gd name="connsiteX30" fmla="*/ 461963 w 1171610"/>
              <a:gd name="connsiteY30" fmla="*/ 54769 h 386115"/>
              <a:gd name="connsiteX31" fmla="*/ 469107 w 1171610"/>
              <a:gd name="connsiteY31" fmla="*/ 50006 h 386115"/>
              <a:gd name="connsiteX32" fmla="*/ 481013 w 1171610"/>
              <a:gd name="connsiteY32" fmla="*/ 47625 h 386115"/>
              <a:gd name="connsiteX33" fmla="*/ 490538 w 1171610"/>
              <a:gd name="connsiteY33" fmla="*/ 45244 h 386115"/>
              <a:gd name="connsiteX34" fmla="*/ 502444 w 1171610"/>
              <a:gd name="connsiteY34" fmla="*/ 38100 h 386115"/>
              <a:gd name="connsiteX35" fmla="*/ 511969 w 1171610"/>
              <a:gd name="connsiteY35" fmla="*/ 35719 h 386115"/>
              <a:gd name="connsiteX36" fmla="*/ 519113 w 1171610"/>
              <a:gd name="connsiteY36" fmla="*/ 33338 h 386115"/>
              <a:gd name="connsiteX37" fmla="*/ 528638 w 1171610"/>
              <a:gd name="connsiteY37" fmla="*/ 28575 h 386115"/>
              <a:gd name="connsiteX38" fmla="*/ 542925 w 1171610"/>
              <a:gd name="connsiteY38" fmla="*/ 23813 h 386115"/>
              <a:gd name="connsiteX39" fmla="*/ 552450 w 1171610"/>
              <a:gd name="connsiteY39" fmla="*/ 16669 h 386115"/>
              <a:gd name="connsiteX40" fmla="*/ 559594 w 1171610"/>
              <a:gd name="connsiteY40" fmla="*/ 14288 h 386115"/>
              <a:gd name="connsiteX41" fmla="*/ 576263 w 1171610"/>
              <a:gd name="connsiteY41" fmla="*/ 2381 h 386115"/>
              <a:gd name="connsiteX42" fmla="*/ 583407 w 1171610"/>
              <a:gd name="connsiteY42" fmla="*/ 0 h 386115"/>
              <a:gd name="connsiteX43" fmla="*/ 595313 w 1171610"/>
              <a:gd name="connsiteY43" fmla="*/ 4763 h 386115"/>
              <a:gd name="connsiteX44" fmla="*/ 611982 w 1171610"/>
              <a:gd name="connsiteY44" fmla="*/ 14288 h 386115"/>
              <a:gd name="connsiteX45" fmla="*/ 628650 w 1171610"/>
              <a:gd name="connsiteY45" fmla="*/ 16669 h 386115"/>
              <a:gd name="connsiteX46" fmla="*/ 645319 w 1171610"/>
              <a:gd name="connsiteY46" fmla="*/ 21431 h 386115"/>
              <a:gd name="connsiteX47" fmla="*/ 657225 w 1171610"/>
              <a:gd name="connsiteY47" fmla="*/ 23813 h 386115"/>
              <a:gd name="connsiteX48" fmla="*/ 666750 w 1171610"/>
              <a:gd name="connsiteY48" fmla="*/ 26194 h 386115"/>
              <a:gd name="connsiteX49" fmla="*/ 673894 w 1171610"/>
              <a:gd name="connsiteY49" fmla="*/ 30956 h 386115"/>
              <a:gd name="connsiteX50" fmla="*/ 697707 w 1171610"/>
              <a:gd name="connsiteY50" fmla="*/ 35719 h 386115"/>
              <a:gd name="connsiteX51" fmla="*/ 704850 w 1171610"/>
              <a:gd name="connsiteY51" fmla="*/ 40481 h 386115"/>
              <a:gd name="connsiteX52" fmla="*/ 731044 w 1171610"/>
              <a:gd name="connsiteY52" fmla="*/ 45244 h 386115"/>
              <a:gd name="connsiteX53" fmla="*/ 754857 w 1171610"/>
              <a:gd name="connsiteY53" fmla="*/ 54769 h 386115"/>
              <a:gd name="connsiteX54" fmla="*/ 771525 w 1171610"/>
              <a:gd name="connsiteY54" fmla="*/ 59531 h 386115"/>
              <a:gd name="connsiteX55" fmla="*/ 785813 w 1171610"/>
              <a:gd name="connsiteY55" fmla="*/ 64294 h 386115"/>
              <a:gd name="connsiteX56" fmla="*/ 795338 w 1171610"/>
              <a:gd name="connsiteY56" fmla="*/ 69056 h 386115"/>
              <a:gd name="connsiteX57" fmla="*/ 807244 w 1171610"/>
              <a:gd name="connsiteY57" fmla="*/ 73819 h 386115"/>
              <a:gd name="connsiteX58" fmla="*/ 821532 w 1171610"/>
              <a:gd name="connsiteY58" fmla="*/ 78581 h 386115"/>
              <a:gd name="connsiteX59" fmla="*/ 845344 w 1171610"/>
              <a:gd name="connsiteY59" fmla="*/ 88106 h 386115"/>
              <a:gd name="connsiteX60" fmla="*/ 857250 w 1171610"/>
              <a:gd name="connsiteY60" fmla="*/ 92869 h 386115"/>
              <a:gd name="connsiteX61" fmla="*/ 871538 w 1171610"/>
              <a:gd name="connsiteY61" fmla="*/ 97631 h 386115"/>
              <a:gd name="connsiteX62" fmla="*/ 892969 w 1171610"/>
              <a:gd name="connsiteY62" fmla="*/ 107156 h 386115"/>
              <a:gd name="connsiteX63" fmla="*/ 900113 w 1171610"/>
              <a:gd name="connsiteY63" fmla="*/ 114300 h 386115"/>
              <a:gd name="connsiteX64" fmla="*/ 907257 w 1171610"/>
              <a:gd name="connsiteY64" fmla="*/ 116681 h 386115"/>
              <a:gd name="connsiteX65" fmla="*/ 935832 w 1171610"/>
              <a:gd name="connsiteY65" fmla="*/ 119063 h 386115"/>
              <a:gd name="connsiteX66" fmla="*/ 1014413 w 1171610"/>
              <a:gd name="connsiteY66" fmla="*/ 121444 h 386115"/>
              <a:gd name="connsiteX67" fmla="*/ 1062038 w 1171610"/>
              <a:gd name="connsiteY67" fmla="*/ 123825 h 386115"/>
              <a:gd name="connsiteX68" fmla="*/ 1078707 w 1171610"/>
              <a:gd name="connsiteY68" fmla="*/ 126206 h 386115"/>
              <a:gd name="connsiteX69" fmla="*/ 1104900 w 1171610"/>
              <a:gd name="connsiteY69" fmla="*/ 128588 h 386115"/>
              <a:gd name="connsiteX70" fmla="*/ 1112044 w 1171610"/>
              <a:gd name="connsiteY70" fmla="*/ 130969 h 386115"/>
              <a:gd name="connsiteX71" fmla="*/ 1126332 w 1171610"/>
              <a:gd name="connsiteY71" fmla="*/ 133350 h 386115"/>
              <a:gd name="connsiteX72" fmla="*/ 1157288 w 1171610"/>
              <a:gd name="connsiteY72" fmla="*/ 138113 h 386115"/>
              <a:gd name="connsiteX73" fmla="*/ 1164432 w 1171610"/>
              <a:gd name="connsiteY73" fmla="*/ 142875 h 386115"/>
              <a:gd name="connsiteX74" fmla="*/ 1171575 w 1171610"/>
              <a:gd name="connsiteY74" fmla="*/ 152400 h 386115"/>
              <a:gd name="connsiteX75" fmla="*/ 1166813 w 1171610"/>
              <a:gd name="connsiteY75" fmla="*/ 159544 h 386115"/>
              <a:gd name="connsiteX76" fmla="*/ 1147763 w 1171610"/>
              <a:gd name="connsiteY76" fmla="*/ 169069 h 386115"/>
              <a:gd name="connsiteX77" fmla="*/ 1138238 w 1171610"/>
              <a:gd name="connsiteY77" fmla="*/ 176213 h 386115"/>
              <a:gd name="connsiteX78" fmla="*/ 1143000 w 1171610"/>
              <a:gd name="connsiteY78" fmla="*/ 214313 h 386115"/>
              <a:gd name="connsiteX79" fmla="*/ 1145382 w 1171610"/>
              <a:gd name="connsiteY79" fmla="*/ 230981 h 386115"/>
              <a:gd name="connsiteX80" fmla="*/ 1140619 w 1171610"/>
              <a:gd name="connsiteY80" fmla="*/ 321469 h 386115"/>
              <a:gd name="connsiteX81" fmla="*/ 1138238 w 1171610"/>
              <a:gd name="connsiteY81" fmla="*/ 357188 h 386115"/>
              <a:gd name="connsiteX82" fmla="*/ 1123950 w 1171610"/>
              <a:gd name="connsiteY82" fmla="*/ 359569 h 386115"/>
              <a:gd name="connsiteX83" fmla="*/ 1073944 w 1171610"/>
              <a:gd name="connsiteY83" fmla="*/ 361950 h 386115"/>
              <a:gd name="connsiteX84" fmla="*/ 1047750 w 1171610"/>
              <a:gd name="connsiteY84" fmla="*/ 366713 h 386115"/>
              <a:gd name="connsiteX85" fmla="*/ 964407 w 1171610"/>
              <a:gd name="connsiteY85" fmla="*/ 369094 h 386115"/>
              <a:gd name="connsiteX86" fmla="*/ 1171610 w 1171610"/>
              <a:gd name="connsiteY86" fmla="*/ 379401 h 386115"/>
              <a:gd name="connsiteX87" fmla="*/ 471488 w 1171610"/>
              <a:gd name="connsiteY87" fmla="*/ 366713 h 386115"/>
              <a:gd name="connsiteX88" fmla="*/ 411957 w 1171610"/>
              <a:gd name="connsiteY88" fmla="*/ 373856 h 386115"/>
              <a:gd name="connsiteX89" fmla="*/ 378619 w 1171610"/>
              <a:gd name="connsiteY89" fmla="*/ 369094 h 386115"/>
              <a:gd name="connsiteX90" fmla="*/ 333375 w 1171610"/>
              <a:gd name="connsiteY90" fmla="*/ 366713 h 386115"/>
              <a:gd name="connsiteX91" fmla="*/ 276225 w 1171610"/>
              <a:gd name="connsiteY91" fmla="*/ 369094 h 386115"/>
              <a:gd name="connsiteX92" fmla="*/ 257175 w 1171610"/>
              <a:gd name="connsiteY92" fmla="*/ 371475 h 386115"/>
              <a:gd name="connsiteX93" fmla="*/ 223838 w 1171610"/>
              <a:gd name="connsiteY93" fmla="*/ 373856 h 386115"/>
              <a:gd name="connsiteX94" fmla="*/ 157163 w 1171610"/>
              <a:gd name="connsiteY94" fmla="*/ 371475 h 386115"/>
              <a:gd name="connsiteX95" fmla="*/ 128588 w 1171610"/>
              <a:gd name="connsiteY95" fmla="*/ 369094 h 386115"/>
              <a:gd name="connsiteX96" fmla="*/ 21432 w 1171610"/>
              <a:gd name="connsiteY96" fmla="*/ 354806 h 386115"/>
              <a:gd name="connsiteX0" fmla="*/ 21432 w 1171610"/>
              <a:gd name="connsiteY0" fmla="*/ 354806 h 379401"/>
              <a:gd name="connsiteX1" fmla="*/ 19050 w 1171610"/>
              <a:gd name="connsiteY1" fmla="*/ 321469 h 379401"/>
              <a:gd name="connsiteX2" fmla="*/ 16669 w 1171610"/>
              <a:gd name="connsiteY2" fmla="*/ 314325 h 379401"/>
              <a:gd name="connsiteX3" fmla="*/ 14288 w 1171610"/>
              <a:gd name="connsiteY3" fmla="*/ 276225 h 379401"/>
              <a:gd name="connsiteX4" fmla="*/ 4763 w 1171610"/>
              <a:gd name="connsiteY4" fmla="*/ 171450 h 379401"/>
              <a:gd name="connsiteX5" fmla="*/ 0 w 1171610"/>
              <a:gd name="connsiteY5" fmla="*/ 164306 h 379401"/>
              <a:gd name="connsiteX6" fmla="*/ 7144 w 1171610"/>
              <a:gd name="connsiteY6" fmla="*/ 154781 h 379401"/>
              <a:gd name="connsiteX7" fmla="*/ 35719 w 1171610"/>
              <a:gd name="connsiteY7" fmla="*/ 142875 h 379401"/>
              <a:gd name="connsiteX8" fmla="*/ 57150 w 1171610"/>
              <a:gd name="connsiteY8" fmla="*/ 138113 h 379401"/>
              <a:gd name="connsiteX9" fmla="*/ 71438 w 1171610"/>
              <a:gd name="connsiteY9" fmla="*/ 135731 h 379401"/>
              <a:gd name="connsiteX10" fmla="*/ 90488 w 1171610"/>
              <a:gd name="connsiteY10" fmla="*/ 130969 h 379401"/>
              <a:gd name="connsiteX11" fmla="*/ 102394 w 1171610"/>
              <a:gd name="connsiteY11" fmla="*/ 128588 h 379401"/>
              <a:gd name="connsiteX12" fmla="*/ 121444 w 1171610"/>
              <a:gd name="connsiteY12" fmla="*/ 123825 h 379401"/>
              <a:gd name="connsiteX13" fmla="*/ 152400 w 1171610"/>
              <a:gd name="connsiteY13" fmla="*/ 119063 h 379401"/>
              <a:gd name="connsiteX14" fmla="*/ 176213 w 1171610"/>
              <a:gd name="connsiteY14" fmla="*/ 116681 h 379401"/>
              <a:gd name="connsiteX15" fmla="*/ 185738 w 1171610"/>
              <a:gd name="connsiteY15" fmla="*/ 114300 h 379401"/>
              <a:gd name="connsiteX16" fmla="*/ 276225 w 1171610"/>
              <a:gd name="connsiteY16" fmla="*/ 119063 h 379401"/>
              <a:gd name="connsiteX17" fmla="*/ 290513 w 1171610"/>
              <a:gd name="connsiteY17" fmla="*/ 116681 h 379401"/>
              <a:gd name="connsiteX18" fmla="*/ 304800 w 1171610"/>
              <a:gd name="connsiteY18" fmla="*/ 104775 h 379401"/>
              <a:gd name="connsiteX19" fmla="*/ 316707 w 1171610"/>
              <a:gd name="connsiteY19" fmla="*/ 102394 h 379401"/>
              <a:gd name="connsiteX20" fmla="*/ 330994 w 1171610"/>
              <a:gd name="connsiteY20" fmla="*/ 97631 h 379401"/>
              <a:gd name="connsiteX21" fmla="*/ 338138 w 1171610"/>
              <a:gd name="connsiteY21" fmla="*/ 95250 h 379401"/>
              <a:gd name="connsiteX22" fmla="*/ 345282 w 1171610"/>
              <a:gd name="connsiteY22" fmla="*/ 90488 h 379401"/>
              <a:gd name="connsiteX23" fmla="*/ 357188 w 1171610"/>
              <a:gd name="connsiteY23" fmla="*/ 88106 h 379401"/>
              <a:gd name="connsiteX24" fmla="*/ 390525 w 1171610"/>
              <a:gd name="connsiteY24" fmla="*/ 76200 h 379401"/>
              <a:gd name="connsiteX25" fmla="*/ 397669 w 1171610"/>
              <a:gd name="connsiteY25" fmla="*/ 71438 h 379401"/>
              <a:gd name="connsiteX26" fmla="*/ 409575 w 1171610"/>
              <a:gd name="connsiteY26" fmla="*/ 69056 h 379401"/>
              <a:gd name="connsiteX27" fmla="*/ 419100 w 1171610"/>
              <a:gd name="connsiteY27" fmla="*/ 66675 h 379401"/>
              <a:gd name="connsiteX28" fmla="*/ 435769 w 1171610"/>
              <a:gd name="connsiteY28" fmla="*/ 61913 h 379401"/>
              <a:gd name="connsiteX29" fmla="*/ 450057 w 1171610"/>
              <a:gd name="connsiteY29" fmla="*/ 57150 h 379401"/>
              <a:gd name="connsiteX30" fmla="*/ 461963 w 1171610"/>
              <a:gd name="connsiteY30" fmla="*/ 54769 h 379401"/>
              <a:gd name="connsiteX31" fmla="*/ 469107 w 1171610"/>
              <a:gd name="connsiteY31" fmla="*/ 50006 h 379401"/>
              <a:gd name="connsiteX32" fmla="*/ 481013 w 1171610"/>
              <a:gd name="connsiteY32" fmla="*/ 47625 h 379401"/>
              <a:gd name="connsiteX33" fmla="*/ 490538 w 1171610"/>
              <a:gd name="connsiteY33" fmla="*/ 45244 h 379401"/>
              <a:gd name="connsiteX34" fmla="*/ 502444 w 1171610"/>
              <a:gd name="connsiteY34" fmla="*/ 38100 h 379401"/>
              <a:gd name="connsiteX35" fmla="*/ 511969 w 1171610"/>
              <a:gd name="connsiteY35" fmla="*/ 35719 h 379401"/>
              <a:gd name="connsiteX36" fmla="*/ 519113 w 1171610"/>
              <a:gd name="connsiteY36" fmla="*/ 33338 h 379401"/>
              <a:gd name="connsiteX37" fmla="*/ 528638 w 1171610"/>
              <a:gd name="connsiteY37" fmla="*/ 28575 h 379401"/>
              <a:gd name="connsiteX38" fmla="*/ 542925 w 1171610"/>
              <a:gd name="connsiteY38" fmla="*/ 23813 h 379401"/>
              <a:gd name="connsiteX39" fmla="*/ 552450 w 1171610"/>
              <a:gd name="connsiteY39" fmla="*/ 16669 h 379401"/>
              <a:gd name="connsiteX40" fmla="*/ 559594 w 1171610"/>
              <a:gd name="connsiteY40" fmla="*/ 14288 h 379401"/>
              <a:gd name="connsiteX41" fmla="*/ 576263 w 1171610"/>
              <a:gd name="connsiteY41" fmla="*/ 2381 h 379401"/>
              <a:gd name="connsiteX42" fmla="*/ 583407 w 1171610"/>
              <a:gd name="connsiteY42" fmla="*/ 0 h 379401"/>
              <a:gd name="connsiteX43" fmla="*/ 595313 w 1171610"/>
              <a:gd name="connsiteY43" fmla="*/ 4763 h 379401"/>
              <a:gd name="connsiteX44" fmla="*/ 611982 w 1171610"/>
              <a:gd name="connsiteY44" fmla="*/ 14288 h 379401"/>
              <a:gd name="connsiteX45" fmla="*/ 628650 w 1171610"/>
              <a:gd name="connsiteY45" fmla="*/ 16669 h 379401"/>
              <a:gd name="connsiteX46" fmla="*/ 645319 w 1171610"/>
              <a:gd name="connsiteY46" fmla="*/ 21431 h 379401"/>
              <a:gd name="connsiteX47" fmla="*/ 657225 w 1171610"/>
              <a:gd name="connsiteY47" fmla="*/ 23813 h 379401"/>
              <a:gd name="connsiteX48" fmla="*/ 666750 w 1171610"/>
              <a:gd name="connsiteY48" fmla="*/ 26194 h 379401"/>
              <a:gd name="connsiteX49" fmla="*/ 673894 w 1171610"/>
              <a:gd name="connsiteY49" fmla="*/ 30956 h 379401"/>
              <a:gd name="connsiteX50" fmla="*/ 697707 w 1171610"/>
              <a:gd name="connsiteY50" fmla="*/ 35719 h 379401"/>
              <a:gd name="connsiteX51" fmla="*/ 704850 w 1171610"/>
              <a:gd name="connsiteY51" fmla="*/ 40481 h 379401"/>
              <a:gd name="connsiteX52" fmla="*/ 731044 w 1171610"/>
              <a:gd name="connsiteY52" fmla="*/ 45244 h 379401"/>
              <a:gd name="connsiteX53" fmla="*/ 754857 w 1171610"/>
              <a:gd name="connsiteY53" fmla="*/ 54769 h 379401"/>
              <a:gd name="connsiteX54" fmla="*/ 771525 w 1171610"/>
              <a:gd name="connsiteY54" fmla="*/ 59531 h 379401"/>
              <a:gd name="connsiteX55" fmla="*/ 785813 w 1171610"/>
              <a:gd name="connsiteY55" fmla="*/ 64294 h 379401"/>
              <a:gd name="connsiteX56" fmla="*/ 795338 w 1171610"/>
              <a:gd name="connsiteY56" fmla="*/ 69056 h 379401"/>
              <a:gd name="connsiteX57" fmla="*/ 807244 w 1171610"/>
              <a:gd name="connsiteY57" fmla="*/ 73819 h 379401"/>
              <a:gd name="connsiteX58" fmla="*/ 821532 w 1171610"/>
              <a:gd name="connsiteY58" fmla="*/ 78581 h 379401"/>
              <a:gd name="connsiteX59" fmla="*/ 845344 w 1171610"/>
              <a:gd name="connsiteY59" fmla="*/ 88106 h 379401"/>
              <a:gd name="connsiteX60" fmla="*/ 857250 w 1171610"/>
              <a:gd name="connsiteY60" fmla="*/ 92869 h 379401"/>
              <a:gd name="connsiteX61" fmla="*/ 871538 w 1171610"/>
              <a:gd name="connsiteY61" fmla="*/ 97631 h 379401"/>
              <a:gd name="connsiteX62" fmla="*/ 892969 w 1171610"/>
              <a:gd name="connsiteY62" fmla="*/ 107156 h 379401"/>
              <a:gd name="connsiteX63" fmla="*/ 900113 w 1171610"/>
              <a:gd name="connsiteY63" fmla="*/ 114300 h 379401"/>
              <a:gd name="connsiteX64" fmla="*/ 907257 w 1171610"/>
              <a:gd name="connsiteY64" fmla="*/ 116681 h 379401"/>
              <a:gd name="connsiteX65" fmla="*/ 935832 w 1171610"/>
              <a:gd name="connsiteY65" fmla="*/ 119063 h 379401"/>
              <a:gd name="connsiteX66" fmla="*/ 1014413 w 1171610"/>
              <a:gd name="connsiteY66" fmla="*/ 121444 h 379401"/>
              <a:gd name="connsiteX67" fmla="*/ 1062038 w 1171610"/>
              <a:gd name="connsiteY67" fmla="*/ 123825 h 379401"/>
              <a:gd name="connsiteX68" fmla="*/ 1078707 w 1171610"/>
              <a:gd name="connsiteY68" fmla="*/ 126206 h 379401"/>
              <a:gd name="connsiteX69" fmla="*/ 1104900 w 1171610"/>
              <a:gd name="connsiteY69" fmla="*/ 128588 h 379401"/>
              <a:gd name="connsiteX70" fmla="*/ 1112044 w 1171610"/>
              <a:gd name="connsiteY70" fmla="*/ 130969 h 379401"/>
              <a:gd name="connsiteX71" fmla="*/ 1126332 w 1171610"/>
              <a:gd name="connsiteY71" fmla="*/ 133350 h 379401"/>
              <a:gd name="connsiteX72" fmla="*/ 1157288 w 1171610"/>
              <a:gd name="connsiteY72" fmla="*/ 138113 h 379401"/>
              <a:gd name="connsiteX73" fmla="*/ 1164432 w 1171610"/>
              <a:gd name="connsiteY73" fmla="*/ 142875 h 379401"/>
              <a:gd name="connsiteX74" fmla="*/ 1171575 w 1171610"/>
              <a:gd name="connsiteY74" fmla="*/ 152400 h 379401"/>
              <a:gd name="connsiteX75" fmla="*/ 1166813 w 1171610"/>
              <a:gd name="connsiteY75" fmla="*/ 159544 h 379401"/>
              <a:gd name="connsiteX76" fmla="*/ 1147763 w 1171610"/>
              <a:gd name="connsiteY76" fmla="*/ 169069 h 379401"/>
              <a:gd name="connsiteX77" fmla="*/ 1138238 w 1171610"/>
              <a:gd name="connsiteY77" fmla="*/ 176213 h 379401"/>
              <a:gd name="connsiteX78" fmla="*/ 1143000 w 1171610"/>
              <a:gd name="connsiteY78" fmla="*/ 214313 h 379401"/>
              <a:gd name="connsiteX79" fmla="*/ 1145382 w 1171610"/>
              <a:gd name="connsiteY79" fmla="*/ 230981 h 379401"/>
              <a:gd name="connsiteX80" fmla="*/ 1140619 w 1171610"/>
              <a:gd name="connsiteY80" fmla="*/ 321469 h 379401"/>
              <a:gd name="connsiteX81" fmla="*/ 1138238 w 1171610"/>
              <a:gd name="connsiteY81" fmla="*/ 357188 h 379401"/>
              <a:gd name="connsiteX82" fmla="*/ 1123950 w 1171610"/>
              <a:gd name="connsiteY82" fmla="*/ 359569 h 379401"/>
              <a:gd name="connsiteX83" fmla="*/ 1073944 w 1171610"/>
              <a:gd name="connsiteY83" fmla="*/ 361950 h 379401"/>
              <a:gd name="connsiteX84" fmla="*/ 1047750 w 1171610"/>
              <a:gd name="connsiteY84" fmla="*/ 366713 h 379401"/>
              <a:gd name="connsiteX85" fmla="*/ 964407 w 1171610"/>
              <a:gd name="connsiteY85" fmla="*/ 369094 h 379401"/>
              <a:gd name="connsiteX86" fmla="*/ 1171610 w 1171610"/>
              <a:gd name="connsiteY86" fmla="*/ 379401 h 379401"/>
              <a:gd name="connsiteX87" fmla="*/ 471488 w 1171610"/>
              <a:gd name="connsiteY87" fmla="*/ 366713 h 379401"/>
              <a:gd name="connsiteX88" fmla="*/ 411957 w 1171610"/>
              <a:gd name="connsiteY88" fmla="*/ 373856 h 379401"/>
              <a:gd name="connsiteX89" fmla="*/ 378619 w 1171610"/>
              <a:gd name="connsiteY89" fmla="*/ 369094 h 379401"/>
              <a:gd name="connsiteX90" fmla="*/ 333375 w 1171610"/>
              <a:gd name="connsiteY90" fmla="*/ 366713 h 379401"/>
              <a:gd name="connsiteX91" fmla="*/ 276225 w 1171610"/>
              <a:gd name="connsiteY91" fmla="*/ 369094 h 379401"/>
              <a:gd name="connsiteX92" fmla="*/ 257175 w 1171610"/>
              <a:gd name="connsiteY92" fmla="*/ 371475 h 379401"/>
              <a:gd name="connsiteX93" fmla="*/ 223838 w 1171610"/>
              <a:gd name="connsiteY93" fmla="*/ 373856 h 379401"/>
              <a:gd name="connsiteX94" fmla="*/ 157163 w 1171610"/>
              <a:gd name="connsiteY94" fmla="*/ 371475 h 379401"/>
              <a:gd name="connsiteX95" fmla="*/ 128588 w 1171610"/>
              <a:gd name="connsiteY95" fmla="*/ 369094 h 379401"/>
              <a:gd name="connsiteX96" fmla="*/ 21432 w 1171610"/>
              <a:gd name="connsiteY96" fmla="*/ 354806 h 37940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073944 w 1171610"/>
              <a:gd name="connsiteY83" fmla="*/ 361950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47750 w 1171610"/>
              <a:gd name="connsiteY84" fmla="*/ 366713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911"/>
              <a:gd name="connsiteX1" fmla="*/ 19050 w 1171610"/>
              <a:gd name="connsiteY1" fmla="*/ 321469 h 373911"/>
              <a:gd name="connsiteX2" fmla="*/ 16669 w 1171610"/>
              <a:gd name="connsiteY2" fmla="*/ 314325 h 373911"/>
              <a:gd name="connsiteX3" fmla="*/ 14288 w 1171610"/>
              <a:gd name="connsiteY3" fmla="*/ 276225 h 373911"/>
              <a:gd name="connsiteX4" fmla="*/ 4763 w 1171610"/>
              <a:gd name="connsiteY4" fmla="*/ 171450 h 373911"/>
              <a:gd name="connsiteX5" fmla="*/ 0 w 1171610"/>
              <a:gd name="connsiteY5" fmla="*/ 164306 h 373911"/>
              <a:gd name="connsiteX6" fmla="*/ 7144 w 1171610"/>
              <a:gd name="connsiteY6" fmla="*/ 154781 h 373911"/>
              <a:gd name="connsiteX7" fmla="*/ 35719 w 1171610"/>
              <a:gd name="connsiteY7" fmla="*/ 142875 h 373911"/>
              <a:gd name="connsiteX8" fmla="*/ 57150 w 1171610"/>
              <a:gd name="connsiteY8" fmla="*/ 138113 h 373911"/>
              <a:gd name="connsiteX9" fmla="*/ 71438 w 1171610"/>
              <a:gd name="connsiteY9" fmla="*/ 135731 h 373911"/>
              <a:gd name="connsiteX10" fmla="*/ 90488 w 1171610"/>
              <a:gd name="connsiteY10" fmla="*/ 130969 h 373911"/>
              <a:gd name="connsiteX11" fmla="*/ 102394 w 1171610"/>
              <a:gd name="connsiteY11" fmla="*/ 128588 h 373911"/>
              <a:gd name="connsiteX12" fmla="*/ 121444 w 1171610"/>
              <a:gd name="connsiteY12" fmla="*/ 123825 h 373911"/>
              <a:gd name="connsiteX13" fmla="*/ 152400 w 1171610"/>
              <a:gd name="connsiteY13" fmla="*/ 119063 h 373911"/>
              <a:gd name="connsiteX14" fmla="*/ 176213 w 1171610"/>
              <a:gd name="connsiteY14" fmla="*/ 116681 h 373911"/>
              <a:gd name="connsiteX15" fmla="*/ 185738 w 1171610"/>
              <a:gd name="connsiteY15" fmla="*/ 114300 h 373911"/>
              <a:gd name="connsiteX16" fmla="*/ 276225 w 1171610"/>
              <a:gd name="connsiteY16" fmla="*/ 119063 h 373911"/>
              <a:gd name="connsiteX17" fmla="*/ 290513 w 1171610"/>
              <a:gd name="connsiteY17" fmla="*/ 116681 h 373911"/>
              <a:gd name="connsiteX18" fmla="*/ 304800 w 1171610"/>
              <a:gd name="connsiteY18" fmla="*/ 104775 h 373911"/>
              <a:gd name="connsiteX19" fmla="*/ 316707 w 1171610"/>
              <a:gd name="connsiteY19" fmla="*/ 102394 h 373911"/>
              <a:gd name="connsiteX20" fmla="*/ 330994 w 1171610"/>
              <a:gd name="connsiteY20" fmla="*/ 97631 h 373911"/>
              <a:gd name="connsiteX21" fmla="*/ 338138 w 1171610"/>
              <a:gd name="connsiteY21" fmla="*/ 95250 h 373911"/>
              <a:gd name="connsiteX22" fmla="*/ 345282 w 1171610"/>
              <a:gd name="connsiteY22" fmla="*/ 90488 h 373911"/>
              <a:gd name="connsiteX23" fmla="*/ 357188 w 1171610"/>
              <a:gd name="connsiteY23" fmla="*/ 88106 h 373911"/>
              <a:gd name="connsiteX24" fmla="*/ 390525 w 1171610"/>
              <a:gd name="connsiteY24" fmla="*/ 76200 h 373911"/>
              <a:gd name="connsiteX25" fmla="*/ 397669 w 1171610"/>
              <a:gd name="connsiteY25" fmla="*/ 71438 h 373911"/>
              <a:gd name="connsiteX26" fmla="*/ 409575 w 1171610"/>
              <a:gd name="connsiteY26" fmla="*/ 69056 h 373911"/>
              <a:gd name="connsiteX27" fmla="*/ 419100 w 1171610"/>
              <a:gd name="connsiteY27" fmla="*/ 66675 h 373911"/>
              <a:gd name="connsiteX28" fmla="*/ 435769 w 1171610"/>
              <a:gd name="connsiteY28" fmla="*/ 61913 h 373911"/>
              <a:gd name="connsiteX29" fmla="*/ 450057 w 1171610"/>
              <a:gd name="connsiteY29" fmla="*/ 57150 h 373911"/>
              <a:gd name="connsiteX30" fmla="*/ 461963 w 1171610"/>
              <a:gd name="connsiteY30" fmla="*/ 54769 h 373911"/>
              <a:gd name="connsiteX31" fmla="*/ 469107 w 1171610"/>
              <a:gd name="connsiteY31" fmla="*/ 50006 h 373911"/>
              <a:gd name="connsiteX32" fmla="*/ 481013 w 1171610"/>
              <a:gd name="connsiteY32" fmla="*/ 47625 h 373911"/>
              <a:gd name="connsiteX33" fmla="*/ 490538 w 1171610"/>
              <a:gd name="connsiteY33" fmla="*/ 45244 h 373911"/>
              <a:gd name="connsiteX34" fmla="*/ 502444 w 1171610"/>
              <a:gd name="connsiteY34" fmla="*/ 38100 h 373911"/>
              <a:gd name="connsiteX35" fmla="*/ 511969 w 1171610"/>
              <a:gd name="connsiteY35" fmla="*/ 35719 h 373911"/>
              <a:gd name="connsiteX36" fmla="*/ 519113 w 1171610"/>
              <a:gd name="connsiteY36" fmla="*/ 33338 h 373911"/>
              <a:gd name="connsiteX37" fmla="*/ 528638 w 1171610"/>
              <a:gd name="connsiteY37" fmla="*/ 28575 h 373911"/>
              <a:gd name="connsiteX38" fmla="*/ 542925 w 1171610"/>
              <a:gd name="connsiteY38" fmla="*/ 23813 h 373911"/>
              <a:gd name="connsiteX39" fmla="*/ 552450 w 1171610"/>
              <a:gd name="connsiteY39" fmla="*/ 16669 h 373911"/>
              <a:gd name="connsiteX40" fmla="*/ 559594 w 1171610"/>
              <a:gd name="connsiteY40" fmla="*/ 14288 h 373911"/>
              <a:gd name="connsiteX41" fmla="*/ 576263 w 1171610"/>
              <a:gd name="connsiteY41" fmla="*/ 2381 h 373911"/>
              <a:gd name="connsiteX42" fmla="*/ 583407 w 1171610"/>
              <a:gd name="connsiteY42" fmla="*/ 0 h 373911"/>
              <a:gd name="connsiteX43" fmla="*/ 595313 w 1171610"/>
              <a:gd name="connsiteY43" fmla="*/ 4763 h 373911"/>
              <a:gd name="connsiteX44" fmla="*/ 611982 w 1171610"/>
              <a:gd name="connsiteY44" fmla="*/ 14288 h 373911"/>
              <a:gd name="connsiteX45" fmla="*/ 628650 w 1171610"/>
              <a:gd name="connsiteY45" fmla="*/ 16669 h 373911"/>
              <a:gd name="connsiteX46" fmla="*/ 645319 w 1171610"/>
              <a:gd name="connsiteY46" fmla="*/ 21431 h 373911"/>
              <a:gd name="connsiteX47" fmla="*/ 657225 w 1171610"/>
              <a:gd name="connsiteY47" fmla="*/ 23813 h 373911"/>
              <a:gd name="connsiteX48" fmla="*/ 666750 w 1171610"/>
              <a:gd name="connsiteY48" fmla="*/ 26194 h 373911"/>
              <a:gd name="connsiteX49" fmla="*/ 673894 w 1171610"/>
              <a:gd name="connsiteY49" fmla="*/ 30956 h 373911"/>
              <a:gd name="connsiteX50" fmla="*/ 697707 w 1171610"/>
              <a:gd name="connsiteY50" fmla="*/ 35719 h 373911"/>
              <a:gd name="connsiteX51" fmla="*/ 704850 w 1171610"/>
              <a:gd name="connsiteY51" fmla="*/ 40481 h 373911"/>
              <a:gd name="connsiteX52" fmla="*/ 731044 w 1171610"/>
              <a:gd name="connsiteY52" fmla="*/ 45244 h 373911"/>
              <a:gd name="connsiteX53" fmla="*/ 754857 w 1171610"/>
              <a:gd name="connsiteY53" fmla="*/ 54769 h 373911"/>
              <a:gd name="connsiteX54" fmla="*/ 771525 w 1171610"/>
              <a:gd name="connsiteY54" fmla="*/ 59531 h 373911"/>
              <a:gd name="connsiteX55" fmla="*/ 785813 w 1171610"/>
              <a:gd name="connsiteY55" fmla="*/ 64294 h 373911"/>
              <a:gd name="connsiteX56" fmla="*/ 795338 w 1171610"/>
              <a:gd name="connsiteY56" fmla="*/ 69056 h 373911"/>
              <a:gd name="connsiteX57" fmla="*/ 807244 w 1171610"/>
              <a:gd name="connsiteY57" fmla="*/ 73819 h 373911"/>
              <a:gd name="connsiteX58" fmla="*/ 821532 w 1171610"/>
              <a:gd name="connsiteY58" fmla="*/ 78581 h 373911"/>
              <a:gd name="connsiteX59" fmla="*/ 845344 w 1171610"/>
              <a:gd name="connsiteY59" fmla="*/ 88106 h 373911"/>
              <a:gd name="connsiteX60" fmla="*/ 857250 w 1171610"/>
              <a:gd name="connsiteY60" fmla="*/ 92869 h 373911"/>
              <a:gd name="connsiteX61" fmla="*/ 871538 w 1171610"/>
              <a:gd name="connsiteY61" fmla="*/ 97631 h 373911"/>
              <a:gd name="connsiteX62" fmla="*/ 892969 w 1171610"/>
              <a:gd name="connsiteY62" fmla="*/ 107156 h 373911"/>
              <a:gd name="connsiteX63" fmla="*/ 900113 w 1171610"/>
              <a:gd name="connsiteY63" fmla="*/ 114300 h 373911"/>
              <a:gd name="connsiteX64" fmla="*/ 907257 w 1171610"/>
              <a:gd name="connsiteY64" fmla="*/ 116681 h 373911"/>
              <a:gd name="connsiteX65" fmla="*/ 935832 w 1171610"/>
              <a:gd name="connsiteY65" fmla="*/ 119063 h 373911"/>
              <a:gd name="connsiteX66" fmla="*/ 1014413 w 1171610"/>
              <a:gd name="connsiteY66" fmla="*/ 121444 h 373911"/>
              <a:gd name="connsiteX67" fmla="*/ 1062038 w 1171610"/>
              <a:gd name="connsiteY67" fmla="*/ 123825 h 373911"/>
              <a:gd name="connsiteX68" fmla="*/ 1078707 w 1171610"/>
              <a:gd name="connsiteY68" fmla="*/ 126206 h 373911"/>
              <a:gd name="connsiteX69" fmla="*/ 1104900 w 1171610"/>
              <a:gd name="connsiteY69" fmla="*/ 128588 h 373911"/>
              <a:gd name="connsiteX70" fmla="*/ 1112044 w 1171610"/>
              <a:gd name="connsiteY70" fmla="*/ 130969 h 373911"/>
              <a:gd name="connsiteX71" fmla="*/ 1126332 w 1171610"/>
              <a:gd name="connsiteY71" fmla="*/ 133350 h 373911"/>
              <a:gd name="connsiteX72" fmla="*/ 1157288 w 1171610"/>
              <a:gd name="connsiteY72" fmla="*/ 138113 h 373911"/>
              <a:gd name="connsiteX73" fmla="*/ 1164432 w 1171610"/>
              <a:gd name="connsiteY73" fmla="*/ 142875 h 373911"/>
              <a:gd name="connsiteX74" fmla="*/ 1171575 w 1171610"/>
              <a:gd name="connsiteY74" fmla="*/ 152400 h 373911"/>
              <a:gd name="connsiteX75" fmla="*/ 1166813 w 1171610"/>
              <a:gd name="connsiteY75" fmla="*/ 159544 h 373911"/>
              <a:gd name="connsiteX76" fmla="*/ 1147763 w 1171610"/>
              <a:gd name="connsiteY76" fmla="*/ 169069 h 373911"/>
              <a:gd name="connsiteX77" fmla="*/ 1138238 w 1171610"/>
              <a:gd name="connsiteY77" fmla="*/ 176213 h 373911"/>
              <a:gd name="connsiteX78" fmla="*/ 1143000 w 1171610"/>
              <a:gd name="connsiteY78" fmla="*/ 214313 h 373911"/>
              <a:gd name="connsiteX79" fmla="*/ 1145382 w 1171610"/>
              <a:gd name="connsiteY79" fmla="*/ 230981 h 373911"/>
              <a:gd name="connsiteX80" fmla="*/ 1140619 w 1171610"/>
              <a:gd name="connsiteY80" fmla="*/ 321469 h 373911"/>
              <a:gd name="connsiteX81" fmla="*/ 1138238 w 1171610"/>
              <a:gd name="connsiteY81" fmla="*/ 357188 h 373911"/>
              <a:gd name="connsiteX82" fmla="*/ 1123950 w 1171610"/>
              <a:gd name="connsiteY82" fmla="*/ 359569 h 373911"/>
              <a:gd name="connsiteX83" fmla="*/ 1131094 w 1171610"/>
              <a:gd name="connsiteY83" fmla="*/ 371476 h 373911"/>
              <a:gd name="connsiteX84" fmla="*/ 1059657 w 1171610"/>
              <a:gd name="connsiteY84" fmla="*/ 371476 h 373911"/>
              <a:gd name="connsiteX85" fmla="*/ 964407 w 1171610"/>
              <a:gd name="connsiteY85" fmla="*/ 369094 h 373911"/>
              <a:gd name="connsiteX86" fmla="*/ 1143000 w 1171610"/>
              <a:gd name="connsiteY86" fmla="*/ 373857 h 373911"/>
              <a:gd name="connsiteX87" fmla="*/ 471488 w 1171610"/>
              <a:gd name="connsiteY87" fmla="*/ 366713 h 373911"/>
              <a:gd name="connsiteX88" fmla="*/ 411957 w 1171610"/>
              <a:gd name="connsiteY88" fmla="*/ 373856 h 373911"/>
              <a:gd name="connsiteX89" fmla="*/ 378619 w 1171610"/>
              <a:gd name="connsiteY89" fmla="*/ 369094 h 373911"/>
              <a:gd name="connsiteX90" fmla="*/ 333375 w 1171610"/>
              <a:gd name="connsiteY90" fmla="*/ 366713 h 373911"/>
              <a:gd name="connsiteX91" fmla="*/ 276225 w 1171610"/>
              <a:gd name="connsiteY91" fmla="*/ 369094 h 373911"/>
              <a:gd name="connsiteX92" fmla="*/ 257175 w 1171610"/>
              <a:gd name="connsiteY92" fmla="*/ 371475 h 373911"/>
              <a:gd name="connsiteX93" fmla="*/ 223838 w 1171610"/>
              <a:gd name="connsiteY93" fmla="*/ 373856 h 373911"/>
              <a:gd name="connsiteX94" fmla="*/ 157163 w 1171610"/>
              <a:gd name="connsiteY94" fmla="*/ 371475 h 373911"/>
              <a:gd name="connsiteX95" fmla="*/ 128588 w 1171610"/>
              <a:gd name="connsiteY95" fmla="*/ 369094 h 373911"/>
              <a:gd name="connsiteX96" fmla="*/ 21432 w 1171610"/>
              <a:gd name="connsiteY96" fmla="*/ 354806 h 37391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78619 w 1171610"/>
              <a:gd name="connsiteY89" fmla="*/ 369094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333375 w 1171610"/>
              <a:gd name="connsiteY90" fmla="*/ 366713 h 373857"/>
              <a:gd name="connsiteX91" fmla="*/ 276225 w 1171610"/>
              <a:gd name="connsiteY91" fmla="*/ 369094 h 373857"/>
              <a:gd name="connsiteX92" fmla="*/ 257175 w 1171610"/>
              <a:gd name="connsiteY92" fmla="*/ 371475 h 373857"/>
              <a:gd name="connsiteX93" fmla="*/ 223838 w 1171610"/>
              <a:gd name="connsiteY93" fmla="*/ 373856 h 373857"/>
              <a:gd name="connsiteX94" fmla="*/ 157163 w 1171610"/>
              <a:gd name="connsiteY94" fmla="*/ 371475 h 373857"/>
              <a:gd name="connsiteX95" fmla="*/ 128588 w 1171610"/>
              <a:gd name="connsiteY95" fmla="*/ 369094 h 373857"/>
              <a:gd name="connsiteX96" fmla="*/ 21432 w 1171610"/>
              <a:gd name="connsiteY96" fmla="*/ 354806 h 373857"/>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3838 w 1171610"/>
              <a:gd name="connsiteY93" fmla="*/ 373856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57163 w 1171610"/>
              <a:gd name="connsiteY94" fmla="*/ 371475 h 373939"/>
              <a:gd name="connsiteX95" fmla="*/ 128588 w 1171610"/>
              <a:gd name="connsiteY95" fmla="*/ 369094 h 373939"/>
              <a:gd name="connsiteX96" fmla="*/ 21432 w 1171610"/>
              <a:gd name="connsiteY96" fmla="*/ 354806 h 373939"/>
              <a:gd name="connsiteX0" fmla="*/ 21432 w 1171610"/>
              <a:gd name="connsiteY0" fmla="*/ 354806 h 373939"/>
              <a:gd name="connsiteX1" fmla="*/ 19050 w 1171610"/>
              <a:gd name="connsiteY1" fmla="*/ 321469 h 373939"/>
              <a:gd name="connsiteX2" fmla="*/ 16669 w 1171610"/>
              <a:gd name="connsiteY2" fmla="*/ 314325 h 373939"/>
              <a:gd name="connsiteX3" fmla="*/ 14288 w 1171610"/>
              <a:gd name="connsiteY3" fmla="*/ 276225 h 373939"/>
              <a:gd name="connsiteX4" fmla="*/ 4763 w 1171610"/>
              <a:gd name="connsiteY4" fmla="*/ 171450 h 373939"/>
              <a:gd name="connsiteX5" fmla="*/ 0 w 1171610"/>
              <a:gd name="connsiteY5" fmla="*/ 164306 h 373939"/>
              <a:gd name="connsiteX6" fmla="*/ 7144 w 1171610"/>
              <a:gd name="connsiteY6" fmla="*/ 154781 h 373939"/>
              <a:gd name="connsiteX7" fmla="*/ 35719 w 1171610"/>
              <a:gd name="connsiteY7" fmla="*/ 142875 h 373939"/>
              <a:gd name="connsiteX8" fmla="*/ 57150 w 1171610"/>
              <a:gd name="connsiteY8" fmla="*/ 138113 h 373939"/>
              <a:gd name="connsiteX9" fmla="*/ 71438 w 1171610"/>
              <a:gd name="connsiteY9" fmla="*/ 135731 h 373939"/>
              <a:gd name="connsiteX10" fmla="*/ 90488 w 1171610"/>
              <a:gd name="connsiteY10" fmla="*/ 130969 h 373939"/>
              <a:gd name="connsiteX11" fmla="*/ 102394 w 1171610"/>
              <a:gd name="connsiteY11" fmla="*/ 128588 h 373939"/>
              <a:gd name="connsiteX12" fmla="*/ 121444 w 1171610"/>
              <a:gd name="connsiteY12" fmla="*/ 123825 h 373939"/>
              <a:gd name="connsiteX13" fmla="*/ 152400 w 1171610"/>
              <a:gd name="connsiteY13" fmla="*/ 119063 h 373939"/>
              <a:gd name="connsiteX14" fmla="*/ 176213 w 1171610"/>
              <a:gd name="connsiteY14" fmla="*/ 116681 h 373939"/>
              <a:gd name="connsiteX15" fmla="*/ 185738 w 1171610"/>
              <a:gd name="connsiteY15" fmla="*/ 114300 h 373939"/>
              <a:gd name="connsiteX16" fmla="*/ 276225 w 1171610"/>
              <a:gd name="connsiteY16" fmla="*/ 119063 h 373939"/>
              <a:gd name="connsiteX17" fmla="*/ 290513 w 1171610"/>
              <a:gd name="connsiteY17" fmla="*/ 116681 h 373939"/>
              <a:gd name="connsiteX18" fmla="*/ 304800 w 1171610"/>
              <a:gd name="connsiteY18" fmla="*/ 104775 h 373939"/>
              <a:gd name="connsiteX19" fmla="*/ 316707 w 1171610"/>
              <a:gd name="connsiteY19" fmla="*/ 102394 h 373939"/>
              <a:gd name="connsiteX20" fmla="*/ 330994 w 1171610"/>
              <a:gd name="connsiteY20" fmla="*/ 97631 h 373939"/>
              <a:gd name="connsiteX21" fmla="*/ 338138 w 1171610"/>
              <a:gd name="connsiteY21" fmla="*/ 95250 h 373939"/>
              <a:gd name="connsiteX22" fmla="*/ 345282 w 1171610"/>
              <a:gd name="connsiteY22" fmla="*/ 90488 h 373939"/>
              <a:gd name="connsiteX23" fmla="*/ 357188 w 1171610"/>
              <a:gd name="connsiteY23" fmla="*/ 88106 h 373939"/>
              <a:gd name="connsiteX24" fmla="*/ 390525 w 1171610"/>
              <a:gd name="connsiteY24" fmla="*/ 76200 h 373939"/>
              <a:gd name="connsiteX25" fmla="*/ 397669 w 1171610"/>
              <a:gd name="connsiteY25" fmla="*/ 71438 h 373939"/>
              <a:gd name="connsiteX26" fmla="*/ 409575 w 1171610"/>
              <a:gd name="connsiteY26" fmla="*/ 69056 h 373939"/>
              <a:gd name="connsiteX27" fmla="*/ 419100 w 1171610"/>
              <a:gd name="connsiteY27" fmla="*/ 66675 h 373939"/>
              <a:gd name="connsiteX28" fmla="*/ 435769 w 1171610"/>
              <a:gd name="connsiteY28" fmla="*/ 61913 h 373939"/>
              <a:gd name="connsiteX29" fmla="*/ 450057 w 1171610"/>
              <a:gd name="connsiteY29" fmla="*/ 57150 h 373939"/>
              <a:gd name="connsiteX30" fmla="*/ 461963 w 1171610"/>
              <a:gd name="connsiteY30" fmla="*/ 54769 h 373939"/>
              <a:gd name="connsiteX31" fmla="*/ 469107 w 1171610"/>
              <a:gd name="connsiteY31" fmla="*/ 50006 h 373939"/>
              <a:gd name="connsiteX32" fmla="*/ 481013 w 1171610"/>
              <a:gd name="connsiteY32" fmla="*/ 47625 h 373939"/>
              <a:gd name="connsiteX33" fmla="*/ 490538 w 1171610"/>
              <a:gd name="connsiteY33" fmla="*/ 45244 h 373939"/>
              <a:gd name="connsiteX34" fmla="*/ 502444 w 1171610"/>
              <a:gd name="connsiteY34" fmla="*/ 38100 h 373939"/>
              <a:gd name="connsiteX35" fmla="*/ 511969 w 1171610"/>
              <a:gd name="connsiteY35" fmla="*/ 35719 h 373939"/>
              <a:gd name="connsiteX36" fmla="*/ 519113 w 1171610"/>
              <a:gd name="connsiteY36" fmla="*/ 33338 h 373939"/>
              <a:gd name="connsiteX37" fmla="*/ 528638 w 1171610"/>
              <a:gd name="connsiteY37" fmla="*/ 28575 h 373939"/>
              <a:gd name="connsiteX38" fmla="*/ 542925 w 1171610"/>
              <a:gd name="connsiteY38" fmla="*/ 23813 h 373939"/>
              <a:gd name="connsiteX39" fmla="*/ 552450 w 1171610"/>
              <a:gd name="connsiteY39" fmla="*/ 16669 h 373939"/>
              <a:gd name="connsiteX40" fmla="*/ 559594 w 1171610"/>
              <a:gd name="connsiteY40" fmla="*/ 14288 h 373939"/>
              <a:gd name="connsiteX41" fmla="*/ 576263 w 1171610"/>
              <a:gd name="connsiteY41" fmla="*/ 2381 h 373939"/>
              <a:gd name="connsiteX42" fmla="*/ 583407 w 1171610"/>
              <a:gd name="connsiteY42" fmla="*/ 0 h 373939"/>
              <a:gd name="connsiteX43" fmla="*/ 595313 w 1171610"/>
              <a:gd name="connsiteY43" fmla="*/ 4763 h 373939"/>
              <a:gd name="connsiteX44" fmla="*/ 611982 w 1171610"/>
              <a:gd name="connsiteY44" fmla="*/ 14288 h 373939"/>
              <a:gd name="connsiteX45" fmla="*/ 628650 w 1171610"/>
              <a:gd name="connsiteY45" fmla="*/ 16669 h 373939"/>
              <a:gd name="connsiteX46" fmla="*/ 645319 w 1171610"/>
              <a:gd name="connsiteY46" fmla="*/ 21431 h 373939"/>
              <a:gd name="connsiteX47" fmla="*/ 657225 w 1171610"/>
              <a:gd name="connsiteY47" fmla="*/ 23813 h 373939"/>
              <a:gd name="connsiteX48" fmla="*/ 666750 w 1171610"/>
              <a:gd name="connsiteY48" fmla="*/ 26194 h 373939"/>
              <a:gd name="connsiteX49" fmla="*/ 673894 w 1171610"/>
              <a:gd name="connsiteY49" fmla="*/ 30956 h 373939"/>
              <a:gd name="connsiteX50" fmla="*/ 697707 w 1171610"/>
              <a:gd name="connsiteY50" fmla="*/ 35719 h 373939"/>
              <a:gd name="connsiteX51" fmla="*/ 704850 w 1171610"/>
              <a:gd name="connsiteY51" fmla="*/ 40481 h 373939"/>
              <a:gd name="connsiteX52" fmla="*/ 731044 w 1171610"/>
              <a:gd name="connsiteY52" fmla="*/ 45244 h 373939"/>
              <a:gd name="connsiteX53" fmla="*/ 754857 w 1171610"/>
              <a:gd name="connsiteY53" fmla="*/ 54769 h 373939"/>
              <a:gd name="connsiteX54" fmla="*/ 771525 w 1171610"/>
              <a:gd name="connsiteY54" fmla="*/ 59531 h 373939"/>
              <a:gd name="connsiteX55" fmla="*/ 785813 w 1171610"/>
              <a:gd name="connsiteY55" fmla="*/ 64294 h 373939"/>
              <a:gd name="connsiteX56" fmla="*/ 795338 w 1171610"/>
              <a:gd name="connsiteY56" fmla="*/ 69056 h 373939"/>
              <a:gd name="connsiteX57" fmla="*/ 807244 w 1171610"/>
              <a:gd name="connsiteY57" fmla="*/ 73819 h 373939"/>
              <a:gd name="connsiteX58" fmla="*/ 821532 w 1171610"/>
              <a:gd name="connsiteY58" fmla="*/ 78581 h 373939"/>
              <a:gd name="connsiteX59" fmla="*/ 845344 w 1171610"/>
              <a:gd name="connsiteY59" fmla="*/ 88106 h 373939"/>
              <a:gd name="connsiteX60" fmla="*/ 857250 w 1171610"/>
              <a:gd name="connsiteY60" fmla="*/ 92869 h 373939"/>
              <a:gd name="connsiteX61" fmla="*/ 871538 w 1171610"/>
              <a:gd name="connsiteY61" fmla="*/ 97631 h 373939"/>
              <a:gd name="connsiteX62" fmla="*/ 892969 w 1171610"/>
              <a:gd name="connsiteY62" fmla="*/ 107156 h 373939"/>
              <a:gd name="connsiteX63" fmla="*/ 900113 w 1171610"/>
              <a:gd name="connsiteY63" fmla="*/ 114300 h 373939"/>
              <a:gd name="connsiteX64" fmla="*/ 907257 w 1171610"/>
              <a:gd name="connsiteY64" fmla="*/ 116681 h 373939"/>
              <a:gd name="connsiteX65" fmla="*/ 935832 w 1171610"/>
              <a:gd name="connsiteY65" fmla="*/ 119063 h 373939"/>
              <a:gd name="connsiteX66" fmla="*/ 1014413 w 1171610"/>
              <a:gd name="connsiteY66" fmla="*/ 121444 h 373939"/>
              <a:gd name="connsiteX67" fmla="*/ 1062038 w 1171610"/>
              <a:gd name="connsiteY67" fmla="*/ 123825 h 373939"/>
              <a:gd name="connsiteX68" fmla="*/ 1078707 w 1171610"/>
              <a:gd name="connsiteY68" fmla="*/ 126206 h 373939"/>
              <a:gd name="connsiteX69" fmla="*/ 1104900 w 1171610"/>
              <a:gd name="connsiteY69" fmla="*/ 128588 h 373939"/>
              <a:gd name="connsiteX70" fmla="*/ 1112044 w 1171610"/>
              <a:gd name="connsiteY70" fmla="*/ 130969 h 373939"/>
              <a:gd name="connsiteX71" fmla="*/ 1126332 w 1171610"/>
              <a:gd name="connsiteY71" fmla="*/ 133350 h 373939"/>
              <a:gd name="connsiteX72" fmla="*/ 1157288 w 1171610"/>
              <a:gd name="connsiteY72" fmla="*/ 138113 h 373939"/>
              <a:gd name="connsiteX73" fmla="*/ 1164432 w 1171610"/>
              <a:gd name="connsiteY73" fmla="*/ 142875 h 373939"/>
              <a:gd name="connsiteX74" fmla="*/ 1171575 w 1171610"/>
              <a:gd name="connsiteY74" fmla="*/ 152400 h 373939"/>
              <a:gd name="connsiteX75" fmla="*/ 1166813 w 1171610"/>
              <a:gd name="connsiteY75" fmla="*/ 159544 h 373939"/>
              <a:gd name="connsiteX76" fmla="*/ 1147763 w 1171610"/>
              <a:gd name="connsiteY76" fmla="*/ 169069 h 373939"/>
              <a:gd name="connsiteX77" fmla="*/ 1138238 w 1171610"/>
              <a:gd name="connsiteY77" fmla="*/ 176213 h 373939"/>
              <a:gd name="connsiteX78" fmla="*/ 1143000 w 1171610"/>
              <a:gd name="connsiteY78" fmla="*/ 214313 h 373939"/>
              <a:gd name="connsiteX79" fmla="*/ 1145382 w 1171610"/>
              <a:gd name="connsiteY79" fmla="*/ 230981 h 373939"/>
              <a:gd name="connsiteX80" fmla="*/ 1140619 w 1171610"/>
              <a:gd name="connsiteY80" fmla="*/ 321469 h 373939"/>
              <a:gd name="connsiteX81" fmla="*/ 1138238 w 1171610"/>
              <a:gd name="connsiteY81" fmla="*/ 357188 h 373939"/>
              <a:gd name="connsiteX82" fmla="*/ 1123950 w 1171610"/>
              <a:gd name="connsiteY82" fmla="*/ 359569 h 373939"/>
              <a:gd name="connsiteX83" fmla="*/ 1131094 w 1171610"/>
              <a:gd name="connsiteY83" fmla="*/ 371476 h 373939"/>
              <a:gd name="connsiteX84" fmla="*/ 1059657 w 1171610"/>
              <a:gd name="connsiteY84" fmla="*/ 371476 h 373939"/>
              <a:gd name="connsiteX85" fmla="*/ 964407 w 1171610"/>
              <a:gd name="connsiteY85" fmla="*/ 369094 h 373939"/>
              <a:gd name="connsiteX86" fmla="*/ 1143000 w 1171610"/>
              <a:gd name="connsiteY86" fmla="*/ 373857 h 373939"/>
              <a:gd name="connsiteX87" fmla="*/ 471488 w 1171610"/>
              <a:gd name="connsiteY87" fmla="*/ 366713 h 373939"/>
              <a:gd name="connsiteX88" fmla="*/ 411957 w 1171610"/>
              <a:gd name="connsiteY88" fmla="*/ 361951 h 373939"/>
              <a:gd name="connsiteX89" fmla="*/ 385763 w 1171610"/>
              <a:gd name="connsiteY89" fmla="*/ 364332 h 373939"/>
              <a:gd name="connsiteX90" fmla="*/ 1171610 w 1171610"/>
              <a:gd name="connsiteY90" fmla="*/ 373857 h 373939"/>
              <a:gd name="connsiteX91" fmla="*/ 276225 w 1171610"/>
              <a:gd name="connsiteY91" fmla="*/ 369094 h 373939"/>
              <a:gd name="connsiteX92" fmla="*/ 257175 w 1171610"/>
              <a:gd name="connsiteY92" fmla="*/ 371475 h 373939"/>
              <a:gd name="connsiteX93" fmla="*/ 221457 w 1171610"/>
              <a:gd name="connsiteY93" fmla="*/ 359570 h 373939"/>
              <a:gd name="connsiteX94" fmla="*/ 166688 w 1171610"/>
              <a:gd name="connsiteY94" fmla="*/ 357189 h 373939"/>
              <a:gd name="connsiteX95" fmla="*/ 128588 w 1171610"/>
              <a:gd name="connsiteY95" fmla="*/ 369094 h 373939"/>
              <a:gd name="connsiteX96" fmla="*/ 21432 w 1171610"/>
              <a:gd name="connsiteY96" fmla="*/ 354806 h 373939"/>
              <a:gd name="connsiteX0" fmla="*/ 21432 w 1171610"/>
              <a:gd name="connsiteY0" fmla="*/ 354806 h 373970"/>
              <a:gd name="connsiteX1" fmla="*/ 19050 w 1171610"/>
              <a:gd name="connsiteY1" fmla="*/ 321469 h 373970"/>
              <a:gd name="connsiteX2" fmla="*/ 16669 w 1171610"/>
              <a:gd name="connsiteY2" fmla="*/ 314325 h 373970"/>
              <a:gd name="connsiteX3" fmla="*/ 14288 w 1171610"/>
              <a:gd name="connsiteY3" fmla="*/ 276225 h 373970"/>
              <a:gd name="connsiteX4" fmla="*/ 4763 w 1171610"/>
              <a:gd name="connsiteY4" fmla="*/ 171450 h 373970"/>
              <a:gd name="connsiteX5" fmla="*/ 0 w 1171610"/>
              <a:gd name="connsiteY5" fmla="*/ 164306 h 373970"/>
              <a:gd name="connsiteX6" fmla="*/ 7144 w 1171610"/>
              <a:gd name="connsiteY6" fmla="*/ 154781 h 373970"/>
              <a:gd name="connsiteX7" fmla="*/ 35719 w 1171610"/>
              <a:gd name="connsiteY7" fmla="*/ 142875 h 373970"/>
              <a:gd name="connsiteX8" fmla="*/ 57150 w 1171610"/>
              <a:gd name="connsiteY8" fmla="*/ 138113 h 373970"/>
              <a:gd name="connsiteX9" fmla="*/ 71438 w 1171610"/>
              <a:gd name="connsiteY9" fmla="*/ 135731 h 373970"/>
              <a:gd name="connsiteX10" fmla="*/ 90488 w 1171610"/>
              <a:gd name="connsiteY10" fmla="*/ 130969 h 373970"/>
              <a:gd name="connsiteX11" fmla="*/ 102394 w 1171610"/>
              <a:gd name="connsiteY11" fmla="*/ 128588 h 373970"/>
              <a:gd name="connsiteX12" fmla="*/ 121444 w 1171610"/>
              <a:gd name="connsiteY12" fmla="*/ 123825 h 373970"/>
              <a:gd name="connsiteX13" fmla="*/ 152400 w 1171610"/>
              <a:gd name="connsiteY13" fmla="*/ 119063 h 373970"/>
              <a:gd name="connsiteX14" fmla="*/ 176213 w 1171610"/>
              <a:gd name="connsiteY14" fmla="*/ 116681 h 373970"/>
              <a:gd name="connsiteX15" fmla="*/ 185738 w 1171610"/>
              <a:gd name="connsiteY15" fmla="*/ 114300 h 373970"/>
              <a:gd name="connsiteX16" fmla="*/ 276225 w 1171610"/>
              <a:gd name="connsiteY16" fmla="*/ 119063 h 373970"/>
              <a:gd name="connsiteX17" fmla="*/ 290513 w 1171610"/>
              <a:gd name="connsiteY17" fmla="*/ 116681 h 373970"/>
              <a:gd name="connsiteX18" fmla="*/ 304800 w 1171610"/>
              <a:gd name="connsiteY18" fmla="*/ 104775 h 373970"/>
              <a:gd name="connsiteX19" fmla="*/ 316707 w 1171610"/>
              <a:gd name="connsiteY19" fmla="*/ 102394 h 373970"/>
              <a:gd name="connsiteX20" fmla="*/ 330994 w 1171610"/>
              <a:gd name="connsiteY20" fmla="*/ 97631 h 373970"/>
              <a:gd name="connsiteX21" fmla="*/ 338138 w 1171610"/>
              <a:gd name="connsiteY21" fmla="*/ 95250 h 373970"/>
              <a:gd name="connsiteX22" fmla="*/ 345282 w 1171610"/>
              <a:gd name="connsiteY22" fmla="*/ 90488 h 373970"/>
              <a:gd name="connsiteX23" fmla="*/ 357188 w 1171610"/>
              <a:gd name="connsiteY23" fmla="*/ 88106 h 373970"/>
              <a:gd name="connsiteX24" fmla="*/ 390525 w 1171610"/>
              <a:gd name="connsiteY24" fmla="*/ 76200 h 373970"/>
              <a:gd name="connsiteX25" fmla="*/ 397669 w 1171610"/>
              <a:gd name="connsiteY25" fmla="*/ 71438 h 373970"/>
              <a:gd name="connsiteX26" fmla="*/ 409575 w 1171610"/>
              <a:gd name="connsiteY26" fmla="*/ 69056 h 373970"/>
              <a:gd name="connsiteX27" fmla="*/ 419100 w 1171610"/>
              <a:gd name="connsiteY27" fmla="*/ 66675 h 373970"/>
              <a:gd name="connsiteX28" fmla="*/ 435769 w 1171610"/>
              <a:gd name="connsiteY28" fmla="*/ 61913 h 373970"/>
              <a:gd name="connsiteX29" fmla="*/ 450057 w 1171610"/>
              <a:gd name="connsiteY29" fmla="*/ 57150 h 373970"/>
              <a:gd name="connsiteX30" fmla="*/ 461963 w 1171610"/>
              <a:gd name="connsiteY30" fmla="*/ 54769 h 373970"/>
              <a:gd name="connsiteX31" fmla="*/ 469107 w 1171610"/>
              <a:gd name="connsiteY31" fmla="*/ 50006 h 373970"/>
              <a:gd name="connsiteX32" fmla="*/ 481013 w 1171610"/>
              <a:gd name="connsiteY32" fmla="*/ 47625 h 373970"/>
              <a:gd name="connsiteX33" fmla="*/ 490538 w 1171610"/>
              <a:gd name="connsiteY33" fmla="*/ 45244 h 373970"/>
              <a:gd name="connsiteX34" fmla="*/ 502444 w 1171610"/>
              <a:gd name="connsiteY34" fmla="*/ 38100 h 373970"/>
              <a:gd name="connsiteX35" fmla="*/ 511969 w 1171610"/>
              <a:gd name="connsiteY35" fmla="*/ 35719 h 373970"/>
              <a:gd name="connsiteX36" fmla="*/ 519113 w 1171610"/>
              <a:gd name="connsiteY36" fmla="*/ 33338 h 373970"/>
              <a:gd name="connsiteX37" fmla="*/ 528638 w 1171610"/>
              <a:gd name="connsiteY37" fmla="*/ 28575 h 373970"/>
              <a:gd name="connsiteX38" fmla="*/ 542925 w 1171610"/>
              <a:gd name="connsiteY38" fmla="*/ 23813 h 373970"/>
              <a:gd name="connsiteX39" fmla="*/ 552450 w 1171610"/>
              <a:gd name="connsiteY39" fmla="*/ 16669 h 373970"/>
              <a:gd name="connsiteX40" fmla="*/ 559594 w 1171610"/>
              <a:gd name="connsiteY40" fmla="*/ 14288 h 373970"/>
              <a:gd name="connsiteX41" fmla="*/ 576263 w 1171610"/>
              <a:gd name="connsiteY41" fmla="*/ 2381 h 373970"/>
              <a:gd name="connsiteX42" fmla="*/ 583407 w 1171610"/>
              <a:gd name="connsiteY42" fmla="*/ 0 h 373970"/>
              <a:gd name="connsiteX43" fmla="*/ 595313 w 1171610"/>
              <a:gd name="connsiteY43" fmla="*/ 4763 h 373970"/>
              <a:gd name="connsiteX44" fmla="*/ 611982 w 1171610"/>
              <a:gd name="connsiteY44" fmla="*/ 14288 h 373970"/>
              <a:gd name="connsiteX45" fmla="*/ 628650 w 1171610"/>
              <a:gd name="connsiteY45" fmla="*/ 16669 h 373970"/>
              <a:gd name="connsiteX46" fmla="*/ 645319 w 1171610"/>
              <a:gd name="connsiteY46" fmla="*/ 21431 h 373970"/>
              <a:gd name="connsiteX47" fmla="*/ 657225 w 1171610"/>
              <a:gd name="connsiteY47" fmla="*/ 23813 h 373970"/>
              <a:gd name="connsiteX48" fmla="*/ 666750 w 1171610"/>
              <a:gd name="connsiteY48" fmla="*/ 26194 h 373970"/>
              <a:gd name="connsiteX49" fmla="*/ 673894 w 1171610"/>
              <a:gd name="connsiteY49" fmla="*/ 30956 h 373970"/>
              <a:gd name="connsiteX50" fmla="*/ 697707 w 1171610"/>
              <a:gd name="connsiteY50" fmla="*/ 35719 h 373970"/>
              <a:gd name="connsiteX51" fmla="*/ 704850 w 1171610"/>
              <a:gd name="connsiteY51" fmla="*/ 40481 h 373970"/>
              <a:gd name="connsiteX52" fmla="*/ 731044 w 1171610"/>
              <a:gd name="connsiteY52" fmla="*/ 45244 h 373970"/>
              <a:gd name="connsiteX53" fmla="*/ 754857 w 1171610"/>
              <a:gd name="connsiteY53" fmla="*/ 54769 h 373970"/>
              <a:gd name="connsiteX54" fmla="*/ 771525 w 1171610"/>
              <a:gd name="connsiteY54" fmla="*/ 59531 h 373970"/>
              <a:gd name="connsiteX55" fmla="*/ 785813 w 1171610"/>
              <a:gd name="connsiteY55" fmla="*/ 64294 h 373970"/>
              <a:gd name="connsiteX56" fmla="*/ 795338 w 1171610"/>
              <a:gd name="connsiteY56" fmla="*/ 69056 h 373970"/>
              <a:gd name="connsiteX57" fmla="*/ 807244 w 1171610"/>
              <a:gd name="connsiteY57" fmla="*/ 73819 h 373970"/>
              <a:gd name="connsiteX58" fmla="*/ 821532 w 1171610"/>
              <a:gd name="connsiteY58" fmla="*/ 78581 h 373970"/>
              <a:gd name="connsiteX59" fmla="*/ 845344 w 1171610"/>
              <a:gd name="connsiteY59" fmla="*/ 88106 h 373970"/>
              <a:gd name="connsiteX60" fmla="*/ 857250 w 1171610"/>
              <a:gd name="connsiteY60" fmla="*/ 92869 h 373970"/>
              <a:gd name="connsiteX61" fmla="*/ 871538 w 1171610"/>
              <a:gd name="connsiteY61" fmla="*/ 97631 h 373970"/>
              <a:gd name="connsiteX62" fmla="*/ 892969 w 1171610"/>
              <a:gd name="connsiteY62" fmla="*/ 107156 h 373970"/>
              <a:gd name="connsiteX63" fmla="*/ 900113 w 1171610"/>
              <a:gd name="connsiteY63" fmla="*/ 114300 h 373970"/>
              <a:gd name="connsiteX64" fmla="*/ 907257 w 1171610"/>
              <a:gd name="connsiteY64" fmla="*/ 116681 h 373970"/>
              <a:gd name="connsiteX65" fmla="*/ 935832 w 1171610"/>
              <a:gd name="connsiteY65" fmla="*/ 119063 h 373970"/>
              <a:gd name="connsiteX66" fmla="*/ 1014413 w 1171610"/>
              <a:gd name="connsiteY66" fmla="*/ 121444 h 373970"/>
              <a:gd name="connsiteX67" fmla="*/ 1062038 w 1171610"/>
              <a:gd name="connsiteY67" fmla="*/ 123825 h 373970"/>
              <a:gd name="connsiteX68" fmla="*/ 1078707 w 1171610"/>
              <a:gd name="connsiteY68" fmla="*/ 126206 h 373970"/>
              <a:gd name="connsiteX69" fmla="*/ 1104900 w 1171610"/>
              <a:gd name="connsiteY69" fmla="*/ 128588 h 373970"/>
              <a:gd name="connsiteX70" fmla="*/ 1112044 w 1171610"/>
              <a:gd name="connsiteY70" fmla="*/ 130969 h 373970"/>
              <a:gd name="connsiteX71" fmla="*/ 1126332 w 1171610"/>
              <a:gd name="connsiteY71" fmla="*/ 133350 h 373970"/>
              <a:gd name="connsiteX72" fmla="*/ 1157288 w 1171610"/>
              <a:gd name="connsiteY72" fmla="*/ 138113 h 373970"/>
              <a:gd name="connsiteX73" fmla="*/ 1164432 w 1171610"/>
              <a:gd name="connsiteY73" fmla="*/ 142875 h 373970"/>
              <a:gd name="connsiteX74" fmla="*/ 1171575 w 1171610"/>
              <a:gd name="connsiteY74" fmla="*/ 152400 h 373970"/>
              <a:gd name="connsiteX75" fmla="*/ 1166813 w 1171610"/>
              <a:gd name="connsiteY75" fmla="*/ 159544 h 373970"/>
              <a:gd name="connsiteX76" fmla="*/ 1147763 w 1171610"/>
              <a:gd name="connsiteY76" fmla="*/ 169069 h 373970"/>
              <a:gd name="connsiteX77" fmla="*/ 1138238 w 1171610"/>
              <a:gd name="connsiteY77" fmla="*/ 176213 h 373970"/>
              <a:gd name="connsiteX78" fmla="*/ 1143000 w 1171610"/>
              <a:gd name="connsiteY78" fmla="*/ 214313 h 373970"/>
              <a:gd name="connsiteX79" fmla="*/ 1145382 w 1171610"/>
              <a:gd name="connsiteY79" fmla="*/ 230981 h 373970"/>
              <a:gd name="connsiteX80" fmla="*/ 1140619 w 1171610"/>
              <a:gd name="connsiteY80" fmla="*/ 321469 h 373970"/>
              <a:gd name="connsiteX81" fmla="*/ 1138238 w 1171610"/>
              <a:gd name="connsiteY81" fmla="*/ 357188 h 373970"/>
              <a:gd name="connsiteX82" fmla="*/ 1123950 w 1171610"/>
              <a:gd name="connsiteY82" fmla="*/ 359569 h 373970"/>
              <a:gd name="connsiteX83" fmla="*/ 1131094 w 1171610"/>
              <a:gd name="connsiteY83" fmla="*/ 371476 h 373970"/>
              <a:gd name="connsiteX84" fmla="*/ 1059657 w 1171610"/>
              <a:gd name="connsiteY84" fmla="*/ 371476 h 373970"/>
              <a:gd name="connsiteX85" fmla="*/ 964407 w 1171610"/>
              <a:gd name="connsiteY85" fmla="*/ 369094 h 373970"/>
              <a:gd name="connsiteX86" fmla="*/ 1143000 w 1171610"/>
              <a:gd name="connsiteY86" fmla="*/ 373857 h 373970"/>
              <a:gd name="connsiteX87" fmla="*/ 471488 w 1171610"/>
              <a:gd name="connsiteY87" fmla="*/ 366713 h 373970"/>
              <a:gd name="connsiteX88" fmla="*/ 411957 w 1171610"/>
              <a:gd name="connsiteY88" fmla="*/ 361951 h 373970"/>
              <a:gd name="connsiteX89" fmla="*/ 385763 w 1171610"/>
              <a:gd name="connsiteY89" fmla="*/ 364332 h 373970"/>
              <a:gd name="connsiteX90" fmla="*/ 1171610 w 1171610"/>
              <a:gd name="connsiteY90" fmla="*/ 373857 h 373970"/>
              <a:gd name="connsiteX91" fmla="*/ 276225 w 1171610"/>
              <a:gd name="connsiteY91" fmla="*/ 369094 h 373970"/>
              <a:gd name="connsiteX92" fmla="*/ 269082 w 1171610"/>
              <a:gd name="connsiteY92" fmla="*/ 361951 h 373970"/>
              <a:gd name="connsiteX93" fmla="*/ 221457 w 1171610"/>
              <a:gd name="connsiteY93" fmla="*/ 359570 h 373970"/>
              <a:gd name="connsiteX94" fmla="*/ 166688 w 1171610"/>
              <a:gd name="connsiteY94" fmla="*/ 357189 h 373970"/>
              <a:gd name="connsiteX95" fmla="*/ 128588 w 1171610"/>
              <a:gd name="connsiteY95" fmla="*/ 369094 h 373970"/>
              <a:gd name="connsiteX96" fmla="*/ 21432 w 1171610"/>
              <a:gd name="connsiteY96" fmla="*/ 354806 h 373970"/>
              <a:gd name="connsiteX0" fmla="*/ 21432 w 1171610"/>
              <a:gd name="connsiteY0" fmla="*/ 354806 h 373960"/>
              <a:gd name="connsiteX1" fmla="*/ 19050 w 1171610"/>
              <a:gd name="connsiteY1" fmla="*/ 321469 h 373960"/>
              <a:gd name="connsiteX2" fmla="*/ 16669 w 1171610"/>
              <a:gd name="connsiteY2" fmla="*/ 314325 h 373960"/>
              <a:gd name="connsiteX3" fmla="*/ 14288 w 1171610"/>
              <a:gd name="connsiteY3" fmla="*/ 276225 h 373960"/>
              <a:gd name="connsiteX4" fmla="*/ 4763 w 1171610"/>
              <a:gd name="connsiteY4" fmla="*/ 171450 h 373960"/>
              <a:gd name="connsiteX5" fmla="*/ 0 w 1171610"/>
              <a:gd name="connsiteY5" fmla="*/ 164306 h 373960"/>
              <a:gd name="connsiteX6" fmla="*/ 7144 w 1171610"/>
              <a:gd name="connsiteY6" fmla="*/ 154781 h 373960"/>
              <a:gd name="connsiteX7" fmla="*/ 35719 w 1171610"/>
              <a:gd name="connsiteY7" fmla="*/ 142875 h 373960"/>
              <a:gd name="connsiteX8" fmla="*/ 57150 w 1171610"/>
              <a:gd name="connsiteY8" fmla="*/ 138113 h 373960"/>
              <a:gd name="connsiteX9" fmla="*/ 71438 w 1171610"/>
              <a:gd name="connsiteY9" fmla="*/ 135731 h 373960"/>
              <a:gd name="connsiteX10" fmla="*/ 90488 w 1171610"/>
              <a:gd name="connsiteY10" fmla="*/ 130969 h 373960"/>
              <a:gd name="connsiteX11" fmla="*/ 102394 w 1171610"/>
              <a:gd name="connsiteY11" fmla="*/ 128588 h 373960"/>
              <a:gd name="connsiteX12" fmla="*/ 121444 w 1171610"/>
              <a:gd name="connsiteY12" fmla="*/ 123825 h 373960"/>
              <a:gd name="connsiteX13" fmla="*/ 152400 w 1171610"/>
              <a:gd name="connsiteY13" fmla="*/ 119063 h 373960"/>
              <a:gd name="connsiteX14" fmla="*/ 176213 w 1171610"/>
              <a:gd name="connsiteY14" fmla="*/ 116681 h 373960"/>
              <a:gd name="connsiteX15" fmla="*/ 185738 w 1171610"/>
              <a:gd name="connsiteY15" fmla="*/ 114300 h 373960"/>
              <a:gd name="connsiteX16" fmla="*/ 276225 w 1171610"/>
              <a:gd name="connsiteY16" fmla="*/ 119063 h 373960"/>
              <a:gd name="connsiteX17" fmla="*/ 290513 w 1171610"/>
              <a:gd name="connsiteY17" fmla="*/ 116681 h 373960"/>
              <a:gd name="connsiteX18" fmla="*/ 304800 w 1171610"/>
              <a:gd name="connsiteY18" fmla="*/ 104775 h 373960"/>
              <a:gd name="connsiteX19" fmla="*/ 316707 w 1171610"/>
              <a:gd name="connsiteY19" fmla="*/ 102394 h 373960"/>
              <a:gd name="connsiteX20" fmla="*/ 330994 w 1171610"/>
              <a:gd name="connsiteY20" fmla="*/ 97631 h 373960"/>
              <a:gd name="connsiteX21" fmla="*/ 338138 w 1171610"/>
              <a:gd name="connsiteY21" fmla="*/ 95250 h 373960"/>
              <a:gd name="connsiteX22" fmla="*/ 345282 w 1171610"/>
              <a:gd name="connsiteY22" fmla="*/ 90488 h 373960"/>
              <a:gd name="connsiteX23" fmla="*/ 357188 w 1171610"/>
              <a:gd name="connsiteY23" fmla="*/ 88106 h 373960"/>
              <a:gd name="connsiteX24" fmla="*/ 390525 w 1171610"/>
              <a:gd name="connsiteY24" fmla="*/ 76200 h 373960"/>
              <a:gd name="connsiteX25" fmla="*/ 397669 w 1171610"/>
              <a:gd name="connsiteY25" fmla="*/ 71438 h 373960"/>
              <a:gd name="connsiteX26" fmla="*/ 409575 w 1171610"/>
              <a:gd name="connsiteY26" fmla="*/ 69056 h 373960"/>
              <a:gd name="connsiteX27" fmla="*/ 419100 w 1171610"/>
              <a:gd name="connsiteY27" fmla="*/ 66675 h 373960"/>
              <a:gd name="connsiteX28" fmla="*/ 435769 w 1171610"/>
              <a:gd name="connsiteY28" fmla="*/ 61913 h 373960"/>
              <a:gd name="connsiteX29" fmla="*/ 450057 w 1171610"/>
              <a:gd name="connsiteY29" fmla="*/ 57150 h 373960"/>
              <a:gd name="connsiteX30" fmla="*/ 461963 w 1171610"/>
              <a:gd name="connsiteY30" fmla="*/ 54769 h 373960"/>
              <a:gd name="connsiteX31" fmla="*/ 469107 w 1171610"/>
              <a:gd name="connsiteY31" fmla="*/ 50006 h 373960"/>
              <a:gd name="connsiteX32" fmla="*/ 481013 w 1171610"/>
              <a:gd name="connsiteY32" fmla="*/ 47625 h 373960"/>
              <a:gd name="connsiteX33" fmla="*/ 490538 w 1171610"/>
              <a:gd name="connsiteY33" fmla="*/ 45244 h 373960"/>
              <a:gd name="connsiteX34" fmla="*/ 502444 w 1171610"/>
              <a:gd name="connsiteY34" fmla="*/ 38100 h 373960"/>
              <a:gd name="connsiteX35" fmla="*/ 511969 w 1171610"/>
              <a:gd name="connsiteY35" fmla="*/ 35719 h 373960"/>
              <a:gd name="connsiteX36" fmla="*/ 519113 w 1171610"/>
              <a:gd name="connsiteY36" fmla="*/ 33338 h 373960"/>
              <a:gd name="connsiteX37" fmla="*/ 528638 w 1171610"/>
              <a:gd name="connsiteY37" fmla="*/ 28575 h 373960"/>
              <a:gd name="connsiteX38" fmla="*/ 542925 w 1171610"/>
              <a:gd name="connsiteY38" fmla="*/ 23813 h 373960"/>
              <a:gd name="connsiteX39" fmla="*/ 552450 w 1171610"/>
              <a:gd name="connsiteY39" fmla="*/ 16669 h 373960"/>
              <a:gd name="connsiteX40" fmla="*/ 559594 w 1171610"/>
              <a:gd name="connsiteY40" fmla="*/ 14288 h 373960"/>
              <a:gd name="connsiteX41" fmla="*/ 576263 w 1171610"/>
              <a:gd name="connsiteY41" fmla="*/ 2381 h 373960"/>
              <a:gd name="connsiteX42" fmla="*/ 583407 w 1171610"/>
              <a:gd name="connsiteY42" fmla="*/ 0 h 373960"/>
              <a:gd name="connsiteX43" fmla="*/ 595313 w 1171610"/>
              <a:gd name="connsiteY43" fmla="*/ 4763 h 373960"/>
              <a:gd name="connsiteX44" fmla="*/ 611982 w 1171610"/>
              <a:gd name="connsiteY44" fmla="*/ 14288 h 373960"/>
              <a:gd name="connsiteX45" fmla="*/ 628650 w 1171610"/>
              <a:gd name="connsiteY45" fmla="*/ 16669 h 373960"/>
              <a:gd name="connsiteX46" fmla="*/ 645319 w 1171610"/>
              <a:gd name="connsiteY46" fmla="*/ 21431 h 373960"/>
              <a:gd name="connsiteX47" fmla="*/ 657225 w 1171610"/>
              <a:gd name="connsiteY47" fmla="*/ 23813 h 373960"/>
              <a:gd name="connsiteX48" fmla="*/ 666750 w 1171610"/>
              <a:gd name="connsiteY48" fmla="*/ 26194 h 373960"/>
              <a:gd name="connsiteX49" fmla="*/ 673894 w 1171610"/>
              <a:gd name="connsiteY49" fmla="*/ 30956 h 373960"/>
              <a:gd name="connsiteX50" fmla="*/ 697707 w 1171610"/>
              <a:gd name="connsiteY50" fmla="*/ 35719 h 373960"/>
              <a:gd name="connsiteX51" fmla="*/ 704850 w 1171610"/>
              <a:gd name="connsiteY51" fmla="*/ 40481 h 373960"/>
              <a:gd name="connsiteX52" fmla="*/ 731044 w 1171610"/>
              <a:gd name="connsiteY52" fmla="*/ 45244 h 373960"/>
              <a:gd name="connsiteX53" fmla="*/ 754857 w 1171610"/>
              <a:gd name="connsiteY53" fmla="*/ 54769 h 373960"/>
              <a:gd name="connsiteX54" fmla="*/ 771525 w 1171610"/>
              <a:gd name="connsiteY54" fmla="*/ 59531 h 373960"/>
              <a:gd name="connsiteX55" fmla="*/ 785813 w 1171610"/>
              <a:gd name="connsiteY55" fmla="*/ 64294 h 373960"/>
              <a:gd name="connsiteX56" fmla="*/ 795338 w 1171610"/>
              <a:gd name="connsiteY56" fmla="*/ 69056 h 373960"/>
              <a:gd name="connsiteX57" fmla="*/ 807244 w 1171610"/>
              <a:gd name="connsiteY57" fmla="*/ 73819 h 373960"/>
              <a:gd name="connsiteX58" fmla="*/ 821532 w 1171610"/>
              <a:gd name="connsiteY58" fmla="*/ 78581 h 373960"/>
              <a:gd name="connsiteX59" fmla="*/ 845344 w 1171610"/>
              <a:gd name="connsiteY59" fmla="*/ 88106 h 373960"/>
              <a:gd name="connsiteX60" fmla="*/ 857250 w 1171610"/>
              <a:gd name="connsiteY60" fmla="*/ 92869 h 373960"/>
              <a:gd name="connsiteX61" fmla="*/ 871538 w 1171610"/>
              <a:gd name="connsiteY61" fmla="*/ 97631 h 373960"/>
              <a:gd name="connsiteX62" fmla="*/ 892969 w 1171610"/>
              <a:gd name="connsiteY62" fmla="*/ 107156 h 373960"/>
              <a:gd name="connsiteX63" fmla="*/ 900113 w 1171610"/>
              <a:gd name="connsiteY63" fmla="*/ 114300 h 373960"/>
              <a:gd name="connsiteX64" fmla="*/ 907257 w 1171610"/>
              <a:gd name="connsiteY64" fmla="*/ 116681 h 373960"/>
              <a:gd name="connsiteX65" fmla="*/ 935832 w 1171610"/>
              <a:gd name="connsiteY65" fmla="*/ 119063 h 373960"/>
              <a:gd name="connsiteX66" fmla="*/ 1014413 w 1171610"/>
              <a:gd name="connsiteY66" fmla="*/ 121444 h 373960"/>
              <a:gd name="connsiteX67" fmla="*/ 1062038 w 1171610"/>
              <a:gd name="connsiteY67" fmla="*/ 123825 h 373960"/>
              <a:gd name="connsiteX68" fmla="*/ 1078707 w 1171610"/>
              <a:gd name="connsiteY68" fmla="*/ 126206 h 373960"/>
              <a:gd name="connsiteX69" fmla="*/ 1104900 w 1171610"/>
              <a:gd name="connsiteY69" fmla="*/ 128588 h 373960"/>
              <a:gd name="connsiteX70" fmla="*/ 1112044 w 1171610"/>
              <a:gd name="connsiteY70" fmla="*/ 130969 h 373960"/>
              <a:gd name="connsiteX71" fmla="*/ 1126332 w 1171610"/>
              <a:gd name="connsiteY71" fmla="*/ 133350 h 373960"/>
              <a:gd name="connsiteX72" fmla="*/ 1157288 w 1171610"/>
              <a:gd name="connsiteY72" fmla="*/ 138113 h 373960"/>
              <a:gd name="connsiteX73" fmla="*/ 1164432 w 1171610"/>
              <a:gd name="connsiteY73" fmla="*/ 142875 h 373960"/>
              <a:gd name="connsiteX74" fmla="*/ 1171575 w 1171610"/>
              <a:gd name="connsiteY74" fmla="*/ 152400 h 373960"/>
              <a:gd name="connsiteX75" fmla="*/ 1166813 w 1171610"/>
              <a:gd name="connsiteY75" fmla="*/ 159544 h 373960"/>
              <a:gd name="connsiteX76" fmla="*/ 1147763 w 1171610"/>
              <a:gd name="connsiteY76" fmla="*/ 169069 h 373960"/>
              <a:gd name="connsiteX77" fmla="*/ 1138238 w 1171610"/>
              <a:gd name="connsiteY77" fmla="*/ 176213 h 373960"/>
              <a:gd name="connsiteX78" fmla="*/ 1143000 w 1171610"/>
              <a:gd name="connsiteY78" fmla="*/ 214313 h 373960"/>
              <a:gd name="connsiteX79" fmla="*/ 1145382 w 1171610"/>
              <a:gd name="connsiteY79" fmla="*/ 230981 h 373960"/>
              <a:gd name="connsiteX80" fmla="*/ 1140619 w 1171610"/>
              <a:gd name="connsiteY80" fmla="*/ 321469 h 373960"/>
              <a:gd name="connsiteX81" fmla="*/ 1138238 w 1171610"/>
              <a:gd name="connsiteY81" fmla="*/ 357188 h 373960"/>
              <a:gd name="connsiteX82" fmla="*/ 1123950 w 1171610"/>
              <a:gd name="connsiteY82" fmla="*/ 359569 h 373960"/>
              <a:gd name="connsiteX83" fmla="*/ 1131094 w 1171610"/>
              <a:gd name="connsiteY83" fmla="*/ 371476 h 373960"/>
              <a:gd name="connsiteX84" fmla="*/ 1059657 w 1171610"/>
              <a:gd name="connsiteY84" fmla="*/ 371476 h 373960"/>
              <a:gd name="connsiteX85" fmla="*/ 964407 w 1171610"/>
              <a:gd name="connsiteY85" fmla="*/ 369094 h 373960"/>
              <a:gd name="connsiteX86" fmla="*/ 1143000 w 1171610"/>
              <a:gd name="connsiteY86" fmla="*/ 373857 h 373960"/>
              <a:gd name="connsiteX87" fmla="*/ 471488 w 1171610"/>
              <a:gd name="connsiteY87" fmla="*/ 366713 h 373960"/>
              <a:gd name="connsiteX88" fmla="*/ 411957 w 1171610"/>
              <a:gd name="connsiteY88" fmla="*/ 361951 h 373960"/>
              <a:gd name="connsiteX89" fmla="*/ 385763 w 1171610"/>
              <a:gd name="connsiteY89" fmla="*/ 364332 h 373960"/>
              <a:gd name="connsiteX90" fmla="*/ 1171610 w 1171610"/>
              <a:gd name="connsiteY90" fmla="*/ 373857 h 373960"/>
              <a:gd name="connsiteX91" fmla="*/ 276225 w 1171610"/>
              <a:gd name="connsiteY91" fmla="*/ 369094 h 373960"/>
              <a:gd name="connsiteX92" fmla="*/ 292894 w 1171610"/>
              <a:gd name="connsiteY92" fmla="*/ 364331 h 373960"/>
              <a:gd name="connsiteX93" fmla="*/ 221457 w 1171610"/>
              <a:gd name="connsiteY93" fmla="*/ 359570 h 373960"/>
              <a:gd name="connsiteX94" fmla="*/ 166688 w 1171610"/>
              <a:gd name="connsiteY94" fmla="*/ 357189 h 373960"/>
              <a:gd name="connsiteX95" fmla="*/ 128588 w 1171610"/>
              <a:gd name="connsiteY95" fmla="*/ 369094 h 373960"/>
              <a:gd name="connsiteX96" fmla="*/ 21432 w 1171610"/>
              <a:gd name="connsiteY96" fmla="*/ 354806 h 373960"/>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166688 w 1171610"/>
              <a:gd name="connsiteY94" fmla="*/ 357189 h 373981"/>
              <a:gd name="connsiteX95" fmla="*/ 128588 w 1171610"/>
              <a:gd name="connsiteY95" fmla="*/ 369094 h 373981"/>
              <a:gd name="connsiteX96" fmla="*/ 21432 w 1171610"/>
              <a:gd name="connsiteY96" fmla="*/ 354806 h 373981"/>
              <a:gd name="connsiteX0" fmla="*/ 21432 w 1171610"/>
              <a:gd name="connsiteY0" fmla="*/ 354806 h 373981"/>
              <a:gd name="connsiteX1" fmla="*/ 19050 w 1171610"/>
              <a:gd name="connsiteY1" fmla="*/ 321469 h 373981"/>
              <a:gd name="connsiteX2" fmla="*/ 16669 w 1171610"/>
              <a:gd name="connsiteY2" fmla="*/ 314325 h 373981"/>
              <a:gd name="connsiteX3" fmla="*/ 14288 w 1171610"/>
              <a:gd name="connsiteY3" fmla="*/ 276225 h 373981"/>
              <a:gd name="connsiteX4" fmla="*/ 4763 w 1171610"/>
              <a:gd name="connsiteY4" fmla="*/ 171450 h 373981"/>
              <a:gd name="connsiteX5" fmla="*/ 0 w 1171610"/>
              <a:gd name="connsiteY5" fmla="*/ 164306 h 373981"/>
              <a:gd name="connsiteX6" fmla="*/ 7144 w 1171610"/>
              <a:gd name="connsiteY6" fmla="*/ 154781 h 373981"/>
              <a:gd name="connsiteX7" fmla="*/ 35719 w 1171610"/>
              <a:gd name="connsiteY7" fmla="*/ 142875 h 373981"/>
              <a:gd name="connsiteX8" fmla="*/ 57150 w 1171610"/>
              <a:gd name="connsiteY8" fmla="*/ 138113 h 373981"/>
              <a:gd name="connsiteX9" fmla="*/ 71438 w 1171610"/>
              <a:gd name="connsiteY9" fmla="*/ 135731 h 373981"/>
              <a:gd name="connsiteX10" fmla="*/ 90488 w 1171610"/>
              <a:gd name="connsiteY10" fmla="*/ 130969 h 373981"/>
              <a:gd name="connsiteX11" fmla="*/ 102394 w 1171610"/>
              <a:gd name="connsiteY11" fmla="*/ 128588 h 373981"/>
              <a:gd name="connsiteX12" fmla="*/ 121444 w 1171610"/>
              <a:gd name="connsiteY12" fmla="*/ 123825 h 373981"/>
              <a:gd name="connsiteX13" fmla="*/ 152400 w 1171610"/>
              <a:gd name="connsiteY13" fmla="*/ 119063 h 373981"/>
              <a:gd name="connsiteX14" fmla="*/ 176213 w 1171610"/>
              <a:gd name="connsiteY14" fmla="*/ 116681 h 373981"/>
              <a:gd name="connsiteX15" fmla="*/ 185738 w 1171610"/>
              <a:gd name="connsiteY15" fmla="*/ 114300 h 373981"/>
              <a:gd name="connsiteX16" fmla="*/ 276225 w 1171610"/>
              <a:gd name="connsiteY16" fmla="*/ 119063 h 373981"/>
              <a:gd name="connsiteX17" fmla="*/ 290513 w 1171610"/>
              <a:gd name="connsiteY17" fmla="*/ 116681 h 373981"/>
              <a:gd name="connsiteX18" fmla="*/ 304800 w 1171610"/>
              <a:gd name="connsiteY18" fmla="*/ 104775 h 373981"/>
              <a:gd name="connsiteX19" fmla="*/ 316707 w 1171610"/>
              <a:gd name="connsiteY19" fmla="*/ 102394 h 373981"/>
              <a:gd name="connsiteX20" fmla="*/ 330994 w 1171610"/>
              <a:gd name="connsiteY20" fmla="*/ 97631 h 373981"/>
              <a:gd name="connsiteX21" fmla="*/ 338138 w 1171610"/>
              <a:gd name="connsiteY21" fmla="*/ 95250 h 373981"/>
              <a:gd name="connsiteX22" fmla="*/ 345282 w 1171610"/>
              <a:gd name="connsiteY22" fmla="*/ 90488 h 373981"/>
              <a:gd name="connsiteX23" fmla="*/ 357188 w 1171610"/>
              <a:gd name="connsiteY23" fmla="*/ 88106 h 373981"/>
              <a:gd name="connsiteX24" fmla="*/ 390525 w 1171610"/>
              <a:gd name="connsiteY24" fmla="*/ 76200 h 373981"/>
              <a:gd name="connsiteX25" fmla="*/ 397669 w 1171610"/>
              <a:gd name="connsiteY25" fmla="*/ 71438 h 373981"/>
              <a:gd name="connsiteX26" fmla="*/ 409575 w 1171610"/>
              <a:gd name="connsiteY26" fmla="*/ 69056 h 373981"/>
              <a:gd name="connsiteX27" fmla="*/ 419100 w 1171610"/>
              <a:gd name="connsiteY27" fmla="*/ 66675 h 373981"/>
              <a:gd name="connsiteX28" fmla="*/ 435769 w 1171610"/>
              <a:gd name="connsiteY28" fmla="*/ 61913 h 373981"/>
              <a:gd name="connsiteX29" fmla="*/ 450057 w 1171610"/>
              <a:gd name="connsiteY29" fmla="*/ 57150 h 373981"/>
              <a:gd name="connsiteX30" fmla="*/ 461963 w 1171610"/>
              <a:gd name="connsiteY30" fmla="*/ 54769 h 373981"/>
              <a:gd name="connsiteX31" fmla="*/ 469107 w 1171610"/>
              <a:gd name="connsiteY31" fmla="*/ 50006 h 373981"/>
              <a:gd name="connsiteX32" fmla="*/ 481013 w 1171610"/>
              <a:gd name="connsiteY32" fmla="*/ 47625 h 373981"/>
              <a:gd name="connsiteX33" fmla="*/ 490538 w 1171610"/>
              <a:gd name="connsiteY33" fmla="*/ 45244 h 373981"/>
              <a:gd name="connsiteX34" fmla="*/ 502444 w 1171610"/>
              <a:gd name="connsiteY34" fmla="*/ 38100 h 373981"/>
              <a:gd name="connsiteX35" fmla="*/ 511969 w 1171610"/>
              <a:gd name="connsiteY35" fmla="*/ 35719 h 373981"/>
              <a:gd name="connsiteX36" fmla="*/ 519113 w 1171610"/>
              <a:gd name="connsiteY36" fmla="*/ 33338 h 373981"/>
              <a:gd name="connsiteX37" fmla="*/ 528638 w 1171610"/>
              <a:gd name="connsiteY37" fmla="*/ 28575 h 373981"/>
              <a:gd name="connsiteX38" fmla="*/ 542925 w 1171610"/>
              <a:gd name="connsiteY38" fmla="*/ 23813 h 373981"/>
              <a:gd name="connsiteX39" fmla="*/ 552450 w 1171610"/>
              <a:gd name="connsiteY39" fmla="*/ 16669 h 373981"/>
              <a:gd name="connsiteX40" fmla="*/ 559594 w 1171610"/>
              <a:gd name="connsiteY40" fmla="*/ 14288 h 373981"/>
              <a:gd name="connsiteX41" fmla="*/ 576263 w 1171610"/>
              <a:gd name="connsiteY41" fmla="*/ 2381 h 373981"/>
              <a:gd name="connsiteX42" fmla="*/ 583407 w 1171610"/>
              <a:gd name="connsiteY42" fmla="*/ 0 h 373981"/>
              <a:gd name="connsiteX43" fmla="*/ 595313 w 1171610"/>
              <a:gd name="connsiteY43" fmla="*/ 4763 h 373981"/>
              <a:gd name="connsiteX44" fmla="*/ 611982 w 1171610"/>
              <a:gd name="connsiteY44" fmla="*/ 14288 h 373981"/>
              <a:gd name="connsiteX45" fmla="*/ 628650 w 1171610"/>
              <a:gd name="connsiteY45" fmla="*/ 16669 h 373981"/>
              <a:gd name="connsiteX46" fmla="*/ 645319 w 1171610"/>
              <a:gd name="connsiteY46" fmla="*/ 21431 h 373981"/>
              <a:gd name="connsiteX47" fmla="*/ 657225 w 1171610"/>
              <a:gd name="connsiteY47" fmla="*/ 23813 h 373981"/>
              <a:gd name="connsiteX48" fmla="*/ 666750 w 1171610"/>
              <a:gd name="connsiteY48" fmla="*/ 26194 h 373981"/>
              <a:gd name="connsiteX49" fmla="*/ 673894 w 1171610"/>
              <a:gd name="connsiteY49" fmla="*/ 30956 h 373981"/>
              <a:gd name="connsiteX50" fmla="*/ 697707 w 1171610"/>
              <a:gd name="connsiteY50" fmla="*/ 35719 h 373981"/>
              <a:gd name="connsiteX51" fmla="*/ 704850 w 1171610"/>
              <a:gd name="connsiteY51" fmla="*/ 40481 h 373981"/>
              <a:gd name="connsiteX52" fmla="*/ 731044 w 1171610"/>
              <a:gd name="connsiteY52" fmla="*/ 45244 h 373981"/>
              <a:gd name="connsiteX53" fmla="*/ 754857 w 1171610"/>
              <a:gd name="connsiteY53" fmla="*/ 54769 h 373981"/>
              <a:gd name="connsiteX54" fmla="*/ 771525 w 1171610"/>
              <a:gd name="connsiteY54" fmla="*/ 59531 h 373981"/>
              <a:gd name="connsiteX55" fmla="*/ 785813 w 1171610"/>
              <a:gd name="connsiteY55" fmla="*/ 64294 h 373981"/>
              <a:gd name="connsiteX56" fmla="*/ 795338 w 1171610"/>
              <a:gd name="connsiteY56" fmla="*/ 69056 h 373981"/>
              <a:gd name="connsiteX57" fmla="*/ 807244 w 1171610"/>
              <a:gd name="connsiteY57" fmla="*/ 73819 h 373981"/>
              <a:gd name="connsiteX58" fmla="*/ 821532 w 1171610"/>
              <a:gd name="connsiteY58" fmla="*/ 78581 h 373981"/>
              <a:gd name="connsiteX59" fmla="*/ 845344 w 1171610"/>
              <a:gd name="connsiteY59" fmla="*/ 88106 h 373981"/>
              <a:gd name="connsiteX60" fmla="*/ 857250 w 1171610"/>
              <a:gd name="connsiteY60" fmla="*/ 92869 h 373981"/>
              <a:gd name="connsiteX61" fmla="*/ 871538 w 1171610"/>
              <a:gd name="connsiteY61" fmla="*/ 97631 h 373981"/>
              <a:gd name="connsiteX62" fmla="*/ 892969 w 1171610"/>
              <a:gd name="connsiteY62" fmla="*/ 107156 h 373981"/>
              <a:gd name="connsiteX63" fmla="*/ 900113 w 1171610"/>
              <a:gd name="connsiteY63" fmla="*/ 114300 h 373981"/>
              <a:gd name="connsiteX64" fmla="*/ 907257 w 1171610"/>
              <a:gd name="connsiteY64" fmla="*/ 116681 h 373981"/>
              <a:gd name="connsiteX65" fmla="*/ 935832 w 1171610"/>
              <a:gd name="connsiteY65" fmla="*/ 119063 h 373981"/>
              <a:gd name="connsiteX66" fmla="*/ 1014413 w 1171610"/>
              <a:gd name="connsiteY66" fmla="*/ 121444 h 373981"/>
              <a:gd name="connsiteX67" fmla="*/ 1062038 w 1171610"/>
              <a:gd name="connsiteY67" fmla="*/ 123825 h 373981"/>
              <a:gd name="connsiteX68" fmla="*/ 1078707 w 1171610"/>
              <a:gd name="connsiteY68" fmla="*/ 126206 h 373981"/>
              <a:gd name="connsiteX69" fmla="*/ 1104900 w 1171610"/>
              <a:gd name="connsiteY69" fmla="*/ 128588 h 373981"/>
              <a:gd name="connsiteX70" fmla="*/ 1112044 w 1171610"/>
              <a:gd name="connsiteY70" fmla="*/ 130969 h 373981"/>
              <a:gd name="connsiteX71" fmla="*/ 1126332 w 1171610"/>
              <a:gd name="connsiteY71" fmla="*/ 133350 h 373981"/>
              <a:gd name="connsiteX72" fmla="*/ 1157288 w 1171610"/>
              <a:gd name="connsiteY72" fmla="*/ 138113 h 373981"/>
              <a:gd name="connsiteX73" fmla="*/ 1164432 w 1171610"/>
              <a:gd name="connsiteY73" fmla="*/ 142875 h 373981"/>
              <a:gd name="connsiteX74" fmla="*/ 1171575 w 1171610"/>
              <a:gd name="connsiteY74" fmla="*/ 152400 h 373981"/>
              <a:gd name="connsiteX75" fmla="*/ 1166813 w 1171610"/>
              <a:gd name="connsiteY75" fmla="*/ 159544 h 373981"/>
              <a:gd name="connsiteX76" fmla="*/ 1147763 w 1171610"/>
              <a:gd name="connsiteY76" fmla="*/ 169069 h 373981"/>
              <a:gd name="connsiteX77" fmla="*/ 1138238 w 1171610"/>
              <a:gd name="connsiteY77" fmla="*/ 176213 h 373981"/>
              <a:gd name="connsiteX78" fmla="*/ 1143000 w 1171610"/>
              <a:gd name="connsiteY78" fmla="*/ 214313 h 373981"/>
              <a:gd name="connsiteX79" fmla="*/ 1145382 w 1171610"/>
              <a:gd name="connsiteY79" fmla="*/ 230981 h 373981"/>
              <a:gd name="connsiteX80" fmla="*/ 1140619 w 1171610"/>
              <a:gd name="connsiteY80" fmla="*/ 321469 h 373981"/>
              <a:gd name="connsiteX81" fmla="*/ 1138238 w 1171610"/>
              <a:gd name="connsiteY81" fmla="*/ 357188 h 373981"/>
              <a:gd name="connsiteX82" fmla="*/ 1123950 w 1171610"/>
              <a:gd name="connsiteY82" fmla="*/ 359569 h 373981"/>
              <a:gd name="connsiteX83" fmla="*/ 1131094 w 1171610"/>
              <a:gd name="connsiteY83" fmla="*/ 371476 h 373981"/>
              <a:gd name="connsiteX84" fmla="*/ 1059657 w 1171610"/>
              <a:gd name="connsiteY84" fmla="*/ 371476 h 373981"/>
              <a:gd name="connsiteX85" fmla="*/ 964407 w 1171610"/>
              <a:gd name="connsiteY85" fmla="*/ 369094 h 373981"/>
              <a:gd name="connsiteX86" fmla="*/ 1143000 w 1171610"/>
              <a:gd name="connsiteY86" fmla="*/ 373857 h 373981"/>
              <a:gd name="connsiteX87" fmla="*/ 471488 w 1171610"/>
              <a:gd name="connsiteY87" fmla="*/ 366713 h 373981"/>
              <a:gd name="connsiteX88" fmla="*/ 411957 w 1171610"/>
              <a:gd name="connsiteY88" fmla="*/ 361951 h 373981"/>
              <a:gd name="connsiteX89" fmla="*/ 385763 w 1171610"/>
              <a:gd name="connsiteY89" fmla="*/ 364332 h 373981"/>
              <a:gd name="connsiteX90" fmla="*/ 1171610 w 1171610"/>
              <a:gd name="connsiteY90" fmla="*/ 373857 h 373981"/>
              <a:gd name="connsiteX91" fmla="*/ 276225 w 1171610"/>
              <a:gd name="connsiteY91" fmla="*/ 369094 h 373981"/>
              <a:gd name="connsiteX92" fmla="*/ 247650 w 1171610"/>
              <a:gd name="connsiteY92" fmla="*/ 359569 h 373981"/>
              <a:gd name="connsiteX93" fmla="*/ 221457 w 1171610"/>
              <a:gd name="connsiteY93" fmla="*/ 359570 h 373981"/>
              <a:gd name="connsiteX94" fmla="*/ 207169 w 1171610"/>
              <a:gd name="connsiteY94" fmla="*/ 366713 h 373981"/>
              <a:gd name="connsiteX95" fmla="*/ 128588 w 1171610"/>
              <a:gd name="connsiteY95" fmla="*/ 369094 h 373981"/>
              <a:gd name="connsiteX96" fmla="*/ 21432 w 1171610"/>
              <a:gd name="connsiteY96" fmla="*/ 354806 h 373981"/>
              <a:gd name="connsiteX0" fmla="*/ 21432 w 1171610"/>
              <a:gd name="connsiteY0" fmla="*/ 354806 h 373857"/>
              <a:gd name="connsiteX1" fmla="*/ 19050 w 1171610"/>
              <a:gd name="connsiteY1" fmla="*/ 321469 h 373857"/>
              <a:gd name="connsiteX2" fmla="*/ 16669 w 1171610"/>
              <a:gd name="connsiteY2" fmla="*/ 314325 h 373857"/>
              <a:gd name="connsiteX3" fmla="*/ 14288 w 1171610"/>
              <a:gd name="connsiteY3" fmla="*/ 276225 h 373857"/>
              <a:gd name="connsiteX4" fmla="*/ 4763 w 1171610"/>
              <a:gd name="connsiteY4" fmla="*/ 171450 h 373857"/>
              <a:gd name="connsiteX5" fmla="*/ 0 w 1171610"/>
              <a:gd name="connsiteY5" fmla="*/ 164306 h 373857"/>
              <a:gd name="connsiteX6" fmla="*/ 7144 w 1171610"/>
              <a:gd name="connsiteY6" fmla="*/ 154781 h 373857"/>
              <a:gd name="connsiteX7" fmla="*/ 35719 w 1171610"/>
              <a:gd name="connsiteY7" fmla="*/ 142875 h 373857"/>
              <a:gd name="connsiteX8" fmla="*/ 57150 w 1171610"/>
              <a:gd name="connsiteY8" fmla="*/ 138113 h 373857"/>
              <a:gd name="connsiteX9" fmla="*/ 71438 w 1171610"/>
              <a:gd name="connsiteY9" fmla="*/ 135731 h 373857"/>
              <a:gd name="connsiteX10" fmla="*/ 90488 w 1171610"/>
              <a:gd name="connsiteY10" fmla="*/ 130969 h 373857"/>
              <a:gd name="connsiteX11" fmla="*/ 102394 w 1171610"/>
              <a:gd name="connsiteY11" fmla="*/ 128588 h 373857"/>
              <a:gd name="connsiteX12" fmla="*/ 121444 w 1171610"/>
              <a:gd name="connsiteY12" fmla="*/ 123825 h 373857"/>
              <a:gd name="connsiteX13" fmla="*/ 152400 w 1171610"/>
              <a:gd name="connsiteY13" fmla="*/ 119063 h 373857"/>
              <a:gd name="connsiteX14" fmla="*/ 176213 w 1171610"/>
              <a:gd name="connsiteY14" fmla="*/ 116681 h 373857"/>
              <a:gd name="connsiteX15" fmla="*/ 185738 w 1171610"/>
              <a:gd name="connsiteY15" fmla="*/ 114300 h 373857"/>
              <a:gd name="connsiteX16" fmla="*/ 276225 w 1171610"/>
              <a:gd name="connsiteY16" fmla="*/ 119063 h 373857"/>
              <a:gd name="connsiteX17" fmla="*/ 290513 w 1171610"/>
              <a:gd name="connsiteY17" fmla="*/ 116681 h 373857"/>
              <a:gd name="connsiteX18" fmla="*/ 304800 w 1171610"/>
              <a:gd name="connsiteY18" fmla="*/ 104775 h 373857"/>
              <a:gd name="connsiteX19" fmla="*/ 316707 w 1171610"/>
              <a:gd name="connsiteY19" fmla="*/ 102394 h 373857"/>
              <a:gd name="connsiteX20" fmla="*/ 330994 w 1171610"/>
              <a:gd name="connsiteY20" fmla="*/ 97631 h 373857"/>
              <a:gd name="connsiteX21" fmla="*/ 338138 w 1171610"/>
              <a:gd name="connsiteY21" fmla="*/ 95250 h 373857"/>
              <a:gd name="connsiteX22" fmla="*/ 345282 w 1171610"/>
              <a:gd name="connsiteY22" fmla="*/ 90488 h 373857"/>
              <a:gd name="connsiteX23" fmla="*/ 357188 w 1171610"/>
              <a:gd name="connsiteY23" fmla="*/ 88106 h 373857"/>
              <a:gd name="connsiteX24" fmla="*/ 390525 w 1171610"/>
              <a:gd name="connsiteY24" fmla="*/ 76200 h 373857"/>
              <a:gd name="connsiteX25" fmla="*/ 397669 w 1171610"/>
              <a:gd name="connsiteY25" fmla="*/ 71438 h 373857"/>
              <a:gd name="connsiteX26" fmla="*/ 409575 w 1171610"/>
              <a:gd name="connsiteY26" fmla="*/ 69056 h 373857"/>
              <a:gd name="connsiteX27" fmla="*/ 419100 w 1171610"/>
              <a:gd name="connsiteY27" fmla="*/ 66675 h 373857"/>
              <a:gd name="connsiteX28" fmla="*/ 435769 w 1171610"/>
              <a:gd name="connsiteY28" fmla="*/ 61913 h 373857"/>
              <a:gd name="connsiteX29" fmla="*/ 450057 w 1171610"/>
              <a:gd name="connsiteY29" fmla="*/ 57150 h 373857"/>
              <a:gd name="connsiteX30" fmla="*/ 461963 w 1171610"/>
              <a:gd name="connsiteY30" fmla="*/ 54769 h 373857"/>
              <a:gd name="connsiteX31" fmla="*/ 469107 w 1171610"/>
              <a:gd name="connsiteY31" fmla="*/ 50006 h 373857"/>
              <a:gd name="connsiteX32" fmla="*/ 481013 w 1171610"/>
              <a:gd name="connsiteY32" fmla="*/ 47625 h 373857"/>
              <a:gd name="connsiteX33" fmla="*/ 490538 w 1171610"/>
              <a:gd name="connsiteY33" fmla="*/ 45244 h 373857"/>
              <a:gd name="connsiteX34" fmla="*/ 502444 w 1171610"/>
              <a:gd name="connsiteY34" fmla="*/ 38100 h 373857"/>
              <a:gd name="connsiteX35" fmla="*/ 511969 w 1171610"/>
              <a:gd name="connsiteY35" fmla="*/ 35719 h 373857"/>
              <a:gd name="connsiteX36" fmla="*/ 519113 w 1171610"/>
              <a:gd name="connsiteY36" fmla="*/ 33338 h 373857"/>
              <a:gd name="connsiteX37" fmla="*/ 528638 w 1171610"/>
              <a:gd name="connsiteY37" fmla="*/ 28575 h 373857"/>
              <a:gd name="connsiteX38" fmla="*/ 542925 w 1171610"/>
              <a:gd name="connsiteY38" fmla="*/ 23813 h 373857"/>
              <a:gd name="connsiteX39" fmla="*/ 552450 w 1171610"/>
              <a:gd name="connsiteY39" fmla="*/ 16669 h 373857"/>
              <a:gd name="connsiteX40" fmla="*/ 559594 w 1171610"/>
              <a:gd name="connsiteY40" fmla="*/ 14288 h 373857"/>
              <a:gd name="connsiteX41" fmla="*/ 576263 w 1171610"/>
              <a:gd name="connsiteY41" fmla="*/ 2381 h 373857"/>
              <a:gd name="connsiteX42" fmla="*/ 583407 w 1171610"/>
              <a:gd name="connsiteY42" fmla="*/ 0 h 373857"/>
              <a:gd name="connsiteX43" fmla="*/ 595313 w 1171610"/>
              <a:gd name="connsiteY43" fmla="*/ 4763 h 373857"/>
              <a:gd name="connsiteX44" fmla="*/ 611982 w 1171610"/>
              <a:gd name="connsiteY44" fmla="*/ 14288 h 373857"/>
              <a:gd name="connsiteX45" fmla="*/ 628650 w 1171610"/>
              <a:gd name="connsiteY45" fmla="*/ 16669 h 373857"/>
              <a:gd name="connsiteX46" fmla="*/ 645319 w 1171610"/>
              <a:gd name="connsiteY46" fmla="*/ 21431 h 373857"/>
              <a:gd name="connsiteX47" fmla="*/ 657225 w 1171610"/>
              <a:gd name="connsiteY47" fmla="*/ 23813 h 373857"/>
              <a:gd name="connsiteX48" fmla="*/ 666750 w 1171610"/>
              <a:gd name="connsiteY48" fmla="*/ 26194 h 373857"/>
              <a:gd name="connsiteX49" fmla="*/ 673894 w 1171610"/>
              <a:gd name="connsiteY49" fmla="*/ 30956 h 373857"/>
              <a:gd name="connsiteX50" fmla="*/ 697707 w 1171610"/>
              <a:gd name="connsiteY50" fmla="*/ 35719 h 373857"/>
              <a:gd name="connsiteX51" fmla="*/ 704850 w 1171610"/>
              <a:gd name="connsiteY51" fmla="*/ 40481 h 373857"/>
              <a:gd name="connsiteX52" fmla="*/ 731044 w 1171610"/>
              <a:gd name="connsiteY52" fmla="*/ 45244 h 373857"/>
              <a:gd name="connsiteX53" fmla="*/ 754857 w 1171610"/>
              <a:gd name="connsiteY53" fmla="*/ 54769 h 373857"/>
              <a:gd name="connsiteX54" fmla="*/ 771525 w 1171610"/>
              <a:gd name="connsiteY54" fmla="*/ 59531 h 373857"/>
              <a:gd name="connsiteX55" fmla="*/ 785813 w 1171610"/>
              <a:gd name="connsiteY55" fmla="*/ 64294 h 373857"/>
              <a:gd name="connsiteX56" fmla="*/ 795338 w 1171610"/>
              <a:gd name="connsiteY56" fmla="*/ 69056 h 373857"/>
              <a:gd name="connsiteX57" fmla="*/ 807244 w 1171610"/>
              <a:gd name="connsiteY57" fmla="*/ 73819 h 373857"/>
              <a:gd name="connsiteX58" fmla="*/ 821532 w 1171610"/>
              <a:gd name="connsiteY58" fmla="*/ 78581 h 373857"/>
              <a:gd name="connsiteX59" fmla="*/ 845344 w 1171610"/>
              <a:gd name="connsiteY59" fmla="*/ 88106 h 373857"/>
              <a:gd name="connsiteX60" fmla="*/ 857250 w 1171610"/>
              <a:gd name="connsiteY60" fmla="*/ 92869 h 373857"/>
              <a:gd name="connsiteX61" fmla="*/ 871538 w 1171610"/>
              <a:gd name="connsiteY61" fmla="*/ 97631 h 373857"/>
              <a:gd name="connsiteX62" fmla="*/ 892969 w 1171610"/>
              <a:gd name="connsiteY62" fmla="*/ 107156 h 373857"/>
              <a:gd name="connsiteX63" fmla="*/ 900113 w 1171610"/>
              <a:gd name="connsiteY63" fmla="*/ 114300 h 373857"/>
              <a:gd name="connsiteX64" fmla="*/ 907257 w 1171610"/>
              <a:gd name="connsiteY64" fmla="*/ 116681 h 373857"/>
              <a:gd name="connsiteX65" fmla="*/ 935832 w 1171610"/>
              <a:gd name="connsiteY65" fmla="*/ 119063 h 373857"/>
              <a:gd name="connsiteX66" fmla="*/ 1014413 w 1171610"/>
              <a:gd name="connsiteY66" fmla="*/ 121444 h 373857"/>
              <a:gd name="connsiteX67" fmla="*/ 1062038 w 1171610"/>
              <a:gd name="connsiteY67" fmla="*/ 123825 h 373857"/>
              <a:gd name="connsiteX68" fmla="*/ 1078707 w 1171610"/>
              <a:gd name="connsiteY68" fmla="*/ 126206 h 373857"/>
              <a:gd name="connsiteX69" fmla="*/ 1104900 w 1171610"/>
              <a:gd name="connsiteY69" fmla="*/ 128588 h 373857"/>
              <a:gd name="connsiteX70" fmla="*/ 1112044 w 1171610"/>
              <a:gd name="connsiteY70" fmla="*/ 130969 h 373857"/>
              <a:gd name="connsiteX71" fmla="*/ 1126332 w 1171610"/>
              <a:gd name="connsiteY71" fmla="*/ 133350 h 373857"/>
              <a:gd name="connsiteX72" fmla="*/ 1157288 w 1171610"/>
              <a:gd name="connsiteY72" fmla="*/ 138113 h 373857"/>
              <a:gd name="connsiteX73" fmla="*/ 1164432 w 1171610"/>
              <a:gd name="connsiteY73" fmla="*/ 142875 h 373857"/>
              <a:gd name="connsiteX74" fmla="*/ 1171575 w 1171610"/>
              <a:gd name="connsiteY74" fmla="*/ 152400 h 373857"/>
              <a:gd name="connsiteX75" fmla="*/ 1166813 w 1171610"/>
              <a:gd name="connsiteY75" fmla="*/ 159544 h 373857"/>
              <a:gd name="connsiteX76" fmla="*/ 1147763 w 1171610"/>
              <a:gd name="connsiteY76" fmla="*/ 169069 h 373857"/>
              <a:gd name="connsiteX77" fmla="*/ 1138238 w 1171610"/>
              <a:gd name="connsiteY77" fmla="*/ 176213 h 373857"/>
              <a:gd name="connsiteX78" fmla="*/ 1143000 w 1171610"/>
              <a:gd name="connsiteY78" fmla="*/ 214313 h 373857"/>
              <a:gd name="connsiteX79" fmla="*/ 1145382 w 1171610"/>
              <a:gd name="connsiteY79" fmla="*/ 230981 h 373857"/>
              <a:gd name="connsiteX80" fmla="*/ 1140619 w 1171610"/>
              <a:gd name="connsiteY80" fmla="*/ 321469 h 373857"/>
              <a:gd name="connsiteX81" fmla="*/ 1138238 w 1171610"/>
              <a:gd name="connsiteY81" fmla="*/ 357188 h 373857"/>
              <a:gd name="connsiteX82" fmla="*/ 1123950 w 1171610"/>
              <a:gd name="connsiteY82" fmla="*/ 359569 h 373857"/>
              <a:gd name="connsiteX83" fmla="*/ 1131094 w 1171610"/>
              <a:gd name="connsiteY83" fmla="*/ 371476 h 373857"/>
              <a:gd name="connsiteX84" fmla="*/ 1059657 w 1171610"/>
              <a:gd name="connsiteY84" fmla="*/ 371476 h 373857"/>
              <a:gd name="connsiteX85" fmla="*/ 964407 w 1171610"/>
              <a:gd name="connsiteY85" fmla="*/ 369094 h 373857"/>
              <a:gd name="connsiteX86" fmla="*/ 1143000 w 1171610"/>
              <a:gd name="connsiteY86" fmla="*/ 373857 h 373857"/>
              <a:gd name="connsiteX87" fmla="*/ 471488 w 1171610"/>
              <a:gd name="connsiteY87" fmla="*/ 366713 h 373857"/>
              <a:gd name="connsiteX88" fmla="*/ 411957 w 1171610"/>
              <a:gd name="connsiteY88" fmla="*/ 361951 h 373857"/>
              <a:gd name="connsiteX89" fmla="*/ 385763 w 1171610"/>
              <a:gd name="connsiteY89" fmla="*/ 364332 h 373857"/>
              <a:gd name="connsiteX90" fmla="*/ 1152525 w 1171610"/>
              <a:gd name="connsiteY90" fmla="*/ 369094 h 373857"/>
              <a:gd name="connsiteX91" fmla="*/ 276225 w 1171610"/>
              <a:gd name="connsiteY91" fmla="*/ 369094 h 373857"/>
              <a:gd name="connsiteX92" fmla="*/ 247650 w 1171610"/>
              <a:gd name="connsiteY92" fmla="*/ 359569 h 373857"/>
              <a:gd name="connsiteX93" fmla="*/ 221457 w 1171610"/>
              <a:gd name="connsiteY93" fmla="*/ 359570 h 373857"/>
              <a:gd name="connsiteX94" fmla="*/ 207169 w 1171610"/>
              <a:gd name="connsiteY94" fmla="*/ 366713 h 373857"/>
              <a:gd name="connsiteX95" fmla="*/ 128588 w 1171610"/>
              <a:gd name="connsiteY95" fmla="*/ 369094 h 373857"/>
              <a:gd name="connsiteX96" fmla="*/ 21432 w 1171610"/>
              <a:gd name="connsiteY96" fmla="*/ 354806 h 373857"/>
              <a:gd name="connsiteX0" fmla="*/ 21432 w 1171610"/>
              <a:gd name="connsiteY0" fmla="*/ 354806 h 373980"/>
              <a:gd name="connsiteX1" fmla="*/ 19050 w 1171610"/>
              <a:gd name="connsiteY1" fmla="*/ 321469 h 373980"/>
              <a:gd name="connsiteX2" fmla="*/ 16669 w 1171610"/>
              <a:gd name="connsiteY2" fmla="*/ 314325 h 373980"/>
              <a:gd name="connsiteX3" fmla="*/ 14288 w 1171610"/>
              <a:gd name="connsiteY3" fmla="*/ 276225 h 373980"/>
              <a:gd name="connsiteX4" fmla="*/ 4763 w 1171610"/>
              <a:gd name="connsiteY4" fmla="*/ 171450 h 373980"/>
              <a:gd name="connsiteX5" fmla="*/ 0 w 1171610"/>
              <a:gd name="connsiteY5" fmla="*/ 164306 h 373980"/>
              <a:gd name="connsiteX6" fmla="*/ 7144 w 1171610"/>
              <a:gd name="connsiteY6" fmla="*/ 154781 h 373980"/>
              <a:gd name="connsiteX7" fmla="*/ 35719 w 1171610"/>
              <a:gd name="connsiteY7" fmla="*/ 142875 h 373980"/>
              <a:gd name="connsiteX8" fmla="*/ 57150 w 1171610"/>
              <a:gd name="connsiteY8" fmla="*/ 138113 h 373980"/>
              <a:gd name="connsiteX9" fmla="*/ 71438 w 1171610"/>
              <a:gd name="connsiteY9" fmla="*/ 135731 h 373980"/>
              <a:gd name="connsiteX10" fmla="*/ 90488 w 1171610"/>
              <a:gd name="connsiteY10" fmla="*/ 130969 h 373980"/>
              <a:gd name="connsiteX11" fmla="*/ 102394 w 1171610"/>
              <a:gd name="connsiteY11" fmla="*/ 128588 h 373980"/>
              <a:gd name="connsiteX12" fmla="*/ 121444 w 1171610"/>
              <a:gd name="connsiteY12" fmla="*/ 123825 h 373980"/>
              <a:gd name="connsiteX13" fmla="*/ 152400 w 1171610"/>
              <a:gd name="connsiteY13" fmla="*/ 119063 h 373980"/>
              <a:gd name="connsiteX14" fmla="*/ 176213 w 1171610"/>
              <a:gd name="connsiteY14" fmla="*/ 116681 h 373980"/>
              <a:gd name="connsiteX15" fmla="*/ 185738 w 1171610"/>
              <a:gd name="connsiteY15" fmla="*/ 114300 h 373980"/>
              <a:gd name="connsiteX16" fmla="*/ 276225 w 1171610"/>
              <a:gd name="connsiteY16" fmla="*/ 119063 h 373980"/>
              <a:gd name="connsiteX17" fmla="*/ 290513 w 1171610"/>
              <a:gd name="connsiteY17" fmla="*/ 116681 h 373980"/>
              <a:gd name="connsiteX18" fmla="*/ 304800 w 1171610"/>
              <a:gd name="connsiteY18" fmla="*/ 104775 h 373980"/>
              <a:gd name="connsiteX19" fmla="*/ 316707 w 1171610"/>
              <a:gd name="connsiteY19" fmla="*/ 102394 h 373980"/>
              <a:gd name="connsiteX20" fmla="*/ 330994 w 1171610"/>
              <a:gd name="connsiteY20" fmla="*/ 97631 h 373980"/>
              <a:gd name="connsiteX21" fmla="*/ 338138 w 1171610"/>
              <a:gd name="connsiteY21" fmla="*/ 95250 h 373980"/>
              <a:gd name="connsiteX22" fmla="*/ 345282 w 1171610"/>
              <a:gd name="connsiteY22" fmla="*/ 90488 h 373980"/>
              <a:gd name="connsiteX23" fmla="*/ 357188 w 1171610"/>
              <a:gd name="connsiteY23" fmla="*/ 88106 h 373980"/>
              <a:gd name="connsiteX24" fmla="*/ 390525 w 1171610"/>
              <a:gd name="connsiteY24" fmla="*/ 76200 h 373980"/>
              <a:gd name="connsiteX25" fmla="*/ 397669 w 1171610"/>
              <a:gd name="connsiteY25" fmla="*/ 71438 h 373980"/>
              <a:gd name="connsiteX26" fmla="*/ 409575 w 1171610"/>
              <a:gd name="connsiteY26" fmla="*/ 69056 h 373980"/>
              <a:gd name="connsiteX27" fmla="*/ 419100 w 1171610"/>
              <a:gd name="connsiteY27" fmla="*/ 66675 h 373980"/>
              <a:gd name="connsiteX28" fmla="*/ 435769 w 1171610"/>
              <a:gd name="connsiteY28" fmla="*/ 61913 h 373980"/>
              <a:gd name="connsiteX29" fmla="*/ 450057 w 1171610"/>
              <a:gd name="connsiteY29" fmla="*/ 57150 h 373980"/>
              <a:gd name="connsiteX30" fmla="*/ 461963 w 1171610"/>
              <a:gd name="connsiteY30" fmla="*/ 54769 h 373980"/>
              <a:gd name="connsiteX31" fmla="*/ 469107 w 1171610"/>
              <a:gd name="connsiteY31" fmla="*/ 50006 h 373980"/>
              <a:gd name="connsiteX32" fmla="*/ 481013 w 1171610"/>
              <a:gd name="connsiteY32" fmla="*/ 47625 h 373980"/>
              <a:gd name="connsiteX33" fmla="*/ 490538 w 1171610"/>
              <a:gd name="connsiteY33" fmla="*/ 45244 h 373980"/>
              <a:gd name="connsiteX34" fmla="*/ 502444 w 1171610"/>
              <a:gd name="connsiteY34" fmla="*/ 38100 h 373980"/>
              <a:gd name="connsiteX35" fmla="*/ 511969 w 1171610"/>
              <a:gd name="connsiteY35" fmla="*/ 35719 h 373980"/>
              <a:gd name="connsiteX36" fmla="*/ 519113 w 1171610"/>
              <a:gd name="connsiteY36" fmla="*/ 33338 h 373980"/>
              <a:gd name="connsiteX37" fmla="*/ 528638 w 1171610"/>
              <a:gd name="connsiteY37" fmla="*/ 28575 h 373980"/>
              <a:gd name="connsiteX38" fmla="*/ 542925 w 1171610"/>
              <a:gd name="connsiteY38" fmla="*/ 23813 h 373980"/>
              <a:gd name="connsiteX39" fmla="*/ 552450 w 1171610"/>
              <a:gd name="connsiteY39" fmla="*/ 16669 h 373980"/>
              <a:gd name="connsiteX40" fmla="*/ 559594 w 1171610"/>
              <a:gd name="connsiteY40" fmla="*/ 14288 h 373980"/>
              <a:gd name="connsiteX41" fmla="*/ 576263 w 1171610"/>
              <a:gd name="connsiteY41" fmla="*/ 2381 h 373980"/>
              <a:gd name="connsiteX42" fmla="*/ 583407 w 1171610"/>
              <a:gd name="connsiteY42" fmla="*/ 0 h 373980"/>
              <a:gd name="connsiteX43" fmla="*/ 595313 w 1171610"/>
              <a:gd name="connsiteY43" fmla="*/ 4763 h 373980"/>
              <a:gd name="connsiteX44" fmla="*/ 611982 w 1171610"/>
              <a:gd name="connsiteY44" fmla="*/ 14288 h 373980"/>
              <a:gd name="connsiteX45" fmla="*/ 628650 w 1171610"/>
              <a:gd name="connsiteY45" fmla="*/ 16669 h 373980"/>
              <a:gd name="connsiteX46" fmla="*/ 645319 w 1171610"/>
              <a:gd name="connsiteY46" fmla="*/ 21431 h 373980"/>
              <a:gd name="connsiteX47" fmla="*/ 657225 w 1171610"/>
              <a:gd name="connsiteY47" fmla="*/ 23813 h 373980"/>
              <a:gd name="connsiteX48" fmla="*/ 666750 w 1171610"/>
              <a:gd name="connsiteY48" fmla="*/ 26194 h 373980"/>
              <a:gd name="connsiteX49" fmla="*/ 673894 w 1171610"/>
              <a:gd name="connsiteY49" fmla="*/ 30956 h 373980"/>
              <a:gd name="connsiteX50" fmla="*/ 697707 w 1171610"/>
              <a:gd name="connsiteY50" fmla="*/ 35719 h 373980"/>
              <a:gd name="connsiteX51" fmla="*/ 704850 w 1171610"/>
              <a:gd name="connsiteY51" fmla="*/ 40481 h 373980"/>
              <a:gd name="connsiteX52" fmla="*/ 731044 w 1171610"/>
              <a:gd name="connsiteY52" fmla="*/ 45244 h 373980"/>
              <a:gd name="connsiteX53" fmla="*/ 754857 w 1171610"/>
              <a:gd name="connsiteY53" fmla="*/ 54769 h 373980"/>
              <a:gd name="connsiteX54" fmla="*/ 771525 w 1171610"/>
              <a:gd name="connsiteY54" fmla="*/ 59531 h 373980"/>
              <a:gd name="connsiteX55" fmla="*/ 785813 w 1171610"/>
              <a:gd name="connsiteY55" fmla="*/ 64294 h 373980"/>
              <a:gd name="connsiteX56" fmla="*/ 795338 w 1171610"/>
              <a:gd name="connsiteY56" fmla="*/ 69056 h 373980"/>
              <a:gd name="connsiteX57" fmla="*/ 807244 w 1171610"/>
              <a:gd name="connsiteY57" fmla="*/ 73819 h 373980"/>
              <a:gd name="connsiteX58" fmla="*/ 821532 w 1171610"/>
              <a:gd name="connsiteY58" fmla="*/ 78581 h 373980"/>
              <a:gd name="connsiteX59" fmla="*/ 845344 w 1171610"/>
              <a:gd name="connsiteY59" fmla="*/ 88106 h 373980"/>
              <a:gd name="connsiteX60" fmla="*/ 857250 w 1171610"/>
              <a:gd name="connsiteY60" fmla="*/ 92869 h 373980"/>
              <a:gd name="connsiteX61" fmla="*/ 871538 w 1171610"/>
              <a:gd name="connsiteY61" fmla="*/ 97631 h 373980"/>
              <a:gd name="connsiteX62" fmla="*/ 892969 w 1171610"/>
              <a:gd name="connsiteY62" fmla="*/ 107156 h 373980"/>
              <a:gd name="connsiteX63" fmla="*/ 900113 w 1171610"/>
              <a:gd name="connsiteY63" fmla="*/ 114300 h 373980"/>
              <a:gd name="connsiteX64" fmla="*/ 907257 w 1171610"/>
              <a:gd name="connsiteY64" fmla="*/ 116681 h 373980"/>
              <a:gd name="connsiteX65" fmla="*/ 935832 w 1171610"/>
              <a:gd name="connsiteY65" fmla="*/ 119063 h 373980"/>
              <a:gd name="connsiteX66" fmla="*/ 1014413 w 1171610"/>
              <a:gd name="connsiteY66" fmla="*/ 121444 h 373980"/>
              <a:gd name="connsiteX67" fmla="*/ 1062038 w 1171610"/>
              <a:gd name="connsiteY67" fmla="*/ 123825 h 373980"/>
              <a:gd name="connsiteX68" fmla="*/ 1078707 w 1171610"/>
              <a:gd name="connsiteY68" fmla="*/ 126206 h 373980"/>
              <a:gd name="connsiteX69" fmla="*/ 1104900 w 1171610"/>
              <a:gd name="connsiteY69" fmla="*/ 128588 h 373980"/>
              <a:gd name="connsiteX70" fmla="*/ 1112044 w 1171610"/>
              <a:gd name="connsiteY70" fmla="*/ 130969 h 373980"/>
              <a:gd name="connsiteX71" fmla="*/ 1126332 w 1171610"/>
              <a:gd name="connsiteY71" fmla="*/ 133350 h 373980"/>
              <a:gd name="connsiteX72" fmla="*/ 1157288 w 1171610"/>
              <a:gd name="connsiteY72" fmla="*/ 138113 h 373980"/>
              <a:gd name="connsiteX73" fmla="*/ 1164432 w 1171610"/>
              <a:gd name="connsiteY73" fmla="*/ 142875 h 373980"/>
              <a:gd name="connsiteX74" fmla="*/ 1171575 w 1171610"/>
              <a:gd name="connsiteY74" fmla="*/ 152400 h 373980"/>
              <a:gd name="connsiteX75" fmla="*/ 1166813 w 1171610"/>
              <a:gd name="connsiteY75" fmla="*/ 159544 h 373980"/>
              <a:gd name="connsiteX76" fmla="*/ 1147763 w 1171610"/>
              <a:gd name="connsiteY76" fmla="*/ 169069 h 373980"/>
              <a:gd name="connsiteX77" fmla="*/ 1138238 w 1171610"/>
              <a:gd name="connsiteY77" fmla="*/ 176213 h 373980"/>
              <a:gd name="connsiteX78" fmla="*/ 1143000 w 1171610"/>
              <a:gd name="connsiteY78" fmla="*/ 214313 h 373980"/>
              <a:gd name="connsiteX79" fmla="*/ 1145382 w 1171610"/>
              <a:gd name="connsiteY79" fmla="*/ 230981 h 373980"/>
              <a:gd name="connsiteX80" fmla="*/ 1140619 w 1171610"/>
              <a:gd name="connsiteY80" fmla="*/ 321469 h 373980"/>
              <a:gd name="connsiteX81" fmla="*/ 1138238 w 1171610"/>
              <a:gd name="connsiteY81" fmla="*/ 357188 h 373980"/>
              <a:gd name="connsiteX82" fmla="*/ 1123950 w 1171610"/>
              <a:gd name="connsiteY82" fmla="*/ 359569 h 373980"/>
              <a:gd name="connsiteX83" fmla="*/ 1131094 w 1171610"/>
              <a:gd name="connsiteY83" fmla="*/ 371476 h 373980"/>
              <a:gd name="connsiteX84" fmla="*/ 1059657 w 1171610"/>
              <a:gd name="connsiteY84" fmla="*/ 371476 h 373980"/>
              <a:gd name="connsiteX85" fmla="*/ 964407 w 1171610"/>
              <a:gd name="connsiteY85" fmla="*/ 369094 h 373980"/>
              <a:gd name="connsiteX86" fmla="*/ 1143000 w 1171610"/>
              <a:gd name="connsiteY86" fmla="*/ 373857 h 373980"/>
              <a:gd name="connsiteX87" fmla="*/ 471488 w 1171610"/>
              <a:gd name="connsiteY87" fmla="*/ 366713 h 373980"/>
              <a:gd name="connsiteX88" fmla="*/ 411957 w 1171610"/>
              <a:gd name="connsiteY88" fmla="*/ 361951 h 373980"/>
              <a:gd name="connsiteX89" fmla="*/ 385763 w 1171610"/>
              <a:gd name="connsiteY89" fmla="*/ 364332 h 373980"/>
              <a:gd name="connsiteX90" fmla="*/ 1145382 w 1171610"/>
              <a:gd name="connsiteY90" fmla="*/ 373856 h 373980"/>
              <a:gd name="connsiteX91" fmla="*/ 276225 w 1171610"/>
              <a:gd name="connsiteY91" fmla="*/ 369094 h 373980"/>
              <a:gd name="connsiteX92" fmla="*/ 247650 w 1171610"/>
              <a:gd name="connsiteY92" fmla="*/ 359569 h 373980"/>
              <a:gd name="connsiteX93" fmla="*/ 221457 w 1171610"/>
              <a:gd name="connsiteY93" fmla="*/ 359570 h 373980"/>
              <a:gd name="connsiteX94" fmla="*/ 207169 w 1171610"/>
              <a:gd name="connsiteY94" fmla="*/ 366713 h 373980"/>
              <a:gd name="connsiteX95" fmla="*/ 128588 w 1171610"/>
              <a:gd name="connsiteY95" fmla="*/ 369094 h 373980"/>
              <a:gd name="connsiteX96" fmla="*/ 21432 w 1171610"/>
              <a:gd name="connsiteY96" fmla="*/ 354806 h 37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171610" h="373980">
                <a:moveTo>
                  <a:pt x="21432" y="354806"/>
                </a:moveTo>
                <a:cubicBezTo>
                  <a:pt x="3176" y="346869"/>
                  <a:pt x="20352" y="332533"/>
                  <a:pt x="19050" y="321469"/>
                </a:cubicBezTo>
                <a:cubicBezTo>
                  <a:pt x="18757" y="318976"/>
                  <a:pt x="16932" y="316821"/>
                  <a:pt x="16669" y="314325"/>
                </a:cubicBezTo>
                <a:cubicBezTo>
                  <a:pt x="15337" y="301670"/>
                  <a:pt x="15082" y="288925"/>
                  <a:pt x="14288" y="276225"/>
                </a:cubicBezTo>
                <a:cubicBezTo>
                  <a:pt x="10360" y="115167"/>
                  <a:pt x="35077" y="207826"/>
                  <a:pt x="4763" y="171450"/>
                </a:cubicBezTo>
                <a:cubicBezTo>
                  <a:pt x="2931" y="169251"/>
                  <a:pt x="1588" y="166687"/>
                  <a:pt x="0" y="164306"/>
                </a:cubicBezTo>
                <a:cubicBezTo>
                  <a:pt x="2381" y="161131"/>
                  <a:pt x="4338" y="157587"/>
                  <a:pt x="7144" y="154781"/>
                </a:cubicBezTo>
                <a:cubicBezTo>
                  <a:pt x="13573" y="148353"/>
                  <a:pt x="29941" y="144319"/>
                  <a:pt x="35719" y="142875"/>
                </a:cubicBezTo>
                <a:cubicBezTo>
                  <a:pt x="45915" y="140326"/>
                  <a:pt x="46061" y="140129"/>
                  <a:pt x="57150" y="138113"/>
                </a:cubicBezTo>
                <a:cubicBezTo>
                  <a:pt x="61901" y="137249"/>
                  <a:pt x="66687" y="136595"/>
                  <a:pt x="71438" y="135731"/>
                </a:cubicBezTo>
                <a:cubicBezTo>
                  <a:pt x="103633" y="129877"/>
                  <a:pt x="68448" y="136478"/>
                  <a:pt x="90488" y="130969"/>
                </a:cubicBezTo>
                <a:cubicBezTo>
                  <a:pt x="94414" y="129987"/>
                  <a:pt x="98450" y="129498"/>
                  <a:pt x="102394" y="128588"/>
                </a:cubicBezTo>
                <a:cubicBezTo>
                  <a:pt x="108772" y="127116"/>
                  <a:pt x="114988" y="124901"/>
                  <a:pt x="121444" y="123825"/>
                </a:cubicBezTo>
                <a:cubicBezTo>
                  <a:pt x="131780" y="122103"/>
                  <a:pt x="141981" y="120289"/>
                  <a:pt x="152400" y="119063"/>
                </a:cubicBezTo>
                <a:cubicBezTo>
                  <a:pt x="160323" y="118131"/>
                  <a:pt x="168275" y="117475"/>
                  <a:pt x="176213" y="116681"/>
                </a:cubicBezTo>
                <a:cubicBezTo>
                  <a:pt x="179388" y="115887"/>
                  <a:pt x="182465" y="114300"/>
                  <a:pt x="185738" y="114300"/>
                </a:cubicBezTo>
                <a:cubicBezTo>
                  <a:pt x="242824" y="114300"/>
                  <a:pt x="239106" y="114422"/>
                  <a:pt x="276225" y="119063"/>
                </a:cubicBezTo>
                <a:cubicBezTo>
                  <a:pt x="280988" y="118269"/>
                  <a:pt x="285932" y="118208"/>
                  <a:pt x="290513" y="116681"/>
                </a:cubicBezTo>
                <a:cubicBezTo>
                  <a:pt x="303950" y="112202"/>
                  <a:pt x="291526" y="111412"/>
                  <a:pt x="304800" y="104775"/>
                </a:cubicBezTo>
                <a:cubicBezTo>
                  <a:pt x="308420" y="102965"/>
                  <a:pt x="312802" y="103459"/>
                  <a:pt x="316707" y="102394"/>
                </a:cubicBezTo>
                <a:cubicBezTo>
                  <a:pt x="321550" y="101073"/>
                  <a:pt x="326232" y="99219"/>
                  <a:pt x="330994" y="97631"/>
                </a:cubicBezTo>
                <a:cubicBezTo>
                  <a:pt x="333375" y="96837"/>
                  <a:pt x="336049" y="96642"/>
                  <a:pt x="338138" y="95250"/>
                </a:cubicBezTo>
                <a:cubicBezTo>
                  <a:pt x="340519" y="93663"/>
                  <a:pt x="342602" y="91493"/>
                  <a:pt x="345282" y="90488"/>
                </a:cubicBezTo>
                <a:cubicBezTo>
                  <a:pt x="349072" y="89067"/>
                  <a:pt x="353219" y="88900"/>
                  <a:pt x="357188" y="88106"/>
                </a:cubicBezTo>
                <a:cubicBezTo>
                  <a:pt x="393744" y="69829"/>
                  <a:pt x="346131" y="92343"/>
                  <a:pt x="390525" y="76200"/>
                </a:cubicBezTo>
                <a:cubicBezTo>
                  <a:pt x="393215" y="75222"/>
                  <a:pt x="394989" y="72443"/>
                  <a:pt x="397669" y="71438"/>
                </a:cubicBezTo>
                <a:cubicBezTo>
                  <a:pt x="401459" y="70017"/>
                  <a:pt x="405624" y="69934"/>
                  <a:pt x="409575" y="69056"/>
                </a:cubicBezTo>
                <a:cubicBezTo>
                  <a:pt x="412770" y="68346"/>
                  <a:pt x="415943" y="67536"/>
                  <a:pt x="419100" y="66675"/>
                </a:cubicBezTo>
                <a:cubicBezTo>
                  <a:pt x="424675" y="65155"/>
                  <a:pt x="430246" y="63612"/>
                  <a:pt x="435769" y="61913"/>
                </a:cubicBezTo>
                <a:cubicBezTo>
                  <a:pt x="440567" y="60437"/>
                  <a:pt x="445214" y="58471"/>
                  <a:pt x="450057" y="57150"/>
                </a:cubicBezTo>
                <a:cubicBezTo>
                  <a:pt x="453962" y="56085"/>
                  <a:pt x="457994" y="55563"/>
                  <a:pt x="461963" y="54769"/>
                </a:cubicBezTo>
                <a:cubicBezTo>
                  <a:pt x="464344" y="53181"/>
                  <a:pt x="466427" y="51011"/>
                  <a:pt x="469107" y="50006"/>
                </a:cubicBezTo>
                <a:cubicBezTo>
                  <a:pt x="472897" y="48585"/>
                  <a:pt x="477062" y="48503"/>
                  <a:pt x="481013" y="47625"/>
                </a:cubicBezTo>
                <a:cubicBezTo>
                  <a:pt x="484208" y="46915"/>
                  <a:pt x="487363" y="46038"/>
                  <a:pt x="490538" y="45244"/>
                </a:cubicBezTo>
                <a:cubicBezTo>
                  <a:pt x="494507" y="42863"/>
                  <a:pt x="498215" y="39980"/>
                  <a:pt x="502444" y="38100"/>
                </a:cubicBezTo>
                <a:cubicBezTo>
                  <a:pt x="505435" y="36771"/>
                  <a:pt x="508822" y="36618"/>
                  <a:pt x="511969" y="35719"/>
                </a:cubicBezTo>
                <a:cubicBezTo>
                  <a:pt x="514383" y="35029"/>
                  <a:pt x="516806" y="34327"/>
                  <a:pt x="519113" y="33338"/>
                </a:cubicBezTo>
                <a:cubicBezTo>
                  <a:pt x="522376" y="31940"/>
                  <a:pt x="525342" y="29893"/>
                  <a:pt x="528638" y="28575"/>
                </a:cubicBezTo>
                <a:cubicBezTo>
                  <a:pt x="533299" y="26711"/>
                  <a:pt x="542925" y="23813"/>
                  <a:pt x="542925" y="23813"/>
                </a:cubicBezTo>
                <a:cubicBezTo>
                  <a:pt x="546100" y="21432"/>
                  <a:pt x="549004" y="18638"/>
                  <a:pt x="552450" y="16669"/>
                </a:cubicBezTo>
                <a:cubicBezTo>
                  <a:pt x="554629" y="15424"/>
                  <a:pt x="557415" y="15533"/>
                  <a:pt x="559594" y="14288"/>
                </a:cubicBezTo>
                <a:cubicBezTo>
                  <a:pt x="567141" y="9975"/>
                  <a:pt x="568894" y="6065"/>
                  <a:pt x="576263" y="2381"/>
                </a:cubicBezTo>
                <a:cubicBezTo>
                  <a:pt x="578508" y="1258"/>
                  <a:pt x="581026" y="794"/>
                  <a:pt x="583407" y="0"/>
                </a:cubicBezTo>
                <a:cubicBezTo>
                  <a:pt x="587376" y="1588"/>
                  <a:pt x="591490" y="2851"/>
                  <a:pt x="595313" y="4763"/>
                </a:cubicBezTo>
                <a:cubicBezTo>
                  <a:pt x="601037" y="7625"/>
                  <a:pt x="605955" y="12136"/>
                  <a:pt x="611982" y="14288"/>
                </a:cubicBezTo>
                <a:cubicBezTo>
                  <a:pt x="617267" y="16176"/>
                  <a:pt x="623128" y="15665"/>
                  <a:pt x="628650" y="16669"/>
                </a:cubicBezTo>
                <a:cubicBezTo>
                  <a:pt x="644967" y="19636"/>
                  <a:pt x="631728" y="18033"/>
                  <a:pt x="645319" y="21431"/>
                </a:cubicBezTo>
                <a:cubicBezTo>
                  <a:pt x="649245" y="22413"/>
                  <a:pt x="653274" y="22935"/>
                  <a:pt x="657225" y="23813"/>
                </a:cubicBezTo>
                <a:cubicBezTo>
                  <a:pt x="660420" y="24523"/>
                  <a:pt x="663575" y="25400"/>
                  <a:pt x="666750" y="26194"/>
                </a:cubicBezTo>
                <a:cubicBezTo>
                  <a:pt x="669131" y="27781"/>
                  <a:pt x="671159" y="30114"/>
                  <a:pt x="673894" y="30956"/>
                </a:cubicBezTo>
                <a:cubicBezTo>
                  <a:pt x="681631" y="33337"/>
                  <a:pt x="697707" y="35719"/>
                  <a:pt x="697707" y="35719"/>
                </a:cubicBezTo>
                <a:cubicBezTo>
                  <a:pt x="700088" y="37306"/>
                  <a:pt x="702291" y="39201"/>
                  <a:pt x="704850" y="40481"/>
                </a:cubicBezTo>
                <a:cubicBezTo>
                  <a:pt x="712194" y="44153"/>
                  <a:pt x="724469" y="44422"/>
                  <a:pt x="731044" y="45244"/>
                </a:cubicBezTo>
                <a:cubicBezTo>
                  <a:pt x="763556" y="56080"/>
                  <a:pt x="730337" y="44259"/>
                  <a:pt x="754857" y="54769"/>
                </a:cubicBezTo>
                <a:cubicBezTo>
                  <a:pt x="761081" y="57437"/>
                  <a:pt x="764812" y="57517"/>
                  <a:pt x="771525" y="59531"/>
                </a:cubicBezTo>
                <a:cubicBezTo>
                  <a:pt x="776334" y="60974"/>
                  <a:pt x="781152" y="62430"/>
                  <a:pt x="785813" y="64294"/>
                </a:cubicBezTo>
                <a:cubicBezTo>
                  <a:pt x="789109" y="65612"/>
                  <a:pt x="792094" y="67614"/>
                  <a:pt x="795338" y="69056"/>
                </a:cubicBezTo>
                <a:cubicBezTo>
                  <a:pt x="799244" y="70792"/>
                  <a:pt x="803227" y="72358"/>
                  <a:pt x="807244" y="73819"/>
                </a:cubicBezTo>
                <a:cubicBezTo>
                  <a:pt x="811962" y="75535"/>
                  <a:pt x="816831" y="76818"/>
                  <a:pt x="821532" y="78581"/>
                </a:cubicBezTo>
                <a:cubicBezTo>
                  <a:pt x="829537" y="81583"/>
                  <a:pt x="837407" y="84931"/>
                  <a:pt x="845344" y="88106"/>
                </a:cubicBezTo>
                <a:cubicBezTo>
                  <a:pt x="849313" y="89694"/>
                  <a:pt x="853195" y="91517"/>
                  <a:pt x="857250" y="92869"/>
                </a:cubicBezTo>
                <a:cubicBezTo>
                  <a:pt x="862013" y="94456"/>
                  <a:pt x="867048" y="95386"/>
                  <a:pt x="871538" y="97631"/>
                </a:cubicBezTo>
                <a:cubicBezTo>
                  <a:pt x="884886" y="104306"/>
                  <a:pt x="877767" y="101076"/>
                  <a:pt x="892969" y="107156"/>
                </a:cubicBezTo>
                <a:cubicBezTo>
                  <a:pt x="895350" y="109537"/>
                  <a:pt x="897311" y="112432"/>
                  <a:pt x="900113" y="114300"/>
                </a:cubicBezTo>
                <a:cubicBezTo>
                  <a:pt x="902202" y="115692"/>
                  <a:pt x="904769" y="116349"/>
                  <a:pt x="907257" y="116681"/>
                </a:cubicBezTo>
                <a:cubicBezTo>
                  <a:pt x="916731" y="117944"/>
                  <a:pt x="926283" y="118639"/>
                  <a:pt x="935832" y="119063"/>
                </a:cubicBezTo>
                <a:cubicBezTo>
                  <a:pt x="962012" y="120227"/>
                  <a:pt x="988226" y="120456"/>
                  <a:pt x="1014413" y="121444"/>
                </a:cubicBezTo>
                <a:cubicBezTo>
                  <a:pt x="1030297" y="122043"/>
                  <a:pt x="1046163" y="123031"/>
                  <a:pt x="1062038" y="123825"/>
                </a:cubicBezTo>
                <a:cubicBezTo>
                  <a:pt x="1067594" y="124619"/>
                  <a:pt x="1073129" y="125586"/>
                  <a:pt x="1078707" y="126206"/>
                </a:cubicBezTo>
                <a:cubicBezTo>
                  <a:pt x="1087420" y="127174"/>
                  <a:pt x="1096221" y="127348"/>
                  <a:pt x="1104900" y="128588"/>
                </a:cubicBezTo>
                <a:cubicBezTo>
                  <a:pt x="1107385" y="128943"/>
                  <a:pt x="1109594" y="130425"/>
                  <a:pt x="1112044" y="130969"/>
                </a:cubicBezTo>
                <a:cubicBezTo>
                  <a:pt x="1116757" y="132016"/>
                  <a:pt x="1121560" y="132616"/>
                  <a:pt x="1126332" y="133350"/>
                </a:cubicBezTo>
                <a:cubicBezTo>
                  <a:pt x="1166065" y="139462"/>
                  <a:pt x="1121733" y="132185"/>
                  <a:pt x="1157288" y="138113"/>
                </a:cubicBezTo>
                <a:cubicBezTo>
                  <a:pt x="1159669" y="139700"/>
                  <a:pt x="1162408" y="140851"/>
                  <a:pt x="1164432" y="142875"/>
                </a:cubicBezTo>
                <a:cubicBezTo>
                  <a:pt x="1167238" y="145681"/>
                  <a:pt x="1171014" y="148471"/>
                  <a:pt x="1171575" y="152400"/>
                </a:cubicBezTo>
                <a:cubicBezTo>
                  <a:pt x="1171980" y="155233"/>
                  <a:pt x="1168837" y="157520"/>
                  <a:pt x="1166813" y="159544"/>
                </a:cubicBezTo>
                <a:cubicBezTo>
                  <a:pt x="1160728" y="165629"/>
                  <a:pt x="1155432" y="164808"/>
                  <a:pt x="1147763" y="169069"/>
                </a:cubicBezTo>
                <a:cubicBezTo>
                  <a:pt x="1144294" y="170997"/>
                  <a:pt x="1141413" y="173832"/>
                  <a:pt x="1138238" y="176213"/>
                </a:cubicBezTo>
                <a:cubicBezTo>
                  <a:pt x="1142973" y="199892"/>
                  <a:pt x="1138877" y="177209"/>
                  <a:pt x="1143000" y="214313"/>
                </a:cubicBezTo>
                <a:cubicBezTo>
                  <a:pt x="1143620" y="219891"/>
                  <a:pt x="1144588" y="225425"/>
                  <a:pt x="1145382" y="230981"/>
                </a:cubicBezTo>
                <a:cubicBezTo>
                  <a:pt x="1141164" y="344839"/>
                  <a:pt x="1145559" y="257237"/>
                  <a:pt x="1140619" y="321469"/>
                </a:cubicBezTo>
                <a:cubicBezTo>
                  <a:pt x="1139704" y="333367"/>
                  <a:pt x="1143021" y="346256"/>
                  <a:pt x="1138238" y="357188"/>
                </a:cubicBezTo>
                <a:cubicBezTo>
                  <a:pt x="1136303" y="361612"/>
                  <a:pt x="1125141" y="357188"/>
                  <a:pt x="1123950" y="359569"/>
                </a:cubicBezTo>
                <a:cubicBezTo>
                  <a:pt x="1122759" y="361950"/>
                  <a:pt x="1147763" y="370682"/>
                  <a:pt x="1131094" y="371476"/>
                </a:cubicBezTo>
                <a:cubicBezTo>
                  <a:pt x="1126404" y="372414"/>
                  <a:pt x="1087438" y="371873"/>
                  <a:pt x="1059657" y="371476"/>
                </a:cubicBezTo>
                <a:cubicBezTo>
                  <a:pt x="1031876" y="371079"/>
                  <a:pt x="992193" y="368515"/>
                  <a:pt x="964407" y="369094"/>
                </a:cubicBezTo>
                <a:lnTo>
                  <a:pt x="1143000" y="373857"/>
                </a:lnTo>
                <a:lnTo>
                  <a:pt x="471488" y="366713"/>
                </a:lnTo>
                <a:cubicBezTo>
                  <a:pt x="349648" y="364729"/>
                  <a:pt x="433388" y="362745"/>
                  <a:pt x="411957" y="361951"/>
                </a:cubicBezTo>
                <a:cubicBezTo>
                  <a:pt x="401251" y="360167"/>
                  <a:pt x="263526" y="362348"/>
                  <a:pt x="385763" y="364332"/>
                </a:cubicBezTo>
                <a:lnTo>
                  <a:pt x="1145382" y="373856"/>
                </a:lnTo>
                <a:cubicBezTo>
                  <a:pt x="1126332" y="374650"/>
                  <a:pt x="425847" y="371475"/>
                  <a:pt x="276225" y="369094"/>
                </a:cubicBezTo>
                <a:cubicBezTo>
                  <a:pt x="126603" y="366713"/>
                  <a:pt x="256778" y="361156"/>
                  <a:pt x="247650" y="359569"/>
                </a:cubicBezTo>
                <a:cubicBezTo>
                  <a:pt x="238522" y="357982"/>
                  <a:pt x="232569" y="358776"/>
                  <a:pt x="221457" y="359570"/>
                </a:cubicBezTo>
                <a:lnTo>
                  <a:pt x="207169" y="366713"/>
                </a:lnTo>
                <a:cubicBezTo>
                  <a:pt x="197623" y="366236"/>
                  <a:pt x="138144" y="369302"/>
                  <a:pt x="128588" y="369094"/>
                </a:cubicBezTo>
                <a:cubicBezTo>
                  <a:pt x="101607" y="368508"/>
                  <a:pt x="39688" y="362743"/>
                  <a:pt x="21432" y="3548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AD856754-2CE7-07D0-8B92-3225CE97606F}"/>
              </a:ext>
            </a:extLst>
          </p:cNvPr>
          <p:cNvSpPr>
            <a:spLocks/>
          </p:cNvSpPr>
          <p:nvPr/>
        </p:nvSpPr>
        <p:spPr>
          <a:xfrm>
            <a:off x="1430174" y="6176963"/>
            <a:ext cx="750099" cy="320517"/>
          </a:xfrm>
          <a:custGeom>
            <a:avLst/>
            <a:gdLst>
              <a:gd name="connsiteX0" fmla="*/ 5 w 750099"/>
              <a:gd name="connsiteY0" fmla="*/ 47625 h 320517"/>
              <a:gd name="connsiteX1" fmla="*/ 21436 w 750099"/>
              <a:gd name="connsiteY1" fmla="*/ 45243 h 320517"/>
              <a:gd name="connsiteX2" fmla="*/ 83349 w 750099"/>
              <a:gd name="connsiteY2" fmla="*/ 40481 h 320517"/>
              <a:gd name="connsiteX3" fmla="*/ 114305 w 750099"/>
              <a:gd name="connsiteY3" fmla="*/ 35718 h 320517"/>
              <a:gd name="connsiteX4" fmla="*/ 135736 w 750099"/>
              <a:gd name="connsiteY4" fmla="*/ 33337 h 320517"/>
              <a:gd name="connsiteX5" fmla="*/ 159549 w 750099"/>
              <a:gd name="connsiteY5" fmla="*/ 28575 h 320517"/>
              <a:gd name="connsiteX6" fmla="*/ 183361 w 750099"/>
              <a:gd name="connsiteY6" fmla="*/ 26193 h 320517"/>
              <a:gd name="connsiteX7" fmla="*/ 197649 w 750099"/>
              <a:gd name="connsiteY7" fmla="*/ 23812 h 320517"/>
              <a:gd name="connsiteX8" fmla="*/ 221461 w 750099"/>
              <a:gd name="connsiteY8" fmla="*/ 21431 h 320517"/>
              <a:gd name="connsiteX9" fmla="*/ 235749 w 750099"/>
              <a:gd name="connsiteY9" fmla="*/ 19050 h 320517"/>
              <a:gd name="connsiteX10" fmla="*/ 247655 w 750099"/>
              <a:gd name="connsiteY10" fmla="*/ 16668 h 320517"/>
              <a:gd name="connsiteX11" fmla="*/ 271467 w 750099"/>
              <a:gd name="connsiteY11" fmla="*/ 14287 h 320517"/>
              <a:gd name="connsiteX12" fmla="*/ 316711 w 750099"/>
              <a:gd name="connsiteY12" fmla="*/ 7143 h 320517"/>
              <a:gd name="connsiteX13" fmla="*/ 359574 w 750099"/>
              <a:gd name="connsiteY13" fmla="*/ 0 h 320517"/>
              <a:gd name="connsiteX14" fmla="*/ 402436 w 750099"/>
              <a:gd name="connsiteY14" fmla="*/ 4762 h 320517"/>
              <a:gd name="connsiteX15" fmla="*/ 426249 w 750099"/>
              <a:gd name="connsiteY15" fmla="*/ 9525 h 320517"/>
              <a:gd name="connsiteX16" fmla="*/ 454824 w 750099"/>
              <a:gd name="connsiteY16" fmla="*/ 11906 h 320517"/>
              <a:gd name="connsiteX17" fmla="*/ 469111 w 750099"/>
              <a:gd name="connsiteY17" fmla="*/ 14287 h 320517"/>
              <a:gd name="connsiteX18" fmla="*/ 476255 w 750099"/>
              <a:gd name="connsiteY18" fmla="*/ 16668 h 320517"/>
              <a:gd name="connsiteX19" fmla="*/ 495305 w 750099"/>
              <a:gd name="connsiteY19" fmla="*/ 19050 h 320517"/>
              <a:gd name="connsiteX20" fmla="*/ 509592 w 750099"/>
              <a:gd name="connsiteY20" fmla="*/ 21431 h 320517"/>
              <a:gd name="connsiteX21" fmla="*/ 521499 w 750099"/>
              <a:gd name="connsiteY21" fmla="*/ 23812 h 320517"/>
              <a:gd name="connsiteX22" fmla="*/ 542930 w 750099"/>
              <a:gd name="connsiteY22" fmla="*/ 26193 h 320517"/>
              <a:gd name="connsiteX23" fmla="*/ 557217 w 750099"/>
              <a:gd name="connsiteY23" fmla="*/ 28575 h 320517"/>
              <a:gd name="connsiteX24" fmla="*/ 569124 w 750099"/>
              <a:gd name="connsiteY24" fmla="*/ 30956 h 320517"/>
              <a:gd name="connsiteX25" fmla="*/ 628655 w 750099"/>
              <a:gd name="connsiteY25" fmla="*/ 38100 h 320517"/>
              <a:gd name="connsiteX26" fmla="*/ 673899 w 750099"/>
              <a:gd name="connsiteY26" fmla="*/ 42862 h 320517"/>
              <a:gd name="connsiteX27" fmla="*/ 709617 w 750099"/>
              <a:gd name="connsiteY27" fmla="*/ 47625 h 320517"/>
              <a:gd name="connsiteX28" fmla="*/ 731049 w 750099"/>
              <a:gd name="connsiteY28" fmla="*/ 52387 h 320517"/>
              <a:gd name="connsiteX29" fmla="*/ 750099 w 750099"/>
              <a:gd name="connsiteY29" fmla="*/ 57150 h 320517"/>
              <a:gd name="connsiteX30" fmla="*/ 733430 w 750099"/>
              <a:gd name="connsiteY30" fmla="*/ 61912 h 320517"/>
              <a:gd name="connsiteX31" fmla="*/ 723905 w 750099"/>
              <a:gd name="connsiteY31" fmla="*/ 66675 h 320517"/>
              <a:gd name="connsiteX32" fmla="*/ 711999 w 750099"/>
              <a:gd name="connsiteY32" fmla="*/ 69056 h 320517"/>
              <a:gd name="connsiteX33" fmla="*/ 714380 w 750099"/>
              <a:gd name="connsiteY33" fmla="*/ 88106 h 320517"/>
              <a:gd name="connsiteX34" fmla="*/ 719142 w 750099"/>
              <a:gd name="connsiteY34" fmla="*/ 109537 h 320517"/>
              <a:gd name="connsiteX35" fmla="*/ 721524 w 750099"/>
              <a:gd name="connsiteY35" fmla="*/ 145256 h 320517"/>
              <a:gd name="connsiteX36" fmla="*/ 716761 w 750099"/>
              <a:gd name="connsiteY36" fmla="*/ 192881 h 320517"/>
              <a:gd name="connsiteX37" fmla="*/ 714380 w 750099"/>
              <a:gd name="connsiteY37" fmla="*/ 228600 h 320517"/>
              <a:gd name="connsiteX38" fmla="*/ 711999 w 750099"/>
              <a:gd name="connsiteY38" fmla="*/ 319087 h 320517"/>
              <a:gd name="connsiteX39" fmla="*/ 697711 w 750099"/>
              <a:gd name="connsiteY39" fmla="*/ 314325 h 320517"/>
              <a:gd name="connsiteX40" fmla="*/ 661992 w 750099"/>
              <a:gd name="connsiteY40" fmla="*/ 311943 h 320517"/>
              <a:gd name="connsiteX41" fmla="*/ 607224 w 750099"/>
              <a:gd name="connsiteY41" fmla="*/ 309562 h 320517"/>
              <a:gd name="connsiteX42" fmla="*/ 492924 w 750099"/>
              <a:gd name="connsiteY42" fmla="*/ 311943 h 320517"/>
              <a:gd name="connsiteX43" fmla="*/ 407199 w 750099"/>
              <a:gd name="connsiteY43" fmla="*/ 314325 h 320517"/>
              <a:gd name="connsiteX44" fmla="*/ 261942 w 750099"/>
              <a:gd name="connsiteY44" fmla="*/ 311943 h 320517"/>
              <a:gd name="connsiteX45" fmla="*/ 35724 w 750099"/>
              <a:gd name="connsiteY45" fmla="*/ 309562 h 320517"/>
              <a:gd name="connsiteX46" fmla="*/ 19055 w 750099"/>
              <a:gd name="connsiteY46" fmla="*/ 307181 h 320517"/>
              <a:gd name="connsiteX47" fmla="*/ 16674 w 750099"/>
              <a:gd name="connsiteY47" fmla="*/ 240506 h 320517"/>
              <a:gd name="connsiteX48" fmla="*/ 14292 w 750099"/>
              <a:gd name="connsiteY48" fmla="*/ 204787 h 320517"/>
              <a:gd name="connsiteX49" fmla="*/ 16674 w 750099"/>
              <a:gd name="connsiteY49" fmla="*/ 138112 h 320517"/>
              <a:gd name="connsiteX50" fmla="*/ 19055 w 750099"/>
              <a:gd name="connsiteY50" fmla="*/ 109537 h 320517"/>
              <a:gd name="connsiteX51" fmla="*/ 5 w 750099"/>
              <a:gd name="connsiteY51" fmla="*/ 47625 h 320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50099" h="320517">
                <a:moveTo>
                  <a:pt x="5" y="47625"/>
                </a:moveTo>
                <a:cubicBezTo>
                  <a:pt x="402" y="36909"/>
                  <a:pt x="14271" y="45816"/>
                  <a:pt x="21436" y="45243"/>
                </a:cubicBezTo>
                <a:cubicBezTo>
                  <a:pt x="61650" y="42025"/>
                  <a:pt x="50540" y="44340"/>
                  <a:pt x="83349" y="40481"/>
                </a:cubicBezTo>
                <a:cubicBezTo>
                  <a:pt x="119316" y="36250"/>
                  <a:pt x="81990" y="40027"/>
                  <a:pt x="114305" y="35718"/>
                </a:cubicBezTo>
                <a:cubicBezTo>
                  <a:pt x="121430" y="34768"/>
                  <a:pt x="128592" y="34131"/>
                  <a:pt x="135736" y="33337"/>
                </a:cubicBezTo>
                <a:cubicBezTo>
                  <a:pt x="145990" y="30774"/>
                  <a:pt x="147868" y="30035"/>
                  <a:pt x="159549" y="28575"/>
                </a:cubicBezTo>
                <a:cubicBezTo>
                  <a:pt x="167464" y="27585"/>
                  <a:pt x="175446" y="27183"/>
                  <a:pt x="183361" y="26193"/>
                </a:cubicBezTo>
                <a:cubicBezTo>
                  <a:pt x="188152" y="25594"/>
                  <a:pt x="192858" y="24411"/>
                  <a:pt x="197649" y="23812"/>
                </a:cubicBezTo>
                <a:cubicBezTo>
                  <a:pt x="205564" y="22823"/>
                  <a:pt x="213546" y="22420"/>
                  <a:pt x="221461" y="21431"/>
                </a:cubicBezTo>
                <a:cubicBezTo>
                  <a:pt x="226252" y="20832"/>
                  <a:pt x="230999" y="19914"/>
                  <a:pt x="235749" y="19050"/>
                </a:cubicBezTo>
                <a:cubicBezTo>
                  <a:pt x="239731" y="18326"/>
                  <a:pt x="243643" y="17203"/>
                  <a:pt x="247655" y="16668"/>
                </a:cubicBezTo>
                <a:cubicBezTo>
                  <a:pt x="255562" y="15614"/>
                  <a:pt x="263545" y="15219"/>
                  <a:pt x="271467" y="14287"/>
                </a:cubicBezTo>
                <a:cubicBezTo>
                  <a:pt x="290224" y="12081"/>
                  <a:pt x="295454" y="10179"/>
                  <a:pt x="316711" y="7143"/>
                </a:cubicBezTo>
                <a:cubicBezTo>
                  <a:pt x="353289" y="1918"/>
                  <a:pt x="339159" y="5103"/>
                  <a:pt x="359574" y="0"/>
                </a:cubicBezTo>
                <a:cubicBezTo>
                  <a:pt x="368745" y="917"/>
                  <a:pt x="392325" y="3077"/>
                  <a:pt x="402436" y="4762"/>
                </a:cubicBezTo>
                <a:cubicBezTo>
                  <a:pt x="426081" y="8702"/>
                  <a:pt x="394811" y="6032"/>
                  <a:pt x="426249" y="9525"/>
                </a:cubicBezTo>
                <a:cubicBezTo>
                  <a:pt x="435749" y="10581"/>
                  <a:pt x="445299" y="11112"/>
                  <a:pt x="454824" y="11906"/>
                </a:cubicBezTo>
                <a:cubicBezTo>
                  <a:pt x="459586" y="12700"/>
                  <a:pt x="464398" y="13240"/>
                  <a:pt x="469111" y="14287"/>
                </a:cubicBezTo>
                <a:cubicBezTo>
                  <a:pt x="471561" y="14831"/>
                  <a:pt x="473785" y="16219"/>
                  <a:pt x="476255" y="16668"/>
                </a:cubicBezTo>
                <a:cubicBezTo>
                  <a:pt x="482551" y="17813"/>
                  <a:pt x="488970" y="18145"/>
                  <a:pt x="495305" y="19050"/>
                </a:cubicBezTo>
                <a:cubicBezTo>
                  <a:pt x="500084" y="19733"/>
                  <a:pt x="504842" y="20567"/>
                  <a:pt x="509592" y="21431"/>
                </a:cubicBezTo>
                <a:cubicBezTo>
                  <a:pt x="513574" y="22155"/>
                  <a:pt x="517492" y="23240"/>
                  <a:pt x="521499" y="23812"/>
                </a:cubicBezTo>
                <a:cubicBezTo>
                  <a:pt x="528614" y="24828"/>
                  <a:pt x="535805" y="25243"/>
                  <a:pt x="542930" y="26193"/>
                </a:cubicBezTo>
                <a:cubicBezTo>
                  <a:pt x="547716" y="26831"/>
                  <a:pt x="552467" y="27711"/>
                  <a:pt x="557217" y="28575"/>
                </a:cubicBezTo>
                <a:cubicBezTo>
                  <a:pt x="561199" y="29299"/>
                  <a:pt x="565117" y="30384"/>
                  <a:pt x="569124" y="30956"/>
                </a:cubicBezTo>
                <a:cubicBezTo>
                  <a:pt x="598015" y="35083"/>
                  <a:pt x="603681" y="35162"/>
                  <a:pt x="628655" y="38100"/>
                </a:cubicBezTo>
                <a:cubicBezTo>
                  <a:pt x="664002" y="42259"/>
                  <a:pt x="630923" y="38956"/>
                  <a:pt x="673899" y="42862"/>
                </a:cubicBezTo>
                <a:cubicBezTo>
                  <a:pt x="698333" y="47748"/>
                  <a:pt x="672502" y="42985"/>
                  <a:pt x="709617" y="47625"/>
                </a:cubicBezTo>
                <a:cubicBezTo>
                  <a:pt x="735833" y="50902"/>
                  <a:pt x="714411" y="48228"/>
                  <a:pt x="731049" y="52387"/>
                </a:cubicBezTo>
                <a:lnTo>
                  <a:pt x="750099" y="57150"/>
                </a:lnTo>
                <a:cubicBezTo>
                  <a:pt x="745268" y="58358"/>
                  <a:pt x="738211" y="59863"/>
                  <a:pt x="733430" y="61912"/>
                </a:cubicBezTo>
                <a:cubicBezTo>
                  <a:pt x="730167" y="63310"/>
                  <a:pt x="727273" y="65552"/>
                  <a:pt x="723905" y="66675"/>
                </a:cubicBezTo>
                <a:cubicBezTo>
                  <a:pt x="720065" y="67955"/>
                  <a:pt x="715968" y="68262"/>
                  <a:pt x="711999" y="69056"/>
                </a:cubicBezTo>
                <a:cubicBezTo>
                  <a:pt x="712793" y="75406"/>
                  <a:pt x="713407" y="81781"/>
                  <a:pt x="714380" y="88106"/>
                </a:cubicBezTo>
                <a:cubicBezTo>
                  <a:pt x="715589" y="95965"/>
                  <a:pt x="717246" y="101953"/>
                  <a:pt x="719142" y="109537"/>
                </a:cubicBezTo>
                <a:cubicBezTo>
                  <a:pt x="719936" y="121443"/>
                  <a:pt x="721524" y="133323"/>
                  <a:pt x="721524" y="145256"/>
                </a:cubicBezTo>
                <a:cubicBezTo>
                  <a:pt x="721524" y="162118"/>
                  <a:pt x="719080" y="176646"/>
                  <a:pt x="716761" y="192881"/>
                </a:cubicBezTo>
                <a:cubicBezTo>
                  <a:pt x="715967" y="204787"/>
                  <a:pt x="714830" y="216676"/>
                  <a:pt x="714380" y="228600"/>
                </a:cubicBezTo>
                <a:cubicBezTo>
                  <a:pt x="713242" y="258751"/>
                  <a:pt x="717758" y="289469"/>
                  <a:pt x="711999" y="319087"/>
                </a:cubicBezTo>
                <a:cubicBezTo>
                  <a:pt x="711041" y="324015"/>
                  <a:pt x="702720" y="314659"/>
                  <a:pt x="697711" y="314325"/>
                </a:cubicBezTo>
                <a:lnTo>
                  <a:pt x="661992" y="311943"/>
                </a:lnTo>
                <a:lnTo>
                  <a:pt x="607224" y="309562"/>
                </a:lnTo>
                <a:lnTo>
                  <a:pt x="492924" y="311943"/>
                </a:lnTo>
                <a:cubicBezTo>
                  <a:pt x="464346" y="312623"/>
                  <a:pt x="435785" y="314325"/>
                  <a:pt x="407199" y="314325"/>
                </a:cubicBezTo>
                <a:cubicBezTo>
                  <a:pt x="358773" y="314325"/>
                  <a:pt x="310364" y="312564"/>
                  <a:pt x="261942" y="311943"/>
                </a:cubicBezTo>
                <a:lnTo>
                  <a:pt x="35724" y="309562"/>
                </a:lnTo>
                <a:cubicBezTo>
                  <a:pt x="30168" y="308768"/>
                  <a:pt x="20548" y="312592"/>
                  <a:pt x="19055" y="307181"/>
                </a:cubicBezTo>
                <a:cubicBezTo>
                  <a:pt x="13141" y="285743"/>
                  <a:pt x="17707" y="262721"/>
                  <a:pt x="16674" y="240506"/>
                </a:cubicBezTo>
                <a:cubicBezTo>
                  <a:pt x="16120" y="228586"/>
                  <a:pt x="15086" y="216693"/>
                  <a:pt x="14292" y="204787"/>
                </a:cubicBezTo>
                <a:cubicBezTo>
                  <a:pt x="15086" y="182562"/>
                  <a:pt x="15563" y="160323"/>
                  <a:pt x="16674" y="138112"/>
                </a:cubicBezTo>
                <a:cubicBezTo>
                  <a:pt x="17151" y="128566"/>
                  <a:pt x="18737" y="119090"/>
                  <a:pt x="19055" y="109537"/>
                </a:cubicBezTo>
                <a:cubicBezTo>
                  <a:pt x="19531" y="95258"/>
                  <a:pt x="-392" y="58341"/>
                  <a:pt x="5" y="47625"/>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7A31E1CC-3040-1709-15F7-3DE0BB541186}"/>
              </a:ext>
            </a:extLst>
          </p:cNvPr>
          <p:cNvSpPr>
            <a:spLocks/>
          </p:cNvSpPr>
          <p:nvPr/>
        </p:nvSpPr>
        <p:spPr>
          <a:xfrm>
            <a:off x="8998302" y="6224586"/>
            <a:ext cx="1244283" cy="373856"/>
          </a:xfrm>
          <a:custGeom>
            <a:avLst/>
            <a:gdLst>
              <a:gd name="connsiteX0" fmla="*/ 674 w 1243909"/>
              <a:gd name="connsiteY0" fmla="*/ 130969 h 373856"/>
              <a:gd name="connsiteX1" fmla="*/ 12581 w 1243909"/>
              <a:gd name="connsiteY1" fmla="*/ 128587 h 373856"/>
              <a:gd name="connsiteX2" fmla="*/ 24487 w 1243909"/>
              <a:gd name="connsiteY2" fmla="*/ 123825 h 373856"/>
              <a:gd name="connsiteX3" fmla="*/ 45918 w 1243909"/>
              <a:gd name="connsiteY3" fmla="*/ 121444 h 373856"/>
              <a:gd name="connsiteX4" fmla="*/ 69731 w 1243909"/>
              <a:gd name="connsiteY4" fmla="*/ 116681 h 373856"/>
              <a:gd name="connsiteX5" fmla="*/ 107831 w 1243909"/>
              <a:gd name="connsiteY5" fmla="*/ 109537 h 373856"/>
              <a:gd name="connsiteX6" fmla="*/ 122118 w 1243909"/>
              <a:gd name="connsiteY6" fmla="*/ 107156 h 373856"/>
              <a:gd name="connsiteX7" fmla="*/ 131643 w 1243909"/>
              <a:gd name="connsiteY7" fmla="*/ 104775 h 373856"/>
              <a:gd name="connsiteX8" fmla="*/ 153074 w 1243909"/>
              <a:gd name="connsiteY8" fmla="*/ 100012 h 373856"/>
              <a:gd name="connsiteX9" fmla="*/ 160218 w 1243909"/>
              <a:gd name="connsiteY9" fmla="*/ 97631 h 373856"/>
              <a:gd name="connsiteX10" fmla="*/ 176887 w 1243909"/>
              <a:gd name="connsiteY10" fmla="*/ 95250 h 373856"/>
              <a:gd name="connsiteX11" fmla="*/ 205462 w 1243909"/>
              <a:gd name="connsiteY11" fmla="*/ 85725 h 373856"/>
              <a:gd name="connsiteX12" fmla="*/ 269756 w 1243909"/>
              <a:gd name="connsiteY12" fmla="*/ 76200 h 373856"/>
              <a:gd name="connsiteX13" fmla="*/ 303093 w 1243909"/>
              <a:gd name="connsiteY13" fmla="*/ 73819 h 373856"/>
              <a:gd name="connsiteX14" fmla="*/ 331668 w 1243909"/>
              <a:gd name="connsiteY14" fmla="*/ 69056 h 373856"/>
              <a:gd name="connsiteX15" fmla="*/ 350718 w 1243909"/>
              <a:gd name="connsiteY15" fmla="*/ 64294 h 373856"/>
              <a:gd name="connsiteX16" fmla="*/ 372149 w 1243909"/>
              <a:gd name="connsiteY16" fmla="*/ 61912 h 373856"/>
              <a:gd name="connsiteX17" fmla="*/ 407868 w 1243909"/>
              <a:gd name="connsiteY17" fmla="*/ 57150 h 373856"/>
              <a:gd name="connsiteX18" fmla="*/ 424537 w 1243909"/>
              <a:gd name="connsiteY18" fmla="*/ 52387 h 373856"/>
              <a:gd name="connsiteX19" fmla="*/ 457874 w 1243909"/>
              <a:gd name="connsiteY19" fmla="*/ 42862 h 373856"/>
              <a:gd name="connsiteX20" fmla="*/ 486449 w 1243909"/>
              <a:gd name="connsiteY20" fmla="*/ 38100 h 373856"/>
              <a:gd name="connsiteX21" fmla="*/ 505499 w 1243909"/>
              <a:gd name="connsiteY21" fmla="*/ 33337 h 373856"/>
              <a:gd name="connsiteX22" fmla="*/ 519787 w 1243909"/>
              <a:gd name="connsiteY22" fmla="*/ 30956 h 373856"/>
              <a:gd name="connsiteX23" fmla="*/ 545981 w 1243909"/>
              <a:gd name="connsiteY23" fmla="*/ 26194 h 373856"/>
              <a:gd name="connsiteX24" fmla="*/ 574556 w 1243909"/>
              <a:gd name="connsiteY24" fmla="*/ 19050 h 373856"/>
              <a:gd name="connsiteX25" fmla="*/ 591224 w 1243909"/>
              <a:gd name="connsiteY25" fmla="*/ 14287 h 373856"/>
              <a:gd name="connsiteX26" fmla="*/ 638849 w 1243909"/>
              <a:gd name="connsiteY26" fmla="*/ 0 h 373856"/>
              <a:gd name="connsiteX27" fmla="*/ 679331 w 1243909"/>
              <a:gd name="connsiteY27" fmla="*/ 9525 h 373856"/>
              <a:gd name="connsiteX28" fmla="*/ 717431 w 1243909"/>
              <a:gd name="connsiteY28" fmla="*/ 16669 h 373856"/>
              <a:gd name="connsiteX29" fmla="*/ 734099 w 1243909"/>
              <a:gd name="connsiteY29" fmla="*/ 21431 h 373856"/>
              <a:gd name="connsiteX30" fmla="*/ 753149 w 1243909"/>
              <a:gd name="connsiteY30" fmla="*/ 28575 h 373856"/>
              <a:gd name="connsiteX31" fmla="*/ 774581 w 1243909"/>
              <a:gd name="connsiteY31" fmla="*/ 33337 h 373856"/>
              <a:gd name="connsiteX32" fmla="*/ 793631 w 1243909"/>
              <a:gd name="connsiteY32" fmla="*/ 38100 h 373856"/>
              <a:gd name="connsiteX33" fmla="*/ 807918 w 1243909"/>
              <a:gd name="connsiteY33" fmla="*/ 42862 h 373856"/>
              <a:gd name="connsiteX34" fmla="*/ 862687 w 1243909"/>
              <a:gd name="connsiteY34" fmla="*/ 50006 h 373856"/>
              <a:gd name="connsiteX35" fmla="*/ 886499 w 1243909"/>
              <a:gd name="connsiteY35" fmla="*/ 54769 h 373856"/>
              <a:gd name="connsiteX36" fmla="*/ 929362 w 1243909"/>
              <a:gd name="connsiteY36" fmla="*/ 64294 h 373856"/>
              <a:gd name="connsiteX37" fmla="*/ 953174 w 1243909"/>
              <a:gd name="connsiteY37" fmla="*/ 69056 h 373856"/>
              <a:gd name="connsiteX38" fmla="*/ 969843 w 1243909"/>
              <a:gd name="connsiteY38" fmla="*/ 73819 h 373856"/>
              <a:gd name="connsiteX39" fmla="*/ 984131 w 1243909"/>
              <a:gd name="connsiteY39" fmla="*/ 76200 h 373856"/>
              <a:gd name="connsiteX40" fmla="*/ 1000799 w 1243909"/>
              <a:gd name="connsiteY40" fmla="*/ 80962 h 373856"/>
              <a:gd name="connsiteX41" fmla="*/ 1017468 w 1243909"/>
              <a:gd name="connsiteY41" fmla="*/ 83344 h 373856"/>
              <a:gd name="connsiteX42" fmla="*/ 1055568 w 1243909"/>
              <a:gd name="connsiteY42" fmla="*/ 95250 h 373856"/>
              <a:gd name="connsiteX43" fmla="*/ 1072237 w 1243909"/>
              <a:gd name="connsiteY43" fmla="*/ 97631 h 373856"/>
              <a:gd name="connsiteX44" fmla="*/ 1100812 w 1243909"/>
              <a:gd name="connsiteY44" fmla="*/ 107156 h 373856"/>
              <a:gd name="connsiteX45" fmla="*/ 1107956 w 1243909"/>
              <a:gd name="connsiteY45" fmla="*/ 109537 h 373856"/>
              <a:gd name="connsiteX46" fmla="*/ 1157962 w 1243909"/>
              <a:gd name="connsiteY46" fmla="*/ 116681 h 373856"/>
              <a:gd name="connsiteX47" fmla="*/ 1174631 w 1243909"/>
              <a:gd name="connsiteY47" fmla="*/ 121444 h 373856"/>
              <a:gd name="connsiteX48" fmla="*/ 1188918 w 1243909"/>
              <a:gd name="connsiteY48" fmla="*/ 123825 h 373856"/>
              <a:gd name="connsiteX49" fmla="*/ 1205587 w 1243909"/>
              <a:gd name="connsiteY49" fmla="*/ 128587 h 373856"/>
              <a:gd name="connsiteX50" fmla="*/ 1222256 w 1243909"/>
              <a:gd name="connsiteY50" fmla="*/ 130969 h 373856"/>
              <a:gd name="connsiteX51" fmla="*/ 1229399 w 1243909"/>
              <a:gd name="connsiteY51" fmla="*/ 133350 h 373856"/>
              <a:gd name="connsiteX52" fmla="*/ 1243687 w 1243909"/>
              <a:gd name="connsiteY52" fmla="*/ 135731 h 373856"/>
              <a:gd name="connsiteX53" fmla="*/ 1231781 w 1243909"/>
              <a:gd name="connsiteY53" fmla="*/ 138112 h 373856"/>
              <a:gd name="connsiteX54" fmla="*/ 1200824 w 1243909"/>
              <a:gd name="connsiteY54" fmla="*/ 140494 h 373856"/>
              <a:gd name="connsiteX55" fmla="*/ 1198443 w 1243909"/>
              <a:gd name="connsiteY55" fmla="*/ 252412 h 373856"/>
              <a:gd name="connsiteX56" fmla="*/ 1196062 w 1243909"/>
              <a:gd name="connsiteY56" fmla="*/ 264319 h 373856"/>
              <a:gd name="connsiteX57" fmla="*/ 1184156 w 1243909"/>
              <a:gd name="connsiteY57" fmla="*/ 369094 h 373856"/>
              <a:gd name="connsiteX58" fmla="*/ 1024612 w 1243909"/>
              <a:gd name="connsiteY58" fmla="*/ 366712 h 373856"/>
              <a:gd name="connsiteX59" fmla="*/ 991274 w 1243909"/>
              <a:gd name="connsiteY59" fmla="*/ 369094 h 373856"/>
              <a:gd name="connsiteX60" fmla="*/ 967462 w 1243909"/>
              <a:gd name="connsiteY60" fmla="*/ 371475 h 373856"/>
              <a:gd name="connsiteX61" fmla="*/ 934124 w 1243909"/>
              <a:gd name="connsiteY61" fmla="*/ 373856 h 373856"/>
              <a:gd name="connsiteX62" fmla="*/ 846018 w 1243909"/>
              <a:gd name="connsiteY62" fmla="*/ 371475 h 373856"/>
              <a:gd name="connsiteX63" fmla="*/ 805537 w 1243909"/>
              <a:gd name="connsiteY63" fmla="*/ 369094 h 373856"/>
              <a:gd name="connsiteX64" fmla="*/ 626943 w 1243909"/>
              <a:gd name="connsiteY64" fmla="*/ 366712 h 373856"/>
              <a:gd name="connsiteX65" fmla="*/ 310237 w 1243909"/>
              <a:gd name="connsiteY65" fmla="*/ 366712 h 373856"/>
              <a:gd name="connsiteX66" fmla="*/ 38774 w 1243909"/>
              <a:gd name="connsiteY66" fmla="*/ 364331 h 373856"/>
              <a:gd name="connsiteX67" fmla="*/ 36393 w 1243909"/>
              <a:gd name="connsiteY67" fmla="*/ 292894 h 373856"/>
              <a:gd name="connsiteX68" fmla="*/ 34012 w 1243909"/>
              <a:gd name="connsiteY68" fmla="*/ 245269 h 373856"/>
              <a:gd name="connsiteX69" fmla="*/ 674 w 1243909"/>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596 w 1244831"/>
              <a:gd name="connsiteY0" fmla="*/ 130969 h 373856"/>
              <a:gd name="connsiteX1" fmla="*/ 13503 w 1244831"/>
              <a:gd name="connsiteY1" fmla="*/ 128587 h 373856"/>
              <a:gd name="connsiteX2" fmla="*/ 25409 w 1244831"/>
              <a:gd name="connsiteY2" fmla="*/ 123825 h 373856"/>
              <a:gd name="connsiteX3" fmla="*/ 46840 w 1244831"/>
              <a:gd name="connsiteY3" fmla="*/ 121444 h 373856"/>
              <a:gd name="connsiteX4" fmla="*/ 70653 w 1244831"/>
              <a:gd name="connsiteY4" fmla="*/ 116681 h 373856"/>
              <a:gd name="connsiteX5" fmla="*/ 108753 w 1244831"/>
              <a:gd name="connsiteY5" fmla="*/ 109537 h 373856"/>
              <a:gd name="connsiteX6" fmla="*/ 123040 w 1244831"/>
              <a:gd name="connsiteY6" fmla="*/ 107156 h 373856"/>
              <a:gd name="connsiteX7" fmla="*/ 132565 w 1244831"/>
              <a:gd name="connsiteY7" fmla="*/ 104775 h 373856"/>
              <a:gd name="connsiteX8" fmla="*/ 153996 w 1244831"/>
              <a:gd name="connsiteY8" fmla="*/ 100012 h 373856"/>
              <a:gd name="connsiteX9" fmla="*/ 161140 w 1244831"/>
              <a:gd name="connsiteY9" fmla="*/ 97631 h 373856"/>
              <a:gd name="connsiteX10" fmla="*/ 177809 w 1244831"/>
              <a:gd name="connsiteY10" fmla="*/ 95250 h 373856"/>
              <a:gd name="connsiteX11" fmla="*/ 206384 w 1244831"/>
              <a:gd name="connsiteY11" fmla="*/ 85725 h 373856"/>
              <a:gd name="connsiteX12" fmla="*/ 270678 w 1244831"/>
              <a:gd name="connsiteY12" fmla="*/ 76200 h 373856"/>
              <a:gd name="connsiteX13" fmla="*/ 304015 w 1244831"/>
              <a:gd name="connsiteY13" fmla="*/ 73819 h 373856"/>
              <a:gd name="connsiteX14" fmla="*/ 332590 w 1244831"/>
              <a:gd name="connsiteY14" fmla="*/ 69056 h 373856"/>
              <a:gd name="connsiteX15" fmla="*/ 351640 w 1244831"/>
              <a:gd name="connsiteY15" fmla="*/ 64294 h 373856"/>
              <a:gd name="connsiteX16" fmla="*/ 373071 w 1244831"/>
              <a:gd name="connsiteY16" fmla="*/ 61912 h 373856"/>
              <a:gd name="connsiteX17" fmla="*/ 408790 w 1244831"/>
              <a:gd name="connsiteY17" fmla="*/ 57150 h 373856"/>
              <a:gd name="connsiteX18" fmla="*/ 425459 w 1244831"/>
              <a:gd name="connsiteY18" fmla="*/ 52387 h 373856"/>
              <a:gd name="connsiteX19" fmla="*/ 458796 w 1244831"/>
              <a:gd name="connsiteY19" fmla="*/ 42862 h 373856"/>
              <a:gd name="connsiteX20" fmla="*/ 487371 w 1244831"/>
              <a:gd name="connsiteY20" fmla="*/ 38100 h 373856"/>
              <a:gd name="connsiteX21" fmla="*/ 506421 w 1244831"/>
              <a:gd name="connsiteY21" fmla="*/ 33337 h 373856"/>
              <a:gd name="connsiteX22" fmla="*/ 520709 w 1244831"/>
              <a:gd name="connsiteY22" fmla="*/ 30956 h 373856"/>
              <a:gd name="connsiteX23" fmla="*/ 546903 w 1244831"/>
              <a:gd name="connsiteY23" fmla="*/ 26194 h 373856"/>
              <a:gd name="connsiteX24" fmla="*/ 575478 w 1244831"/>
              <a:gd name="connsiteY24" fmla="*/ 19050 h 373856"/>
              <a:gd name="connsiteX25" fmla="*/ 592146 w 1244831"/>
              <a:gd name="connsiteY25" fmla="*/ 14287 h 373856"/>
              <a:gd name="connsiteX26" fmla="*/ 639771 w 1244831"/>
              <a:gd name="connsiteY26" fmla="*/ 0 h 373856"/>
              <a:gd name="connsiteX27" fmla="*/ 680253 w 1244831"/>
              <a:gd name="connsiteY27" fmla="*/ 9525 h 373856"/>
              <a:gd name="connsiteX28" fmla="*/ 718353 w 1244831"/>
              <a:gd name="connsiteY28" fmla="*/ 16669 h 373856"/>
              <a:gd name="connsiteX29" fmla="*/ 735021 w 1244831"/>
              <a:gd name="connsiteY29" fmla="*/ 21431 h 373856"/>
              <a:gd name="connsiteX30" fmla="*/ 754071 w 1244831"/>
              <a:gd name="connsiteY30" fmla="*/ 28575 h 373856"/>
              <a:gd name="connsiteX31" fmla="*/ 775503 w 1244831"/>
              <a:gd name="connsiteY31" fmla="*/ 33337 h 373856"/>
              <a:gd name="connsiteX32" fmla="*/ 794553 w 1244831"/>
              <a:gd name="connsiteY32" fmla="*/ 38100 h 373856"/>
              <a:gd name="connsiteX33" fmla="*/ 808840 w 1244831"/>
              <a:gd name="connsiteY33" fmla="*/ 42862 h 373856"/>
              <a:gd name="connsiteX34" fmla="*/ 863609 w 1244831"/>
              <a:gd name="connsiteY34" fmla="*/ 50006 h 373856"/>
              <a:gd name="connsiteX35" fmla="*/ 887421 w 1244831"/>
              <a:gd name="connsiteY35" fmla="*/ 54769 h 373856"/>
              <a:gd name="connsiteX36" fmla="*/ 930284 w 1244831"/>
              <a:gd name="connsiteY36" fmla="*/ 64294 h 373856"/>
              <a:gd name="connsiteX37" fmla="*/ 954096 w 1244831"/>
              <a:gd name="connsiteY37" fmla="*/ 69056 h 373856"/>
              <a:gd name="connsiteX38" fmla="*/ 970765 w 1244831"/>
              <a:gd name="connsiteY38" fmla="*/ 73819 h 373856"/>
              <a:gd name="connsiteX39" fmla="*/ 985053 w 1244831"/>
              <a:gd name="connsiteY39" fmla="*/ 76200 h 373856"/>
              <a:gd name="connsiteX40" fmla="*/ 1001721 w 1244831"/>
              <a:gd name="connsiteY40" fmla="*/ 80962 h 373856"/>
              <a:gd name="connsiteX41" fmla="*/ 1018390 w 1244831"/>
              <a:gd name="connsiteY41" fmla="*/ 83344 h 373856"/>
              <a:gd name="connsiteX42" fmla="*/ 1056490 w 1244831"/>
              <a:gd name="connsiteY42" fmla="*/ 95250 h 373856"/>
              <a:gd name="connsiteX43" fmla="*/ 1073159 w 1244831"/>
              <a:gd name="connsiteY43" fmla="*/ 97631 h 373856"/>
              <a:gd name="connsiteX44" fmla="*/ 1101734 w 1244831"/>
              <a:gd name="connsiteY44" fmla="*/ 107156 h 373856"/>
              <a:gd name="connsiteX45" fmla="*/ 1108878 w 1244831"/>
              <a:gd name="connsiteY45" fmla="*/ 109537 h 373856"/>
              <a:gd name="connsiteX46" fmla="*/ 1158884 w 1244831"/>
              <a:gd name="connsiteY46" fmla="*/ 116681 h 373856"/>
              <a:gd name="connsiteX47" fmla="*/ 1175553 w 1244831"/>
              <a:gd name="connsiteY47" fmla="*/ 121444 h 373856"/>
              <a:gd name="connsiteX48" fmla="*/ 1189840 w 1244831"/>
              <a:gd name="connsiteY48" fmla="*/ 123825 h 373856"/>
              <a:gd name="connsiteX49" fmla="*/ 1206509 w 1244831"/>
              <a:gd name="connsiteY49" fmla="*/ 128587 h 373856"/>
              <a:gd name="connsiteX50" fmla="*/ 1223178 w 1244831"/>
              <a:gd name="connsiteY50" fmla="*/ 130969 h 373856"/>
              <a:gd name="connsiteX51" fmla="*/ 1230321 w 1244831"/>
              <a:gd name="connsiteY51" fmla="*/ 133350 h 373856"/>
              <a:gd name="connsiteX52" fmla="*/ 1244609 w 1244831"/>
              <a:gd name="connsiteY52" fmla="*/ 135731 h 373856"/>
              <a:gd name="connsiteX53" fmla="*/ 1232703 w 1244831"/>
              <a:gd name="connsiteY53" fmla="*/ 138112 h 373856"/>
              <a:gd name="connsiteX54" fmla="*/ 1201746 w 1244831"/>
              <a:gd name="connsiteY54" fmla="*/ 140494 h 373856"/>
              <a:gd name="connsiteX55" fmla="*/ 1199365 w 1244831"/>
              <a:gd name="connsiteY55" fmla="*/ 252412 h 373856"/>
              <a:gd name="connsiteX56" fmla="*/ 1196984 w 1244831"/>
              <a:gd name="connsiteY56" fmla="*/ 264319 h 373856"/>
              <a:gd name="connsiteX57" fmla="*/ 1185078 w 1244831"/>
              <a:gd name="connsiteY57" fmla="*/ 369094 h 373856"/>
              <a:gd name="connsiteX58" fmla="*/ 1025534 w 1244831"/>
              <a:gd name="connsiteY58" fmla="*/ 366712 h 373856"/>
              <a:gd name="connsiteX59" fmla="*/ 992196 w 1244831"/>
              <a:gd name="connsiteY59" fmla="*/ 369094 h 373856"/>
              <a:gd name="connsiteX60" fmla="*/ 968384 w 1244831"/>
              <a:gd name="connsiteY60" fmla="*/ 371475 h 373856"/>
              <a:gd name="connsiteX61" fmla="*/ 935046 w 1244831"/>
              <a:gd name="connsiteY61" fmla="*/ 373856 h 373856"/>
              <a:gd name="connsiteX62" fmla="*/ 846940 w 1244831"/>
              <a:gd name="connsiteY62" fmla="*/ 371475 h 373856"/>
              <a:gd name="connsiteX63" fmla="*/ 806459 w 1244831"/>
              <a:gd name="connsiteY63" fmla="*/ 369094 h 373856"/>
              <a:gd name="connsiteX64" fmla="*/ 627865 w 1244831"/>
              <a:gd name="connsiteY64" fmla="*/ 366712 h 373856"/>
              <a:gd name="connsiteX65" fmla="*/ 311159 w 1244831"/>
              <a:gd name="connsiteY65" fmla="*/ 366712 h 373856"/>
              <a:gd name="connsiteX66" fmla="*/ 39696 w 1244831"/>
              <a:gd name="connsiteY66" fmla="*/ 364331 h 373856"/>
              <a:gd name="connsiteX67" fmla="*/ 37315 w 1244831"/>
              <a:gd name="connsiteY67" fmla="*/ 292894 h 373856"/>
              <a:gd name="connsiteX68" fmla="*/ 51603 w 1244831"/>
              <a:gd name="connsiteY68" fmla="*/ 183356 h 373856"/>
              <a:gd name="connsiteX69" fmla="*/ 1596 w 1244831"/>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84530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8818 w 1244283"/>
              <a:gd name="connsiteY57" fmla="*/ 369094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 name="connsiteX0" fmla="*/ 1048 w 1244283"/>
              <a:gd name="connsiteY0" fmla="*/ 130969 h 373856"/>
              <a:gd name="connsiteX1" fmla="*/ 12955 w 1244283"/>
              <a:gd name="connsiteY1" fmla="*/ 128587 h 373856"/>
              <a:gd name="connsiteX2" fmla="*/ 24861 w 1244283"/>
              <a:gd name="connsiteY2" fmla="*/ 123825 h 373856"/>
              <a:gd name="connsiteX3" fmla="*/ 46292 w 1244283"/>
              <a:gd name="connsiteY3" fmla="*/ 121444 h 373856"/>
              <a:gd name="connsiteX4" fmla="*/ 70105 w 1244283"/>
              <a:gd name="connsiteY4" fmla="*/ 116681 h 373856"/>
              <a:gd name="connsiteX5" fmla="*/ 108205 w 1244283"/>
              <a:gd name="connsiteY5" fmla="*/ 109537 h 373856"/>
              <a:gd name="connsiteX6" fmla="*/ 122492 w 1244283"/>
              <a:gd name="connsiteY6" fmla="*/ 107156 h 373856"/>
              <a:gd name="connsiteX7" fmla="*/ 132017 w 1244283"/>
              <a:gd name="connsiteY7" fmla="*/ 104775 h 373856"/>
              <a:gd name="connsiteX8" fmla="*/ 153448 w 1244283"/>
              <a:gd name="connsiteY8" fmla="*/ 100012 h 373856"/>
              <a:gd name="connsiteX9" fmla="*/ 160592 w 1244283"/>
              <a:gd name="connsiteY9" fmla="*/ 97631 h 373856"/>
              <a:gd name="connsiteX10" fmla="*/ 177261 w 1244283"/>
              <a:gd name="connsiteY10" fmla="*/ 95250 h 373856"/>
              <a:gd name="connsiteX11" fmla="*/ 205836 w 1244283"/>
              <a:gd name="connsiteY11" fmla="*/ 85725 h 373856"/>
              <a:gd name="connsiteX12" fmla="*/ 270130 w 1244283"/>
              <a:gd name="connsiteY12" fmla="*/ 76200 h 373856"/>
              <a:gd name="connsiteX13" fmla="*/ 303467 w 1244283"/>
              <a:gd name="connsiteY13" fmla="*/ 73819 h 373856"/>
              <a:gd name="connsiteX14" fmla="*/ 332042 w 1244283"/>
              <a:gd name="connsiteY14" fmla="*/ 69056 h 373856"/>
              <a:gd name="connsiteX15" fmla="*/ 351092 w 1244283"/>
              <a:gd name="connsiteY15" fmla="*/ 64294 h 373856"/>
              <a:gd name="connsiteX16" fmla="*/ 372523 w 1244283"/>
              <a:gd name="connsiteY16" fmla="*/ 61912 h 373856"/>
              <a:gd name="connsiteX17" fmla="*/ 408242 w 1244283"/>
              <a:gd name="connsiteY17" fmla="*/ 57150 h 373856"/>
              <a:gd name="connsiteX18" fmla="*/ 424911 w 1244283"/>
              <a:gd name="connsiteY18" fmla="*/ 52387 h 373856"/>
              <a:gd name="connsiteX19" fmla="*/ 458248 w 1244283"/>
              <a:gd name="connsiteY19" fmla="*/ 42862 h 373856"/>
              <a:gd name="connsiteX20" fmla="*/ 486823 w 1244283"/>
              <a:gd name="connsiteY20" fmla="*/ 38100 h 373856"/>
              <a:gd name="connsiteX21" fmla="*/ 505873 w 1244283"/>
              <a:gd name="connsiteY21" fmla="*/ 33337 h 373856"/>
              <a:gd name="connsiteX22" fmla="*/ 520161 w 1244283"/>
              <a:gd name="connsiteY22" fmla="*/ 30956 h 373856"/>
              <a:gd name="connsiteX23" fmla="*/ 546355 w 1244283"/>
              <a:gd name="connsiteY23" fmla="*/ 26194 h 373856"/>
              <a:gd name="connsiteX24" fmla="*/ 574930 w 1244283"/>
              <a:gd name="connsiteY24" fmla="*/ 19050 h 373856"/>
              <a:gd name="connsiteX25" fmla="*/ 591598 w 1244283"/>
              <a:gd name="connsiteY25" fmla="*/ 14287 h 373856"/>
              <a:gd name="connsiteX26" fmla="*/ 639223 w 1244283"/>
              <a:gd name="connsiteY26" fmla="*/ 0 h 373856"/>
              <a:gd name="connsiteX27" fmla="*/ 679705 w 1244283"/>
              <a:gd name="connsiteY27" fmla="*/ 9525 h 373856"/>
              <a:gd name="connsiteX28" fmla="*/ 717805 w 1244283"/>
              <a:gd name="connsiteY28" fmla="*/ 16669 h 373856"/>
              <a:gd name="connsiteX29" fmla="*/ 734473 w 1244283"/>
              <a:gd name="connsiteY29" fmla="*/ 21431 h 373856"/>
              <a:gd name="connsiteX30" fmla="*/ 753523 w 1244283"/>
              <a:gd name="connsiteY30" fmla="*/ 28575 h 373856"/>
              <a:gd name="connsiteX31" fmla="*/ 774955 w 1244283"/>
              <a:gd name="connsiteY31" fmla="*/ 33337 h 373856"/>
              <a:gd name="connsiteX32" fmla="*/ 794005 w 1244283"/>
              <a:gd name="connsiteY32" fmla="*/ 38100 h 373856"/>
              <a:gd name="connsiteX33" fmla="*/ 808292 w 1244283"/>
              <a:gd name="connsiteY33" fmla="*/ 42862 h 373856"/>
              <a:gd name="connsiteX34" fmla="*/ 863061 w 1244283"/>
              <a:gd name="connsiteY34" fmla="*/ 50006 h 373856"/>
              <a:gd name="connsiteX35" fmla="*/ 886873 w 1244283"/>
              <a:gd name="connsiteY35" fmla="*/ 54769 h 373856"/>
              <a:gd name="connsiteX36" fmla="*/ 929736 w 1244283"/>
              <a:gd name="connsiteY36" fmla="*/ 64294 h 373856"/>
              <a:gd name="connsiteX37" fmla="*/ 953548 w 1244283"/>
              <a:gd name="connsiteY37" fmla="*/ 69056 h 373856"/>
              <a:gd name="connsiteX38" fmla="*/ 970217 w 1244283"/>
              <a:gd name="connsiteY38" fmla="*/ 73819 h 373856"/>
              <a:gd name="connsiteX39" fmla="*/ 984505 w 1244283"/>
              <a:gd name="connsiteY39" fmla="*/ 76200 h 373856"/>
              <a:gd name="connsiteX40" fmla="*/ 1001173 w 1244283"/>
              <a:gd name="connsiteY40" fmla="*/ 80962 h 373856"/>
              <a:gd name="connsiteX41" fmla="*/ 1017842 w 1244283"/>
              <a:gd name="connsiteY41" fmla="*/ 83344 h 373856"/>
              <a:gd name="connsiteX42" fmla="*/ 1055942 w 1244283"/>
              <a:gd name="connsiteY42" fmla="*/ 95250 h 373856"/>
              <a:gd name="connsiteX43" fmla="*/ 1072611 w 1244283"/>
              <a:gd name="connsiteY43" fmla="*/ 97631 h 373856"/>
              <a:gd name="connsiteX44" fmla="*/ 1101186 w 1244283"/>
              <a:gd name="connsiteY44" fmla="*/ 107156 h 373856"/>
              <a:gd name="connsiteX45" fmla="*/ 1108330 w 1244283"/>
              <a:gd name="connsiteY45" fmla="*/ 109537 h 373856"/>
              <a:gd name="connsiteX46" fmla="*/ 1158336 w 1244283"/>
              <a:gd name="connsiteY46" fmla="*/ 116681 h 373856"/>
              <a:gd name="connsiteX47" fmla="*/ 1175005 w 1244283"/>
              <a:gd name="connsiteY47" fmla="*/ 121444 h 373856"/>
              <a:gd name="connsiteX48" fmla="*/ 1189292 w 1244283"/>
              <a:gd name="connsiteY48" fmla="*/ 123825 h 373856"/>
              <a:gd name="connsiteX49" fmla="*/ 1205961 w 1244283"/>
              <a:gd name="connsiteY49" fmla="*/ 128587 h 373856"/>
              <a:gd name="connsiteX50" fmla="*/ 1222630 w 1244283"/>
              <a:gd name="connsiteY50" fmla="*/ 130969 h 373856"/>
              <a:gd name="connsiteX51" fmla="*/ 1229773 w 1244283"/>
              <a:gd name="connsiteY51" fmla="*/ 133350 h 373856"/>
              <a:gd name="connsiteX52" fmla="*/ 1244061 w 1244283"/>
              <a:gd name="connsiteY52" fmla="*/ 135731 h 373856"/>
              <a:gd name="connsiteX53" fmla="*/ 1232155 w 1244283"/>
              <a:gd name="connsiteY53" fmla="*/ 138112 h 373856"/>
              <a:gd name="connsiteX54" fmla="*/ 1201198 w 1244283"/>
              <a:gd name="connsiteY54" fmla="*/ 140494 h 373856"/>
              <a:gd name="connsiteX55" fmla="*/ 1198817 w 1244283"/>
              <a:gd name="connsiteY55" fmla="*/ 252412 h 373856"/>
              <a:gd name="connsiteX56" fmla="*/ 1196436 w 1244283"/>
              <a:gd name="connsiteY56" fmla="*/ 264319 h 373856"/>
              <a:gd name="connsiteX57" fmla="*/ 1196437 w 1244283"/>
              <a:gd name="connsiteY57" fmla="*/ 371476 h 373856"/>
              <a:gd name="connsiteX58" fmla="*/ 1024986 w 1244283"/>
              <a:gd name="connsiteY58" fmla="*/ 366712 h 373856"/>
              <a:gd name="connsiteX59" fmla="*/ 991648 w 1244283"/>
              <a:gd name="connsiteY59" fmla="*/ 369094 h 373856"/>
              <a:gd name="connsiteX60" fmla="*/ 967836 w 1244283"/>
              <a:gd name="connsiteY60" fmla="*/ 371475 h 373856"/>
              <a:gd name="connsiteX61" fmla="*/ 934498 w 1244283"/>
              <a:gd name="connsiteY61" fmla="*/ 373856 h 373856"/>
              <a:gd name="connsiteX62" fmla="*/ 846392 w 1244283"/>
              <a:gd name="connsiteY62" fmla="*/ 371475 h 373856"/>
              <a:gd name="connsiteX63" fmla="*/ 805911 w 1244283"/>
              <a:gd name="connsiteY63" fmla="*/ 369094 h 373856"/>
              <a:gd name="connsiteX64" fmla="*/ 627317 w 1244283"/>
              <a:gd name="connsiteY64" fmla="*/ 366712 h 373856"/>
              <a:gd name="connsiteX65" fmla="*/ 310611 w 1244283"/>
              <a:gd name="connsiteY65" fmla="*/ 366712 h 373856"/>
              <a:gd name="connsiteX66" fmla="*/ 39148 w 1244283"/>
              <a:gd name="connsiteY66" fmla="*/ 364331 h 373856"/>
              <a:gd name="connsiteX67" fmla="*/ 36767 w 1244283"/>
              <a:gd name="connsiteY67" fmla="*/ 292894 h 373856"/>
              <a:gd name="connsiteX68" fmla="*/ 41530 w 1244283"/>
              <a:gd name="connsiteY68" fmla="*/ 183356 h 373856"/>
              <a:gd name="connsiteX69" fmla="*/ 1048 w 1244283"/>
              <a:gd name="connsiteY69" fmla="*/ 130969 h 37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244283" h="373856">
                <a:moveTo>
                  <a:pt x="1048" y="130969"/>
                </a:moveTo>
                <a:cubicBezTo>
                  <a:pt x="-3714" y="121841"/>
                  <a:pt x="9078" y="129750"/>
                  <a:pt x="12955" y="128587"/>
                </a:cubicBezTo>
                <a:cubicBezTo>
                  <a:pt x="17049" y="127359"/>
                  <a:pt x="20682" y="124721"/>
                  <a:pt x="24861" y="123825"/>
                </a:cubicBezTo>
                <a:cubicBezTo>
                  <a:pt x="31889" y="122319"/>
                  <a:pt x="39192" y="122565"/>
                  <a:pt x="46292" y="121444"/>
                </a:cubicBezTo>
                <a:cubicBezTo>
                  <a:pt x="54288" y="120181"/>
                  <a:pt x="62120" y="118012"/>
                  <a:pt x="70105" y="116681"/>
                </a:cubicBezTo>
                <a:cubicBezTo>
                  <a:pt x="102592" y="111267"/>
                  <a:pt x="62530" y="118101"/>
                  <a:pt x="108205" y="109537"/>
                </a:cubicBezTo>
                <a:cubicBezTo>
                  <a:pt x="112950" y="108647"/>
                  <a:pt x="117758" y="108103"/>
                  <a:pt x="122492" y="107156"/>
                </a:cubicBezTo>
                <a:cubicBezTo>
                  <a:pt x="125701" y="106514"/>
                  <a:pt x="128822" y="105485"/>
                  <a:pt x="132017" y="104775"/>
                </a:cubicBezTo>
                <a:cubicBezTo>
                  <a:pt x="143082" y="102316"/>
                  <a:pt x="143272" y="102920"/>
                  <a:pt x="153448" y="100012"/>
                </a:cubicBezTo>
                <a:cubicBezTo>
                  <a:pt x="155862" y="99322"/>
                  <a:pt x="158131" y="98123"/>
                  <a:pt x="160592" y="97631"/>
                </a:cubicBezTo>
                <a:cubicBezTo>
                  <a:pt x="166096" y="96530"/>
                  <a:pt x="171705" y="96044"/>
                  <a:pt x="177261" y="95250"/>
                </a:cubicBezTo>
                <a:cubicBezTo>
                  <a:pt x="186786" y="92075"/>
                  <a:pt x="195991" y="87694"/>
                  <a:pt x="205836" y="85725"/>
                </a:cubicBezTo>
                <a:cubicBezTo>
                  <a:pt x="227029" y="81487"/>
                  <a:pt x="248575" y="77739"/>
                  <a:pt x="270130" y="76200"/>
                </a:cubicBezTo>
                <a:lnTo>
                  <a:pt x="303467" y="73819"/>
                </a:lnTo>
                <a:cubicBezTo>
                  <a:pt x="312992" y="72231"/>
                  <a:pt x="322674" y="71398"/>
                  <a:pt x="332042" y="69056"/>
                </a:cubicBezTo>
                <a:cubicBezTo>
                  <a:pt x="338392" y="67469"/>
                  <a:pt x="344646" y="65432"/>
                  <a:pt x="351092" y="64294"/>
                </a:cubicBezTo>
                <a:cubicBezTo>
                  <a:pt x="358170" y="63045"/>
                  <a:pt x="365385" y="62752"/>
                  <a:pt x="372523" y="61912"/>
                </a:cubicBezTo>
                <a:cubicBezTo>
                  <a:pt x="389979" y="59858"/>
                  <a:pt x="391521" y="59538"/>
                  <a:pt x="408242" y="57150"/>
                </a:cubicBezTo>
                <a:cubicBezTo>
                  <a:pt x="413798" y="55562"/>
                  <a:pt x="419388" y="54086"/>
                  <a:pt x="424911" y="52387"/>
                </a:cubicBezTo>
                <a:cubicBezTo>
                  <a:pt x="441761" y="47202"/>
                  <a:pt x="439083" y="46695"/>
                  <a:pt x="458248" y="42862"/>
                </a:cubicBezTo>
                <a:cubicBezTo>
                  <a:pt x="467717" y="40968"/>
                  <a:pt x="477455" y="40442"/>
                  <a:pt x="486823" y="38100"/>
                </a:cubicBezTo>
                <a:cubicBezTo>
                  <a:pt x="493173" y="36512"/>
                  <a:pt x="499473" y="34708"/>
                  <a:pt x="505873" y="33337"/>
                </a:cubicBezTo>
                <a:cubicBezTo>
                  <a:pt x="510594" y="32325"/>
                  <a:pt x="515411" y="31820"/>
                  <a:pt x="520161" y="30956"/>
                </a:cubicBezTo>
                <a:cubicBezTo>
                  <a:pt x="556771" y="24300"/>
                  <a:pt x="504251" y="33210"/>
                  <a:pt x="546355" y="26194"/>
                </a:cubicBezTo>
                <a:cubicBezTo>
                  <a:pt x="577727" y="15735"/>
                  <a:pt x="543664" y="26266"/>
                  <a:pt x="574930" y="19050"/>
                </a:cubicBezTo>
                <a:cubicBezTo>
                  <a:pt x="580560" y="17751"/>
                  <a:pt x="586007" y="15746"/>
                  <a:pt x="591598" y="14287"/>
                </a:cubicBezTo>
                <a:cubicBezTo>
                  <a:pt x="635033" y="2956"/>
                  <a:pt x="617476" y="10872"/>
                  <a:pt x="639223" y="0"/>
                </a:cubicBezTo>
                <a:cubicBezTo>
                  <a:pt x="671038" y="9089"/>
                  <a:pt x="639912" y="682"/>
                  <a:pt x="679705" y="9525"/>
                </a:cubicBezTo>
                <a:cubicBezTo>
                  <a:pt x="712177" y="16741"/>
                  <a:pt x="685207" y="12593"/>
                  <a:pt x="717805" y="16669"/>
                </a:cubicBezTo>
                <a:cubicBezTo>
                  <a:pt x="723361" y="18256"/>
                  <a:pt x="728991" y="19604"/>
                  <a:pt x="734473" y="21431"/>
                </a:cubicBezTo>
                <a:cubicBezTo>
                  <a:pt x="740907" y="23576"/>
                  <a:pt x="747017" y="26661"/>
                  <a:pt x="753523" y="28575"/>
                </a:cubicBezTo>
                <a:cubicBezTo>
                  <a:pt x="760544" y="30640"/>
                  <a:pt x="767831" y="31661"/>
                  <a:pt x="774955" y="33337"/>
                </a:cubicBezTo>
                <a:cubicBezTo>
                  <a:pt x="781326" y="34836"/>
                  <a:pt x="787711" y="36302"/>
                  <a:pt x="794005" y="38100"/>
                </a:cubicBezTo>
                <a:cubicBezTo>
                  <a:pt x="798832" y="39479"/>
                  <a:pt x="803406" y="41712"/>
                  <a:pt x="808292" y="42862"/>
                </a:cubicBezTo>
                <a:cubicBezTo>
                  <a:pt x="831367" y="48292"/>
                  <a:pt x="839129" y="48012"/>
                  <a:pt x="863061" y="50006"/>
                </a:cubicBezTo>
                <a:lnTo>
                  <a:pt x="886873" y="54769"/>
                </a:lnTo>
                <a:cubicBezTo>
                  <a:pt x="901184" y="57836"/>
                  <a:pt x="915384" y="61424"/>
                  <a:pt x="929736" y="64294"/>
                </a:cubicBezTo>
                <a:cubicBezTo>
                  <a:pt x="937673" y="65881"/>
                  <a:pt x="945669" y="67202"/>
                  <a:pt x="953548" y="69056"/>
                </a:cubicBezTo>
                <a:cubicBezTo>
                  <a:pt x="959173" y="70380"/>
                  <a:pt x="964586" y="72520"/>
                  <a:pt x="970217" y="73819"/>
                </a:cubicBezTo>
                <a:cubicBezTo>
                  <a:pt x="974922" y="74905"/>
                  <a:pt x="979800" y="75114"/>
                  <a:pt x="984505" y="76200"/>
                </a:cubicBezTo>
                <a:cubicBezTo>
                  <a:pt x="990135" y="77499"/>
                  <a:pt x="995523" y="79751"/>
                  <a:pt x="1001173" y="80962"/>
                </a:cubicBezTo>
                <a:cubicBezTo>
                  <a:pt x="1006661" y="82138"/>
                  <a:pt x="1012354" y="82168"/>
                  <a:pt x="1017842" y="83344"/>
                </a:cubicBezTo>
                <a:cubicBezTo>
                  <a:pt x="1042158" y="88555"/>
                  <a:pt x="1028499" y="88389"/>
                  <a:pt x="1055942" y="95250"/>
                </a:cubicBezTo>
                <a:cubicBezTo>
                  <a:pt x="1061387" y="96611"/>
                  <a:pt x="1067055" y="96837"/>
                  <a:pt x="1072611" y="97631"/>
                </a:cubicBezTo>
                <a:lnTo>
                  <a:pt x="1101186" y="107156"/>
                </a:lnTo>
                <a:cubicBezTo>
                  <a:pt x="1103567" y="107950"/>
                  <a:pt x="1105835" y="109260"/>
                  <a:pt x="1108330" y="109537"/>
                </a:cubicBezTo>
                <a:cubicBezTo>
                  <a:pt x="1124778" y="111365"/>
                  <a:pt x="1142208" y="112649"/>
                  <a:pt x="1158336" y="116681"/>
                </a:cubicBezTo>
                <a:cubicBezTo>
                  <a:pt x="1163942" y="118083"/>
                  <a:pt x="1169374" y="120145"/>
                  <a:pt x="1175005" y="121444"/>
                </a:cubicBezTo>
                <a:cubicBezTo>
                  <a:pt x="1179709" y="122530"/>
                  <a:pt x="1184579" y="122778"/>
                  <a:pt x="1189292" y="123825"/>
                </a:cubicBezTo>
                <a:cubicBezTo>
                  <a:pt x="1212260" y="128929"/>
                  <a:pt x="1177417" y="123397"/>
                  <a:pt x="1205961" y="128587"/>
                </a:cubicBezTo>
                <a:cubicBezTo>
                  <a:pt x="1211483" y="129591"/>
                  <a:pt x="1217074" y="130175"/>
                  <a:pt x="1222630" y="130969"/>
                </a:cubicBezTo>
                <a:cubicBezTo>
                  <a:pt x="1225011" y="131763"/>
                  <a:pt x="1227323" y="132806"/>
                  <a:pt x="1229773" y="133350"/>
                </a:cubicBezTo>
                <a:cubicBezTo>
                  <a:pt x="1234486" y="134397"/>
                  <a:pt x="1241901" y="131413"/>
                  <a:pt x="1244061" y="135731"/>
                </a:cubicBezTo>
                <a:cubicBezTo>
                  <a:pt x="1245872" y="139351"/>
                  <a:pt x="1236177" y="137665"/>
                  <a:pt x="1232155" y="138112"/>
                </a:cubicBezTo>
                <a:cubicBezTo>
                  <a:pt x="1221869" y="139255"/>
                  <a:pt x="1211517" y="139700"/>
                  <a:pt x="1201198" y="140494"/>
                </a:cubicBezTo>
                <a:cubicBezTo>
                  <a:pt x="1200404" y="177800"/>
                  <a:pt x="1200251" y="215125"/>
                  <a:pt x="1198817" y="252412"/>
                </a:cubicBezTo>
                <a:cubicBezTo>
                  <a:pt x="1198661" y="256457"/>
                  <a:pt x="1196833" y="244475"/>
                  <a:pt x="1196436" y="264319"/>
                </a:cubicBezTo>
                <a:cubicBezTo>
                  <a:pt x="1196039" y="284163"/>
                  <a:pt x="1200406" y="336551"/>
                  <a:pt x="1196437" y="371476"/>
                </a:cubicBezTo>
                <a:cubicBezTo>
                  <a:pt x="1098874" y="364506"/>
                  <a:pt x="1140129" y="363760"/>
                  <a:pt x="1024986" y="366712"/>
                </a:cubicBezTo>
                <a:lnTo>
                  <a:pt x="991648" y="369094"/>
                </a:lnTo>
                <a:cubicBezTo>
                  <a:pt x="983699" y="369757"/>
                  <a:pt x="975785" y="370813"/>
                  <a:pt x="967836" y="371475"/>
                </a:cubicBezTo>
                <a:cubicBezTo>
                  <a:pt x="956734" y="372400"/>
                  <a:pt x="945611" y="373062"/>
                  <a:pt x="934498" y="373856"/>
                </a:cubicBezTo>
                <a:lnTo>
                  <a:pt x="846392" y="371475"/>
                </a:lnTo>
                <a:cubicBezTo>
                  <a:pt x="832884" y="370975"/>
                  <a:pt x="819425" y="369388"/>
                  <a:pt x="805911" y="369094"/>
                </a:cubicBezTo>
                <a:lnTo>
                  <a:pt x="627317" y="366712"/>
                </a:lnTo>
                <a:cubicBezTo>
                  <a:pt x="481169" y="359405"/>
                  <a:pt x="646024" y="366712"/>
                  <a:pt x="310611" y="366712"/>
                </a:cubicBezTo>
                <a:lnTo>
                  <a:pt x="39148" y="364331"/>
                </a:lnTo>
                <a:cubicBezTo>
                  <a:pt x="38354" y="340519"/>
                  <a:pt x="37719" y="316701"/>
                  <a:pt x="36767" y="292894"/>
                </a:cubicBezTo>
                <a:cubicBezTo>
                  <a:pt x="36132" y="277012"/>
                  <a:pt x="41804" y="199248"/>
                  <a:pt x="41530" y="183356"/>
                </a:cubicBezTo>
                <a:cubicBezTo>
                  <a:pt x="36248" y="153198"/>
                  <a:pt x="5810" y="140097"/>
                  <a:pt x="1048" y="130969"/>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204901AD-D02B-E449-3B49-1FB4D7E85AD6}"/>
              </a:ext>
            </a:extLst>
          </p:cNvPr>
          <p:cNvSpPr>
            <a:spLocks/>
          </p:cNvSpPr>
          <p:nvPr/>
        </p:nvSpPr>
        <p:spPr>
          <a:xfrm>
            <a:off x="7873453" y="785370"/>
            <a:ext cx="302827" cy="321813"/>
          </a:xfrm>
          <a:custGeom>
            <a:avLst/>
            <a:gdLst>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24165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14640 w 313158"/>
              <a:gd name="connsiteY25" fmla="*/ 97631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17022 w 313158"/>
              <a:gd name="connsiteY24" fmla="*/ 88106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13158"/>
              <a:gd name="connsiteY0" fmla="*/ 316706 h 322083"/>
              <a:gd name="connsiteX1" fmla="*/ 295628 w 313158"/>
              <a:gd name="connsiteY1" fmla="*/ 252413 h 322083"/>
              <a:gd name="connsiteX2" fmla="*/ 300390 w 313158"/>
              <a:gd name="connsiteY2" fmla="*/ 145256 h 322083"/>
              <a:gd name="connsiteX3" fmla="*/ 298009 w 313158"/>
              <a:gd name="connsiteY3" fmla="*/ 69056 h 322083"/>
              <a:gd name="connsiteX4" fmla="*/ 295628 w 313158"/>
              <a:gd name="connsiteY4" fmla="*/ 54769 h 322083"/>
              <a:gd name="connsiteX5" fmla="*/ 262290 w 313158"/>
              <a:gd name="connsiteY5" fmla="*/ 45244 h 322083"/>
              <a:gd name="connsiteX6" fmla="*/ 252765 w 313158"/>
              <a:gd name="connsiteY6" fmla="*/ 40481 h 322083"/>
              <a:gd name="connsiteX7" fmla="*/ 243240 w 313158"/>
              <a:gd name="connsiteY7" fmla="*/ 38100 h 322083"/>
              <a:gd name="connsiteX8" fmla="*/ 236097 w 313158"/>
              <a:gd name="connsiteY8" fmla="*/ 33338 h 322083"/>
              <a:gd name="connsiteX9" fmla="*/ 221809 w 313158"/>
              <a:gd name="connsiteY9" fmla="*/ 28575 h 322083"/>
              <a:gd name="connsiteX10" fmla="*/ 214665 w 313158"/>
              <a:gd name="connsiteY10" fmla="*/ 26194 h 322083"/>
              <a:gd name="connsiteX11" fmla="*/ 207522 w 313158"/>
              <a:gd name="connsiteY11" fmla="*/ 23813 h 322083"/>
              <a:gd name="connsiteX12" fmla="*/ 190853 w 313158"/>
              <a:gd name="connsiteY12" fmla="*/ 16669 h 322083"/>
              <a:gd name="connsiteX13" fmla="*/ 181328 w 313158"/>
              <a:gd name="connsiteY13" fmla="*/ 11906 h 322083"/>
              <a:gd name="connsiteX14" fmla="*/ 162278 w 313158"/>
              <a:gd name="connsiteY14" fmla="*/ 4763 h 322083"/>
              <a:gd name="connsiteX15" fmla="*/ 155134 w 313158"/>
              <a:gd name="connsiteY15" fmla="*/ 0 h 322083"/>
              <a:gd name="connsiteX16" fmla="*/ 131322 w 313158"/>
              <a:gd name="connsiteY16" fmla="*/ 4763 h 322083"/>
              <a:gd name="connsiteX17" fmla="*/ 109890 w 313158"/>
              <a:gd name="connsiteY17" fmla="*/ 11906 h 322083"/>
              <a:gd name="connsiteX18" fmla="*/ 86078 w 313158"/>
              <a:gd name="connsiteY18" fmla="*/ 19050 h 322083"/>
              <a:gd name="connsiteX19" fmla="*/ 67028 w 313158"/>
              <a:gd name="connsiteY19" fmla="*/ 23813 h 322083"/>
              <a:gd name="connsiteX20" fmla="*/ 45597 w 313158"/>
              <a:gd name="connsiteY20" fmla="*/ 33338 h 322083"/>
              <a:gd name="connsiteX21" fmla="*/ 38453 w 313158"/>
              <a:gd name="connsiteY21" fmla="*/ 38100 h 322083"/>
              <a:gd name="connsiteX22" fmla="*/ 28928 w 313158"/>
              <a:gd name="connsiteY22" fmla="*/ 42863 h 322083"/>
              <a:gd name="connsiteX23" fmla="*/ 17022 w 313158"/>
              <a:gd name="connsiteY23" fmla="*/ 57150 h 322083"/>
              <a:gd name="connsiteX24" fmla="*/ 9878 w 313158"/>
              <a:gd name="connsiteY24" fmla="*/ 78581 h 322083"/>
              <a:gd name="connsiteX25" fmla="*/ 7496 w 313158"/>
              <a:gd name="connsiteY25" fmla="*/ 100012 h 322083"/>
              <a:gd name="connsiteX26" fmla="*/ 9878 w 313158"/>
              <a:gd name="connsiteY26" fmla="*/ 250031 h 322083"/>
              <a:gd name="connsiteX27" fmla="*/ 5115 w 313158"/>
              <a:gd name="connsiteY27" fmla="*/ 283369 h 322083"/>
              <a:gd name="connsiteX28" fmla="*/ 2734 w 313158"/>
              <a:gd name="connsiteY28" fmla="*/ 319088 h 322083"/>
              <a:gd name="connsiteX29" fmla="*/ 28928 w 313158"/>
              <a:gd name="connsiteY29" fmla="*/ 316706 h 322083"/>
              <a:gd name="connsiteX30" fmla="*/ 97984 w 313158"/>
              <a:gd name="connsiteY30" fmla="*/ 314325 h 322083"/>
              <a:gd name="connsiteX31" fmla="*/ 133703 w 313158"/>
              <a:gd name="connsiteY31" fmla="*/ 316706 h 322083"/>
              <a:gd name="connsiteX32" fmla="*/ 302772 w 313158"/>
              <a:gd name="connsiteY32" fmla="*/ 316706 h 322083"/>
              <a:gd name="connsiteX0" fmla="*/ 302772 w 302827"/>
              <a:gd name="connsiteY0" fmla="*/ 316706 h 321813"/>
              <a:gd name="connsiteX1" fmla="*/ 295628 w 302827"/>
              <a:gd name="connsiteY1" fmla="*/ 252413 h 321813"/>
              <a:gd name="connsiteX2" fmla="*/ 300390 w 302827"/>
              <a:gd name="connsiteY2" fmla="*/ 145256 h 321813"/>
              <a:gd name="connsiteX3" fmla="*/ 298009 w 302827"/>
              <a:gd name="connsiteY3" fmla="*/ 69056 h 321813"/>
              <a:gd name="connsiteX4" fmla="*/ 295628 w 302827"/>
              <a:gd name="connsiteY4" fmla="*/ 54769 h 321813"/>
              <a:gd name="connsiteX5" fmla="*/ 262290 w 302827"/>
              <a:gd name="connsiteY5" fmla="*/ 45244 h 321813"/>
              <a:gd name="connsiteX6" fmla="*/ 252765 w 302827"/>
              <a:gd name="connsiteY6" fmla="*/ 40481 h 321813"/>
              <a:gd name="connsiteX7" fmla="*/ 243240 w 302827"/>
              <a:gd name="connsiteY7" fmla="*/ 38100 h 321813"/>
              <a:gd name="connsiteX8" fmla="*/ 236097 w 302827"/>
              <a:gd name="connsiteY8" fmla="*/ 33338 h 321813"/>
              <a:gd name="connsiteX9" fmla="*/ 221809 w 302827"/>
              <a:gd name="connsiteY9" fmla="*/ 28575 h 321813"/>
              <a:gd name="connsiteX10" fmla="*/ 214665 w 302827"/>
              <a:gd name="connsiteY10" fmla="*/ 26194 h 321813"/>
              <a:gd name="connsiteX11" fmla="*/ 207522 w 302827"/>
              <a:gd name="connsiteY11" fmla="*/ 23813 h 321813"/>
              <a:gd name="connsiteX12" fmla="*/ 190853 w 302827"/>
              <a:gd name="connsiteY12" fmla="*/ 16669 h 321813"/>
              <a:gd name="connsiteX13" fmla="*/ 181328 w 302827"/>
              <a:gd name="connsiteY13" fmla="*/ 11906 h 321813"/>
              <a:gd name="connsiteX14" fmla="*/ 162278 w 302827"/>
              <a:gd name="connsiteY14" fmla="*/ 4763 h 321813"/>
              <a:gd name="connsiteX15" fmla="*/ 155134 w 302827"/>
              <a:gd name="connsiteY15" fmla="*/ 0 h 321813"/>
              <a:gd name="connsiteX16" fmla="*/ 131322 w 302827"/>
              <a:gd name="connsiteY16" fmla="*/ 4763 h 321813"/>
              <a:gd name="connsiteX17" fmla="*/ 109890 w 302827"/>
              <a:gd name="connsiteY17" fmla="*/ 11906 h 321813"/>
              <a:gd name="connsiteX18" fmla="*/ 86078 w 302827"/>
              <a:gd name="connsiteY18" fmla="*/ 19050 h 321813"/>
              <a:gd name="connsiteX19" fmla="*/ 67028 w 302827"/>
              <a:gd name="connsiteY19" fmla="*/ 23813 h 321813"/>
              <a:gd name="connsiteX20" fmla="*/ 45597 w 302827"/>
              <a:gd name="connsiteY20" fmla="*/ 33338 h 321813"/>
              <a:gd name="connsiteX21" fmla="*/ 38453 w 302827"/>
              <a:gd name="connsiteY21" fmla="*/ 38100 h 321813"/>
              <a:gd name="connsiteX22" fmla="*/ 28928 w 302827"/>
              <a:gd name="connsiteY22" fmla="*/ 42863 h 321813"/>
              <a:gd name="connsiteX23" fmla="*/ 17022 w 302827"/>
              <a:gd name="connsiteY23" fmla="*/ 57150 h 321813"/>
              <a:gd name="connsiteX24" fmla="*/ 9878 w 302827"/>
              <a:gd name="connsiteY24" fmla="*/ 78581 h 321813"/>
              <a:gd name="connsiteX25" fmla="*/ 7496 w 302827"/>
              <a:gd name="connsiteY25" fmla="*/ 100012 h 321813"/>
              <a:gd name="connsiteX26" fmla="*/ 9878 w 302827"/>
              <a:gd name="connsiteY26" fmla="*/ 250031 h 321813"/>
              <a:gd name="connsiteX27" fmla="*/ 5115 w 302827"/>
              <a:gd name="connsiteY27" fmla="*/ 283369 h 321813"/>
              <a:gd name="connsiteX28" fmla="*/ 2734 w 302827"/>
              <a:gd name="connsiteY28" fmla="*/ 319088 h 321813"/>
              <a:gd name="connsiteX29" fmla="*/ 28928 w 302827"/>
              <a:gd name="connsiteY29" fmla="*/ 316706 h 321813"/>
              <a:gd name="connsiteX30" fmla="*/ 97984 w 302827"/>
              <a:gd name="connsiteY30" fmla="*/ 314325 h 321813"/>
              <a:gd name="connsiteX31" fmla="*/ 133703 w 302827"/>
              <a:gd name="connsiteY31" fmla="*/ 316706 h 321813"/>
              <a:gd name="connsiteX32" fmla="*/ 302772 w 302827"/>
              <a:gd name="connsiteY32" fmla="*/ 316706 h 321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2827" h="321813">
                <a:moveTo>
                  <a:pt x="302772" y="316706"/>
                </a:moveTo>
                <a:cubicBezTo>
                  <a:pt x="303566" y="313134"/>
                  <a:pt x="295628" y="302633"/>
                  <a:pt x="295628" y="252413"/>
                </a:cubicBezTo>
                <a:cubicBezTo>
                  <a:pt x="295628" y="237329"/>
                  <a:pt x="299431" y="164431"/>
                  <a:pt x="300390" y="145256"/>
                </a:cubicBezTo>
                <a:cubicBezTo>
                  <a:pt x="299596" y="119856"/>
                  <a:pt x="299345" y="94433"/>
                  <a:pt x="298009" y="69056"/>
                </a:cubicBezTo>
                <a:cubicBezTo>
                  <a:pt x="297755" y="64235"/>
                  <a:pt x="299217" y="57999"/>
                  <a:pt x="295628" y="54769"/>
                </a:cubicBezTo>
                <a:cubicBezTo>
                  <a:pt x="290813" y="50435"/>
                  <a:pt x="270586" y="46903"/>
                  <a:pt x="262290" y="45244"/>
                </a:cubicBezTo>
                <a:cubicBezTo>
                  <a:pt x="259115" y="43656"/>
                  <a:pt x="256089" y="41727"/>
                  <a:pt x="252765" y="40481"/>
                </a:cubicBezTo>
                <a:cubicBezTo>
                  <a:pt x="249701" y="39332"/>
                  <a:pt x="246248" y="39389"/>
                  <a:pt x="243240" y="38100"/>
                </a:cubicBezTo>
                <a:cubicBezTo>
                  <a:pt x="240610" y="36973"/>
                  <a:pt x="238712" y="34500"/>
                  <a:pt x="236097" y="33338"/>
                </a:cubicBezTo>
                <a:cubicBezTo>
                  <a:pt x="231509" y="31299"/>
                  <a:pt x="226572" y="30163"/>
                  <a:pt x="221809" y="28575"/>
                </a:cubicBezTo>
                <a:lnTo>
                  <a:pt x="214665" y="26194"/>
                </a:lnTo>
                <a:lnTo>
                  <a:pt x="207522" y="23813"/>
                </a:lnTo>
                <a:cubicBezTo>
                  <a:pt x="193043" y="14160"/>
                  <a:pt x="208428" y="23260"/>
                  <a:pt x="190853" y="16669"/>
                </a:cubicBezTo>
                <a:cubicBezTo>
                  <a:pt x="187529" y="15423"/>
                  <a:pt x="184591" y="13304"/>
                  <a:pt x="181328" y="11906"/>
                </a:cubicBezTo>
                <a:cubicBezTo>
                  <a:pt x="166896" y="5721"/>
                  <a:pt x="182019" y="14634"/>
                  <a:pt x="162278" y="4763"/>
                </a:cubicBezTo>
                <a:cubicBezTo>
                  <a:pt x="159718" y="3483"/>
                  <a:pt x="157515" y="1588"/>
                  <a:pt x="155134" y="0"/>
                </a:cubicBezTo>
                <a:cubicBezTo>
                  <a:pt x="150187" y="824"/>
                  <a:pt x="137011" y="2630"/>
                  <a:pt x="131322" y="4763"/>
                </a:cubicBezTo>
                <a:cubicBezTo>
                  <a:pt x="108795" y="13211"/>
                  <a:pt x="135976" y="6690"/>
                  <a:pt x="109890" y="11906"/>
                </a:cubicBezTo>
                <a:cubicBezTo>
                  <a:pt x="91133" y="19410"/>
                  <a:pt x="105104" y="14659"/>
                  <a:pt x="86078" y="19050"/>
                </a:cubicBezTo>
                <a:cubicBezTo>
                  <a:pt x="79700" y="20522"/>
                  <a:pt x="67028" y="23813"/>
                  <a:pt x="67028" y="23813"/>
                </a:cubicBezTo>
                <a:cubicBezTo>
                  <a:pt x="31672" y="45025"/>
                  <a:pt x="74210" y="21075"/>
                  <a:pt x="45597" y="33338"/>
                </a:cubicBezTo>
                <a:cubicBezTo>
                  <a:pt x="42967" y="34465"/>
                  <a:pt x="40938" y="36680"/>
                  <a:pt x="38453" y="38100"/>
                </a:cubicBezTo>
                <a:cubicBezTo>
                  <a:pt x="35371" y="39861"/>
                  <a:pt x="32103" y="41275"/>
                  <a:pt x="28928" y="42863"/>
                </a:cubicBezTo>
                <a:cubicBezTo>
                  <a:pt x="27340" y="47625"/>
                  <a:pt x="20197" y="51197"/>
                  <a:pt x="17022" y="57150"/>
                </a:cubicBezTo>
                <a:cubicBezTo>
                  <a:pt x="13847" y="63103"/>
                  <a:pt x="11466" y="71437"/>
                  <a:pt x="9878" y="78581"/>
                </a:cubicBezTo>
                <a:cubicBezTo>
                  <a:pt x="8290" y="85725"/>
                  <a:pt x="8290" y="96837"/>
                  <a:pt x="7496" y="100012"/>
                </a:cubicBezTo>
                <a:cubicBezTo>
                  <a:pt x="6888" y="132874"/>
                  <a:pt x="10275" y="219472"/>
                  <a:pt x="9878" y="250031"/>
                </a:cubicBezTo>
                <a:cubicBezTo>
                  <a:pt x="9481" y="280590"/>
                  <a:pt x="9797" y="227188"/>
                  <a:pt x="5115" y="283369"/>
                </a:cubicBezTo>
                <a:cubicBezTo>
                  <a:pt x="4124" y="295261"/>
                  <a:pt x="-4202" y="309378"/>
                  <a:pt x="2734" y="319088"/>
                </a:cubicBezTo>
                <a:cubicBezTo>
                  <a:pt x="7830" y="326222"/>
                  <a:pt x="20172" y="317144"/>
                  <a:pt x="28928" y="316706"/>
                </a:cubicBezTo>
                <a:cubicBezTo>
                  <a:pt x="51932" y="315556"/>
                  <a:pt x="74965" y="315119"/>
                  <a:pt x="97984" y="314325"/>
                </a:cubicBezTo>
                <a:cubicBezTo>
                  <a:pt x="109890" y="315119"/>
                  <a:pt x="121775" y="316375"/>
                  <a:pt x="133703" y="316706"/>
                </a:cubicBezTo>
                <a:cubicBezTo>
                  <a:pt x="224961" y="319241"/>
                  <a:pt x="301978" y="320278"/>
                  <a:pt x="302772" y="316706"/>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EB0220F-A9A9-3BD9-81B5-395F33798750}"/>
              </a:ext>
            </a:extLst>
          </p:cNvPr>
          <p:cNvSpPr>
            <a:spLocks/>
          </p:cNvSpPr>
          <p:nvPr/>
        </p:nvSpPr>
        <p:spPr>
          <a:xfrm>
            <a:off x="9293861" y="785370"/>
            <a:ext cx="653163" cy="331093"/>
          </a:xfrm>
          <a:custGeom>
            <a:avLst/>
            <a:gdLst>
              <a:gd name="connsiteX0" fmla="*/ 38929 w 671464"/>
              <a:gd name="connsiteY0" fmla="*/ 97730 h 331093"/>
              <a:gd name="connsiteX1" fmla="*/ 38929 w 671464"/>
              <a:gd name="connsiteY1" fmla="*/ 66774 h 331093"/>
              <a:gd name="connsiteX2" fmla="*/ 41310 w 671464"/>
              <a:gd name="connsiteY2" fmla="*/ 54868 h 331093"/>
              <a:gd name="connsiteX3" fmla="*/ 53216 w 671464"/>
              <a:gd name="connsiteY3" fmla="*/ 47724 h 331093"/>
              <a:gd name="connsiteX4" fmla="*/ 134179 w 671464"/>
              <a:gd name="connsiteY4" fmla="*/ 54868 h 331093"/>
              <a:gd name="connsiteX5" fmla="*/ 136560 w 671464"/>
              <a:gd name="connsiteY5" fmla="*/ 64393 h 331093"/>
              <a:gd name="connsiteX6" fmla="*/ 148466 w 671464"/>
              <a:gd name="connsiteY6" fmla="*/ 62011 h 331093"/>
              <a:gd name="connsiteX7" fmla="*/ 162754 w 671464"/>
              <a:gd name="connsiteY7" fmla="*/ 59630 h 331093"/>
              <a:gd name="connsiteX8" fmla="*/ 186566 w 671464"/>
              <a:gd name="connsiteY8" fmla="*/ 47724 h 331093"/>
              <a:gd name="connsiteX9" fmla="*/ 196091 w 671464"/>
              <a:gd name="connsiteY9" fmla="*/ 42961 h 331093"/>
              <a:gd name="connsiteX10" fmla="*/ 205616 w 671464"/>
              <a:gd name="connsiteY10" fmla="*/ 40580 h 331093"/>
              <a:gd name="connsiteX11" fmla="*/ 227048 w 671464"/>
              <a:gd name="connsiteY11" fmla="*/ 31055 h 331093"/>
              <a:gd name="connsiteX12" fmla="*/ 236573 w 671464"/>
              <a:gd name="connsiteY12" fmla="*/ 28674 h 331093"/>
              <a:gd name="connsiteX13" fmla="*/ 260385 w 671464"/>
              <a:gd name="connsiteY13" fmla="*/ 19149 h 331093"/>
              <a:gd name="connsiteX14" fmla="*/ 272291 w 671464"/>
              <a:gd name="connsiteY14" fmla="*/ 16768 h 331093"/>
              <a:gd name="connsiteX15" fmla="*/ 293723 w 671464"/>
              <a:gd name="connsiteY15" fmla="*/ 9624 h 331093"/>
              <a:gd name="connsiteX16" fmla="*/ 300866 w 671464"/>
              <a:gd name="connsiteY16" fmla="*/ 7243 h 331093"/>
              <a:gd name="connsiteX17" fmla="*/ 317535 w 671464"/>
              <a:gd name="connsiteY17" fmla="*/ 99 h 331093"/>
              <a:gd name="connsiteX18" fmla="*/ 343729 w 671464"/>
              <a:gd name="connsiteY18" fmla="*/ 7243 h 331093"/>
              <a:gd name="connsiteX19" fmla="*/ 355635 w 671464"/>
              <a:gd name="connsiteY19" fmla="*/ 9624 h 331093"/>
              <a:gd name="connsiteX20" fmla="*/ 372304 w 671464"/>
              <a:gd name="connsiteY20" fmla="*/ 14386 h 331093"/>
              <a:gd name="connsiteX21" fmla="*/ 381829 w 671464"/>
              <a:gd name="connsiteY21" fmla="*/ 19149 h 331093"/>
              <a:gd name="connsiteX22" fmla="*/ 398498 w 671464"/>
              <a:gd name="connsiteY22" fmla="*/ 23911 h 331093"/>
              <a:gd name="connsiteX23" fmla="*/ 422310 w 671464"/>
              <a:gd name="connsiteY23" fmla="*/ 33436 h 331093"/>
              <a:gd name="connsiteX24" fmla="*/ 436598 w 671464"/>
              <a:gd name="connsiteY24" fmla="*/ 38199 h 331093"/>
              <a:gd name="connsiteX25" fmla="*/ 446123 w 671464"/>
              <a:gd name="connsiteY25" fmla="*/ 42961 h 331093"/>
              <a:gd name="connsiteX26" fmla="*/ 472316 w 671464"/>
              <a:gd name="connsiteY26" fmla="*/ 52486 h 331093"/>
              <a:gd name="connsiteX27" fmla="*/ 484223 w 671464"/>
              <a:gd name="connsiteY27" fmla="*/ 57249 h 331093"/>
              <a:gd name="connsiteX28" fmla="*/ 498510 w 671464"/>
              <a:gd name="connsiteY28" fmla="*/ 59630 h 331093"/>
              <a:gd name="connsiteX29" fmla="*/ 510416 w 671464"/>
              <a:gd name="connsiteY29" fmla="*/ 64393 h 331093"/>
              <a:gd name="connsiteX30" fmla="*/ 519941 w 671464"/>
              <a:gd name="connsiteY30" fmla="*/ 66774 h 331093"/>
              <a:gd name="connsiteX31" fmla="*/ 531848 w 671464"/>
              <a:gd name="connsiteY31" fmla="*/ 73918 h 331093"/>
              <a:gd name="connsiteX32" fmla="*/ 543754 w 671464"/>
              <a:gd name="connsiteY32" fmla="*/ 76299 h 331093"/>
              <a:gd name="connsiteX33" fmla="*/ 558041 w 671464"/>
              <a:gd name="connsiteY33" fmla="*/ 81061 h 331093"/>
              <a:gd name="connsiteX34" fmla="*/ 567566 w 671464"/>
              <a:gd name="connsiteY34" fmla="*/ 85824 h 331093"/>
              <a:gd name="connsiteX35" fmla="*/ 577091 w 671464"/>
              <a:gd name="connsiteY35" fmla="*/ 88205 h 331093"/>
              <a:gd name="connsiteX36" fmla="*/ 588998 w 671464"/>
              <a:gd name="connsiteY36" fmla="*/ 92968 h 331093"/>
              <a:gd name="connsiteX37" fmla="*/ 598523 w 671464"/>
              <a:gd name="connsiteY37" fmla="*/ 95349 h 331093"/>
              <a:gd name="connsiteX38" fmla="*/ 608048 w 671464"/>
              <a:gd name="connsiteY38" fmla="*/ 100111 h 331093"/>
              <a:gd name="connsiteX39" fmla="*/ 622335 w 671464"/>
              <a:gd name="connsiteY39" fmla="*/ 102493 h 331093"/>
              <a:gd name="connsiteX40" fmla="*/ 653291 w 671464"/>
              <a:gd name="connsiteY40" fmla="*/ 114399 h 331093"/>
              <a:gd name="connsiteX41" fmla="*/ 658054 w 671464"/>
              <a:gd name="connsiteY41" fmla="*/ 181074 h 331093"/>
              <a:gd name="connsiteX42" fmla="*/ 660435 w 671464"/>
              <a:gd name="connsiteY42" fmla="*/ 190599 h 331093"/>
              <a:gd name="connsiteX43" fmla="*/ 641385 w 671464"/>
              <a:gd name="connsiteY43" fmla="*/ 319186 h 331093"/>
              <a:gd name="connsiteX44" fmla="*/ 531848 w 671464"/>
              <a:gd name="connsiteY44" fmla="*/ 323949 h 331093"/>
              <a:gd name="connsiteX45" fmla="*/ 508035 w 671464"/>
              <a:gd name="connsiteY45" fmla="*/ 326330 h 331093"/>
              <a:gd name="connsiteX46" fmla="*/ 393735 w 671464"/>
              <a:gd name="connsiteY46" fmla="*/ 328711 h 331093"/>
              <a:gd name="connsiteX47" fmla="*/ 296104 w 671464"/>
              <a:gd name="connsiteY47" fmla="*/ 326330 h 331093"/>
              <a:gd name="connsiteX48" fmla="*/ 255623 w 671464"/>
              <a:gd name="connsiteY48" fmla="*/ 323949 h 331093"/>
              <a:gd name="connsiteX49" fmla="*/ 146085 w 671464"/>
              <a:gd name="connsiteY49" fmla="*/ 326330 h 331093"/>
              <a:gd name="connsiteX50" fmla="*/ 119891 w 671464"/>
              <a:gd name="connsiteY50" fmla="*/ 328711 h 331093"/>
              <a:gd name="connsiteX51" fmla="*/ 96079 w 671464"/>
              <a:gd name="connsiteY51" fmla="*/ 331093 h 331093"/>
              <a:gd name="connsiteX52" fmla="*/ 10354 w 671464"/>
              <a:gd name="connsiteY52" fmla="*/ 328711 h 331093"/>
              <a:gd name="connsiteX53" fmla="*/ 829 w 671464"/>
              <a:gd name="connsiteY53" fmla="*/ 326330 h 331093"/>
              <a:gd name="connsiteX54" fmla="*/ 15116 w 671464"/>
              <a:gd name="connsiteY54" fmla="*/ 126305 h 331093"/>
              <a:gd name="connsiteX55" fmla="*/ 24641 w 671464"/>
              <a:gd name="connsiteY55" fmla="*/ 119161 h 331093"/>
              <a:gd name="connsiteX56" fmla="*/ 41310 w 671464"/>
              <a:gd name="connsiteY56" fmla="*/ 107255 h 331093"/>
              <a:gd name="connsiteX57" fmla="*/ 38929 w 671464"/>
              <a:gd name="connsiteY57" fmla="*/ 97730 h 331093"/>
              <a:gd name="connsiteX0" fmla="*/ 38929 w 662561"/>
              <a:gd name="connsiteY0" fmla="*/ 97730 h 331093"/>
              <a:gd name="connsiteX1" fmla="*/ 38929 w 662561"/>
              <a:gd name="connsiteY1" fmla="*/ 66774 h 331093"/>
              <a:gd name="connsiteX2" fmla="*/ 41310 w 662561"/>
              <a:gd name="connsiteY2" fmla="*/ 54868 h 331093"/>
              <a:gd name="connsiteX3" fmla="*/ 53216 w 662561"/>
              <a:gd name="connsiteY3" fmla="*/ 47724 h 331093"/>
              <a:gd name="connsiteX4" fmla="*/ 134179 w 662561"/>
              <a:gd name="connsiteY4" fmla="*/ 54868 h 331093"/>
              <a:gd name="connsiteX5" fmla="*/ 136560 w 662561"/>
              <a:gd name="connsiteY5" fmla="*/ 64393 h 331093"/>
              <a:gd name="connsiteX6" fmla="*/ 148466 w 662561"/>
              <a:gd name="connsiteY6" fmla="*/ 62011 h 331093"/>
              <a:gd name="connsiteX7" fmla="*/ 162754 w 662561"/>
              <a:gd name="connsiteY7" fmla="*/ 59630 h 331093"/>
              <a:gd name="connsiteX8" fmla="*/ 186566 w 662561"/>
              <a:gd name="connsiteY8" fmla="*/ 47724 h 331093"/>
              <a:gd name="connsiteX9" fmla="*/ 196091 w 662561"/>
              <a:gd name="connsiteY9" fmla="*/ 42961 h 331093"/>
              <a:gd name="connsiteX10" fmla="*/ 205616 w 662561"/>
              <a:gd name="connsiteY10" fmla="*/ 40580 h 331093"/>
              <a:gd name="connsiteX11" fmla="*/ 227048 w 662561"/>
              <a:gd name="connsiteY11" fmla="*/ 31055 h 331093"/>
              <a:gd name="connsiteX12" fmla="*/ 236573 w 662561"/>
              <a:gd name="connsiteY12" fmla="*/ 28674 h 331093"/>
              <a:gd name="connsiteX13" fmla="*/ 260385 w 662561"/>
              <a:gd name="connsiteY13" fmla="*/ 19149 h 331093"/>
              <a:gd name="connsiteX14" fmla="*/ 272291 w 662561"/>
              <a:gd name="connsiteY14" fmla="*/ 16768 h 331093"/>
              <a:gd name="connsiteX15" fmla="*/ 293723 w 662561"/>
              <a:gd name="connsiteY15" fmla="*/ 9624 h 331093"/>
              <a:gd name="connsiteX16" fmla="*/ 300866 w 662561"/>
              <a:gd name="connsiteY16" fmla="*/ 7243 h 331093"/>
              <a:gd name="connsiteX17" fmla="*/ 317535 w 662561"/>
              <a:gd name="connsiteY17" fmla="*/ 99 h 331093"/>
              <a:gd name="connsiteX18" fmla="*/ 343729 w 662561"/>
              <a:gd name="connsiteY18" fmla="*/ 7243 h 331093"/>
              <a:gd name="connsiteX19" fmla="*/ 355635 w 662561"/>
              <a:gd name="connsiteY19" fmla="*/ 9624 h 331093"/>
              <a:gd name="connsiteX20" fmla="*/ 372304 w 662561"/>
              <a:gd name="connsiteY20" fmla="*/ 14386 h 331093"/>
              <a:gd name="connsiteX21" fmla="*/ 381829 w 662561"/>
              <a:gd name="connsiteY21" fmla="*/ 19149 h 331093"/>
              <a:gd name="connsiteX22" fmla="*/ 398498 w 662561"/>
              <a:gd name="connsiteY22" fmla="*/ 23911 h 331093"/>
              <a:gd name="connsiteX23" fmla="*/ 422310 w 662561"/>
              <a:gd name="connsiteY23" fmla="*/ 33436 h 331093"/>
              <a:gd name="connsiteX24" fmla="*/ 436598 w 662561"/>
              <a:gd name="connsiteY24" fmla="*/ 38199 h 331093"/>
              <a:gd name="connsiteX25" fmla="*/ 446123 w 662561"/>
              <a:gd name="connsiteY25" fmla="*/ 42961 h 331093"/>
              <a:gd name="connsiteX26" fmla="*/ 472316 w 662561"/>
              <a:gd name="connsiteY26" fmla="*/ 52486 h 331093"/>
              <a:gd name="connsiteX27" fmla="*/ 484223 w 662561"/>
              <a:gd name="connsiteY27" fmla="*/ 57249 h 331093"/>
              <a:gd name="connsiteX28" fmla="*/ 498510 w 662561"/>
              <a:gd name="connsiteY28" fmla="*/ 59630 h 331093"/>
              <a:gd name="connsiteX29" fmla="*/ 510416 w 662561"/>
              <a:gd name="connsiteY29" fmla="*/ 64393 h 331093"/>
              <a:gd name="connsiteX30" fmla="*/ 519941 w 662561"/>
              <a:gd name="connsiteY30" fmla="*/ 66774 h 331093"/>
              <a:gd name="connsiteX31" fmla="*/ 531848 w 662561"/>
              <a:gd name="connsiteY31" fmla="*/ 73918 h 331093"/>
              <a:gd name="connsiteX32" fmla="*/ 543754 w 662561"/>
              <a:gd name="connsiteY32" fmla="*/ 76299 h 331093"/>
              <a:gd name="connsiteX33" fmla="*/ 558041 w 662561"/>
              <a:gd name="connsiteY33" fmla="*/ 81061 h 331093"/>
              <a:gd name="connsiteX34" fmla="*/ 567566 w 662561"/>
              <a:gd name="connsiteY34" fmla="*/ 85824 h 331093"/>
              <a:gd name="connsiteX35" fmla="*/ 577091 w 662561"/>
              <a:gd name="connsiteY35" fmla="*/ 88205 h 331093"/>
              <a:gd name="connsiteX36" fmla="*/ 588998 w 662561"/>
              <a:gd name="connsiteY36" fmla="*/ 92968 h 331093"/>
              <a:gd name="connsiteX37" fmla="*/ 598523 w 662561"/>
              <a:gd name="connsiteY37" fmla="*/ 95349 h 331093"/>
              <a:gd name="connsiteX38" fmla="*/ 608048 w 662561"/>
              <a:gd name="connsiteY38" fmla="*/ 100111 h 331093"/>
              <a:gd name="connsiteX39" fmla="*/ 622335 w 662561"/>
              <a:gd name="connsiteY39" fmla="*/ 102493 h 331093"/>
              <a:gd name="connsiteX40" fmla="*/ 653291 w 662561"/>
              <a:gd name="connsiteY40" fmla="*/ 114399 h 331093"/>
              <a:gd name="connsiteX41" fmla="*/ 658054 w 662561"/>
              <a:gd name="connsiteY41" fmla="*/ 181074 h 331093"/>
              <a:gd name="connsiteX42" fmla="*/ 660435 w 662561"/>
              <a:gd name="connsiteY42" fmla="*/ 190599 h 331093"/>
              <a:gd name="connsiteX43" fmla="*/ 641385 w 662561"/>
              <a:gd name="connsiteY43" fmla="*/ 319186 h 331093"/>
              <a:gd name="connsiteX44" fmla="*/ 531848 w 662561"/>
              <a:gd name="connsiteY44" fmla="*/ 323949 h 331093"/>
              <a:gd name="connsiteX45" fmla="*/ 508035 w 662561"/>
              <a:gd name="connsiteY45" fmla="*/ 326330 h 331093"/>
              <a:gd name="connsiteX46" fmla="*/ 393735 w 662561"/>
              <a:gd name="connsiteY46" fmla="*/ 328711 h 331093"/>
              <a:gd name="connsiteX47" fmla="*/ 296104 w 662561"/>
              <a:gd name="connsiteY47" fmla="*/ 326330 h 331093"/>
              <a:gd name="connsiteX48" fmla="*/ 255623 w 662561"/>
              <a:gd name="connsiteY48" fmla="*/ 323949 h 331093"/>
              <a:gd name="connsiteX49" fmla="*/ 146085 w 662561"/>
              <a:gd name="connsiteY49" fmla="*/ 326330 h 331093"/>
              <a:gd name="connsiteX50" fmla="*/ 119891 w 662561"/>
              <a:gd name="connsiteY50" fmla="*/ 328711 h 331093"/>
              <a:gd name="connsiteX51" fmla="*/ 96079 w 662561"/>
              <a:gd name="connsiteY51" fmla="*/ 331093 h 331093"/>
              <a:gd name="connsiteX52" fmla="*/ 10354 w 662561"/>
              <a:gd name="connsiteY52" fmla="*/ 328711 h 331093"/>
              <a:gd name="connsiteX53" fmla="*/ 829 w 662561"/>
              <a:gd name="connsiteY53" fmla="*/ 326330 h 331093"/>
              <a:gd name="connsiteX54" fmla="*/ 15116 w 662561"/>
              <a:gd name="connsiteY54" fmla="*/ 126305 h 331093"/>
              <a:gd name="connsiteX55" fmla="*/ 24641 w 662561"/>
              <a:gd name="connsiteY55" fmla="*/ 119161 h 331093"/>
              <a:gd name="connsiteX56" fmla="*/ 41310 w 662561"/>
              <a:gd name="connsiteY56" fmla="*/ 107255 h 331093"/>
              <a:gd name="connsiteX57" fmla="*/ 38929 w 662561"/>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62011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24781 w 653163"/>
              <a:gd name="connsiteY4" fmla="*/ 54868 h 331093"/>
              <a:gd name="connsiteX5" fmla="*/ 127162 w 653163"/>
              <a:gd name="connsiteY5" fmla="*/ 64393 h 331093"/>
              <a:gd name="connsiteX6" fmla="*/ 139068 w 653163"/>
              <a:gd name="connsiteY6" fmla="*/ 54867 h 331093"/>
              <a:gd name="connsiteX7" fmla="*/ 153356 w 653163"/>
              <a:gd name="connsiteY7" fmla="*/ 59630 h 331093"/>
              <a:gd name="connsiteX8" fmla="*/ 177168 w 653163"/>
              <a:gd name="connsiteY8" fmla="*/ 47724 h 331093"/>
              <a:gd name="connsiteX9" fmla="*/ 186693 w 653163"/>
              <a:gd name="connsiteY9" fmla="*/ 42961 h 331093"/>
              <a:gd name="connsiteX10" fmla="*/ 196218 w 653163"/>
              <a:gd name="connsiteY10" fmla="*/ 40580 h 331093"/>
              <a:gd name="connsiteX11" fmla="*/ 217650 w 653163"/>
              <a:gd name="connsiteY11" fmla="*/ 31055 h 331093"/>
              <a:gd name="connsiteX12" fmla="*/ 227175 w 653163"/>
              <a:gd name="connsiteY12" fmla="*/ 28674 h 331093"/>
              <a:gd name="connsiteX13" fmla="*/ 250987 w 653163"/>
              <a:gd name="connsiteY13" fmla="*/ 19149 h 331093"/>
              <a:gd name="connsiteX14" fmla="*/ 262893 w 653163"/>
              <a:gd name="connsiteY14" fmla="*/ 16768 h 331093"/>
              <a:gd name="connsiteX15" fmla="*/ 284325 w 653163"/>
              <a:gd name="connsiteY15" fmla="*/ 9624 h 331093"/>
              <a:gd name="connsiteX16" fmla="*/ 291468 w 653163"/>
              <a:gd name="connsiteY16" fmla="*/ 7243 h 331093"/>
              <a:gd name="connsiteX17" fmla="*/ 308137 w 653163"/>
              <a:gd name="connsiteY17" fmla="*/ 99 h 331093"/>
              <a:gd name="connsiteX18" fmla="*/ 334331 w 653163"/>
              <a:gd name="connsiteY18" fmla="*/ 7243 h 331093"/>
              <a:gd name="connsiteX19" fmla="*/ 346237 w 653163"/>
              <a:gd name="connsiteY19" fmla="*/ 9624 h 331093"/>
              <a:gd name="connsiteX20" fmla="*/ 362906 w 653163"/>
              <a:gd name="connsiteY20" fmla="*/ 14386 h 331093"/>
              <a:gd name="connsiteX21" fmla="*/ 372431 w 653163"/>
              <a:gd name="connsiteY21" fmla="*/ 19149 h 331093"/>
              <a:gd name="connsiteX22" fmla="*/ 389100 w 653163"/>
              <a:gd name="connsiteY22" fmla="*/ 23911 h 331093"/>
              <a:gd name="connsiteX23" fmla="*/ 412912 w 653163"/>
              <a:gd name="connsiteY23" fmla="*/ 33436 h 331093"/>
              <a:gd name="connsiteX24" fmla="*/ 427200 w 653163"/>
              <a:gd name="connsiteY24" fmla="*/ 38199 h 331093"/>
              <a:gd name="connsiteX25" fmla="*/ 436725 w 653163"/>
              <a:gd name="connsiteY25" fmla="*/ 42961 h 331093"/>
              <a:gd name="connsiteX26" fmla="*/ 462918 w 653163"/>
              <a:gd name="connsiteY26" fmla="*/ 52486 h 331093"/>
              <a:gd name="connsiteX27" fmla="*/ 474825 w 653163"/>
              <a:gd name="connsiteY27" fmla="*/ 57249 h 331093"/>
              <a:gd name="connsiteX28" fmla="*/ 489112 w 653163"/>
              <a:gd name="connsiteY28" fmla="*/ 59630 h 331093"/>
              <a:gd name="connsiteX29" fmla="*/ 501018 w 653163"/>
              <a:gd name="connsiteY29" fmla="*/ 64393 h 331093"/>
              <a:gd name="connsiteX30" fmla="*/ 510543 w 653163"/>
              <a:gd name="connsiteY30" fmla="*/ 66774 h 331093"/>
              <a:gd name="connsiteX31" fmla="*/ 522450 w 653163"/>
              <a:gd name="connsiteY31" fmla="*/ 73918 h 331093"/>
              <a:gd name="connsiteX32" fmla="*/ 534356 w 653163"/>
              <a:gd name="connsiteY32" fmla="*/ 76299 h 331093"/>
              <a:gd name="connsiteX33" fmla="*/ 548643 w 653163"/>
              <a:gd name="connsiteY33" fmla="*/ 81061 h 331093"/>
              <a:gd name="connsiteX34" fmla="*/ 558168 w 653163"/>
              <a:gd name="connsiteY34" fmla="*/ 85824 h 331093"/>
              <a:gd name="connsiteX35" fmla="*/ 567693 w 653163"/>
              <a:gd name="connsiteY35" fmla="*/ 88205 h 331093"/>
              <a:gd name="connsiteX36" fmla="*/ 579600 w 653163"/>
              <a:gd name="connsiteY36" fmla="*/ 92968 h 331093"/>
              <a:gd name="connsiteX37" fmla="*/ 589125 w 653163"/>
              <a:gd name="connsiteY37" fmla="*/ 95349 h 331093"/>
              <a:gd name="connsiteX38" fmla="*/ 598650 w 653163"/>
              <a:gd name="connsiteY38" fmla="*/ 100111 h 331093"/>
              <a:gd name="connsiteX39" fmla="*/ 612937 w 653163"/>
              <a:gd name="connsiteY39" fmla="*/ 102493 h 331093"/>
              <a:gd name="connsiteX40" fmla="*/ 643893 w 653163"/>
              <a:gd name="connsiteY40" fmla="*/ 114399 h 331093"/>
              <a:gd name="connsiteX41" fmla="*/ 648656 w 653163"/>
              <a:gd name="connsiteY41" fmla="*/ 181074 h 331093"/>
              <a:gd name="connsiteX42" fmla="*/ 651037 w 653163"/>
              <a:gd name="connsiteY42" fmla="*/ 190599 h 331093"/>
              <a:gd name="connsiteX43" fmla="*/ 631987 w 653163"/>
              <a:gd name="connsiteY43" fmla="*/ 319186 h 331093"/>
              <a:gd name="connsiteX44" fmla="*/ 522450 w 653163"/>
              <a:gd name="connsiteY44" fmla="*/ 323949 h 331093"/>
              <a:gd name="connsiteX45" fmla="*/ 498637 w 653163"/>
              <a:gd name="connsiteY45" fmla="*/ 326330 h 331093"/>
              <a:gd name="connsiteX46" fmla="*/ 384337 w 653163"/>
              <a:gd name="connsiteY46" fmla="*/ 328711 h 331093"/>
              <a:gd name="connsiteX47" fmla="*/ 286706 w 653163"/>
              <a:gd name="connsiteY47" fmla="*/ 326330 h 331093"/>
              <a:gd name="connsiteX48" fmla="*/ 246225 w 653163"/>
              <a:gd name="connsiteY48" fmla="*/ 323949 h 331093"/>
              <a:gd name="connsiteX49" fmla="*/ 136687 w 653163"/>
              <a:gd name="connsiteY49" fmla="*/ 326330 h 331093"/>
              <a:gd name="connsiteX50" fmla="*/ 110493 w 653163"/>
              <a:gd name="connsiteY50" fmla="*/ 328711 h 331093"/>
              <a:gd name="connsiteX51" fmla="*/ 86681 w 653163"/>
              <a:gd name="connsiteY51" fmla="*/ 331093 h 331093"/>
              <a:gd name="connsiteX52" fmla="*/ 956 w 653163"/>
              <a:gd name="connsiteY52" fmla="*/ 328711 h 331093"/>
              <a:gd name="connsiteX53" fmla="*/ 3337 w 653163"/>
              <a:gd name="connsiteY53" fmla="*/ 328712 h 331093"/>
              <a:gd name="connsiteX54" fmla="*/ 5718 w 653163"/>
              <a:gd name="connsiteY54" fmla="*/ 126305 h 331093"/>
              <a:gd name="connsiteX55" fmla="*/ 15243 w 653163"/>
              <a:gd name="connsiteY55" fmla="*/ 119161 h 331093"/>
              <a:gd name="connsiteX56" fmla="*/ 31912 w 653163"/>
              <a:gd name="connsiteY56" fmla="*/ 107255 h 331093"/>
              <a:gd name="connsiteX57" fmla="*/ 29531 w 653163"/>
              <a:gd name="connsiteY57"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03351 w 653163"/>
              <a:gd name="connsiteY4" fmla="*/ 42961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 name="connsiteX0" fmla="*/ 29531 w 653163"/>
              <a:gd name="connsiteY0" fmla="*/ 97730 h 331093"/>
              <a:gd name="connsiteX1" fmla="*/ 29531 w 653163"/>
              <a:gd name="connsiteY1" fmla="*/ 66774 h 331093"/>
              <a:gd name="connsiteX2" fmla="*/ 31912 w 653163"/>
              <a:gd name="connsiteY2" fmla="*/ 54868 h 331093"/>
              <a:gd name="connsiteX3" fmla="*/ 43818 w 653163"/>
              <a:gd name="connsiteY3" fmla="*/ 47724 h 331093"/>
              <a:gd name="connsiteX4" fmla="*/ 110495 w 653163"/>
              <a:gd name="connsiteY4" fmla="*/ 45342 h 331093"/>
              <a:gd name="connsiteX5" fmla="*/ 124781 w 653163"/>
              <a:gd name="connsiteY5" fmla="*/ 54868 h 331093"/>
              <a:gd name="connsiteX6" fmla="*/ 127162 w 653163"/>
              <a:gd name="connsiteY6" fmla="*/ 64393 h 331093"/>
              <a:gd name="connsiteX7" fmla="*/ 139068 w 653163"/>
              <a:gd name="connsiteY7" fmla="*/ 54867 h 331093"/>
              <a:gd name="connsiteX8" fmla="*/ 153356 w 653163"/>
              <a:gd name="connsiteY8" fmla="*/ 59630 h 331093"/>
              <a:gd name="connsiteX9" fmla="*/ 177168 w 653163"/>
              <a:gd name="connsiteY9" fmla="*/ 47724 h 331093"/>
              <a:gd name="connsiteX10" fmla="*/ 186693 w 653163"/>
              <a:gd name="connsiteY10" fmla="*/ 42961 h 331093"/>
              <a:gd name="connsiteX11" fmla="*/ 196218 w 653163"/>
              <a:gd name="connsiteY11" fmla="*/ 40580 h 331093"/>
              <a:gd name="connsiteX12" fmla="*/ 217650 w 653163"/>
              <a:gd name="connsiteY12" fmla="*/ 31055 h 331093"/>
              <a:gd name="connsiteX13" fmla="*/ 227175 w 653163"/>
              <a:gd name="connsiteY13" fmla="*/ 28674 h 331093"/>
              <a:gd name="connsiteX14" fmla="*/ 250987 w 653163"/>
              <a:gd name="connsiteY14" fmla="*/ 19149 h 331093"/>
              <a:gd name="connsiteX15" fmla="*/ 262893 w 653163"/>
              <a:gd name="connsiteY15" fmla="*/ 16768 h 331093"/>
              <a:gd name="connsiteX16" fmla="*/ 284325 w 653163"/>
              <a:gd name="connsiteY16" fmla="*/ 9624 h 331093"/>
              <a:gd name="connsiteX17" fmla="*/ 291468 w 653163"/>
              <a:gd name="connsiteY17" fmla="*/ 7243 h 331093"/>
              <a:gd name="connsiteX18" fmla="*/ 308137 w 653163"/>
              <a:gd name="connsiteY18" fmla="*/ 99 h 331093"/>
              <a:gd name="connsiteX19" fmla="*/ 334331 w 653163"/>
              <a:gd name="connsiteY19" fmla="*/ 7243 h 331093"/>
              <a:gd name="connsiteX20" fmla="*/ 346237 w 653163"/>
              <a:gd name="connsiteY20" fmla="*/ 9624 h 331093"/>
              <a:gd name="connsiteX21" fmla="*/ 362906 w 653163"/>
              <a:gd name="connsiteY21" fmla="*/ 14386 h 331093"/>
              <a:gd name="connsiteX22" fmla="*/ 372431 w 653163"/>
              <a:gd name="connsiteY22" fmla="*/ 19149 h 331093"/>
              <a:gd name="connsiteX23" fmla="*/ 389100 w 653163"/>
              <a:gd name="connsiteY23" fmla="*/ 23911 h 331093"/>
              <a:gd name="connsiteX24" fmla="*/ 412912 w 653163"/>
              <a:gd name="connsiteY24" fmla="*/ 33436 h 331093"/>
              <a:gd name="connsiteX25" fmla="*/ 427200 w 653163"/>
              <a:gd name="connsiteY25" fmla="*/ 38199 h 331093"/>
              <a:gd name="connsiteX26" fmla="*/ 436725 w 653163"/>
              <a:gd name="connsiteY26" fmla="*/ 42961 h 331093"/>
              <a:gd name="connsiteX27" fmla="*/ 462918 w 653163"/>
              <a:gd name="connsiteY27" fmla="*/ 52486 h 331093"/>
              <a:gd name="connsiteX28" fmla="*/ 474825 w 653163"/>
              <a:gd name="connsiteY28" fmla="*/ 57249 h 331093"/>
              <a:gd name="connsiteX29" fmla="*/ 489112 w 653163"/>
              <a:gd name="connsiteY29" fmla="*/ 59630 h 331093"/>
              <a:gd name="connsiteX30" fmla="*/ 501018 w 653163"/>
              <a:gd name="connsiteY30" fmla="*/ 64393 h 331093"/>
              <a:gd name="connsiteX31" fmla="*/ 510543 w 653163"/>
              <a:gd name="connsiteY31" fmla="*/ 66774 h 331093"/>
              <a:gd name="connsiteX32" fmla="*/ 522450 w 653163"/>
              <a:gd name="connsiteY32" fmla="*/ 73918 h 331093"/>
              <a:gd name="connsiteX33" fmla="*/ 534356 w 653163"/>
              <a:gd name="connsiteY33" fmla="*/ 76299 h 331093"/>
              <a:gd name="connsiteX34" fmla="*/ 548643 w 653163"/>
              <a:gd name="connsiteY34" fmla="*/ 81061 h 331093"/>
              <a:gd name="connsiteX35" fmla="*/ 558168 w 653163"/>
              <a:gd name="connsiteY35" fmla="*/ 85824 h 331093"/>
              <a:gd name="connsiteX36" fmla="*/ 567693 w 653163"/>
              <a:gd name="connsiteY36" fmla="*/ 88205 h 331093"/>
              <a:gd name="connsiteX37" fmla="*/ 579600 w 653163"/>
              <a:gd name="connsiteY37" fmla="*/ 92968 h 331093"/>
              <a:gd name="connsiteX38" fmla="*/ 589125 w 653163"/>
              <a:gd name="connsiteY38" fmla="*/ 95349 h 331093"/>
              <a:gd name="connsiteX39" fmla="*/ 598650 w 653163"/>
              <a:gd name="connsiteY39" fmla="*/ 100111 h 331093"/>
              <a:gd name="connsiteX40" fmla="*/ 612937 w 653163"/>
              <a:gd name="connsiteY40" fmla="*/ 102493 h 331093"/>
              <a:gd name="connsiteX41" fmla="*/ 643893 w 653163"/>
              <a:gd name="connsiteY41" fmla="*/ 114399 h 331093"/>
              <a:gd name="connsiteX42" fmla="*/ 648656 w 653163"/>
              <a:gd name="connsiteY42" fmla="*/ 181074 h 331093"/>
              <a:gd name="connsiteX43" fmla="*/ 651037 w 653163"/>
              <a:gd name="connsiteY43" fmla="*/ 190599 h 331093"/>
              <a:gd name="connsiteX44" fmla="*/ 631987 w 653163"/>
              <a:gd name="connsiteY44" fmla="*/ 319186 h 331093"/>
              <a:gd name="connsiteX45" fmla="*/ 522450 w 653163"/>
              <a:gd name="connsiteY45" fmla="*/ 323949 h 331093"/>
              <a:gd name="connsiteX46" fmla="*/ 498637 w 653163"/>
              <a:gd name="connsiteY46" fmla="*/ 326330 h 331093"/>
              <a:gd name="connsiteX47" fmla="*/ 384337 w 653163"/>
              <a:gd name="connsiteY47" fmla="*/ 328711 h 331093"/>
              <a:gd name="connsiteX48" fmla="*/ 286706 w 653163"/>
              <a:gd name="connsiteY48" fmla="*/ 326330 h 331093"/>
              <a:gd name="connsiteX49" fmla="*/ 246225 w 653163"/>
              <a:gd name="connsiteY49" fmla="*/ 323949 h 331093"/>
              <a:gd name="connsiteX50" fmla="*/ 136687 w 653163"/>
              <a:gd name="connsiteY50" fmla="*/ 326330 h 331093"/>
              <a:gd name="connsiteX51" fmla="*/ 110493 w 653163"/>
              <a:gd name="connsiteY51" fmla="*/ 328711 h 331093"/>
              <a:gd name="connsiteX52" fmla="*/ 86681 w 653163"/>
              <a:gd name="connsiteY52" fmla="*/ 331093 h 331093"/>
              <a:gd name="connsiteX53" fmla="*/ 956 w 653163"/>
              <a:gd name="connsiteY53" fmla="*/ 328711 h 331093"/>
              <a:gd name="connsiteX54" fmla="*/ 3337 w 653163"/>
              <a:gd name="connsiteY54" fmla="*/ 328712 h 331093"/>
              <a:gd name="connsiteX55" fmla="*/ 5718 w 653163"/>
              <a:gd name="connsiteY55" fmla="*/ 126305 h 331093"/>
              <a:gd name="connsiteX56" fmla="*/ 15243 w 653163"/>
              <a:gd name="connsiteY56" fmla="*/ 119161 h 331093"/>
              <a:gd name="connsiteX57" fmla="*/ 31912 w 653163"/>
              <a:gd name="connsiteY57" fmla="*/ 107255 h 331093"/>
              <a:gd name="connsiteX58" fmla="*/ 29531 w 653163"/>
              <a:gd name="connsiteY58" fmla="*/ 97730 h 33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653163" h="331093">
                <a:moveTo>
                  <a:pt x="29531" y="97730"/>
                </a:moveTo>
                <a:cubicBezTo>
                  <a:pt x="29134" y="90983"/>
                  <a:pt x="26272" y="87960"/>
                  <a:pt x="29531" y="66774"/>
                </a:cubicBezTo>
                <a:cubicBezTo>
                  <a:pt x="30146" y="62774"/>
                  <a:pt x="29484" y="58106"/>
                  <a:pt x="31912" y="54868"/>
                </a:cubicBezTo>
                <a:cubicBezTo>
                  <a:pt x="34689" y="51165"/>
                  <a:pt x="39849" y="50105"/>
                  <a:pt x="43818" y="47724"/>
                </a:cubicBezTo>
                <a:cubicBezTo>
                  <a:pt x="55327" y="46930"/>
                  <a:pt x="97001" y="44151"/>
                  <a:pt x="110495" y="45342"/>
                </a:cubicBezTo>
                <a:cubicBezTo>
                  <a:pt x="123989" y="46533"/>
                  <a:pt x="122003" y="51693"/>
                  <a:pt x="124781" y="54868"/>
                </a:cubicBezTo>
                <a:cubicBezTo>
                  <a:pt x="127559" y="58043"/>
                  <a:pt x="124781" y="64393"/>
                  <a:pt x="127162" y="64393"/>
                </a:cubicBezTo>
                <a:cubicBezTo>
                  <a:pt x="129543" y="64393"/>
                  <a:pt x="135086" y="55591"/>
                  <a:pt x="139068" y="54867"/>
                </a:cubicBezTo>
                <a:cubicBezTo>
                  <a:pt x="143818" y="54003"/>
                  <a:pt x="148593" y="60424"/>
                  <a:pt x="153356" y="59630"/>
                </a:cubicBezTo>
                <a:cubicBezTo>
                  <a:pt x="173943" y="47277"/>
                  <a:pt x="156332" y="56985"/>
                  <a:pt x="177168" y="47724"/>
                </a:cubicBezTo>
                <a:cubicBezTo>
                  <a:pt x="180412" y="46282"/>
                  <a:pt x="183369" y="44207"/>
                  <a:pt x="186693" y="42961"/>
                </a:cubicBezTo>
                <a:cubicBezTo>
                  <a:pt x="189757" y="41812"/>
                  <a:pt x="193113" y="41615"/>
                  <a:pt x="196218" y="40580"/>
                </a:cubicBezTo>
                <a:cubicBezTo>
                  <a:pt x="235306" y="27553"/>
                  <a:pt x="184467" y="43499"/>
                  <a:pt x="217650" y="31055"/>
                </a:cubicBezTo>
                <a:cubicBezTo>
                  <a:pt x="220714" y="29906"/>
                  <a:pt x="224000" y="29468"/>
                  <a:pt x="227175" y="28674"/>
                </a:cubicBezTo>
                <a:cubicBezTo>
                  <a:pt x="237862" y="23330"/>
                  <a:pt x="238039" y="22680"/>
                  <a:pt x="250987" y="19149"/>
                </a:cubicBezTo>
                <a:cubicBezTo>
                  <a:pt x="254892" y="18084"/>
                  <a:pt x="259001" y="17880"/>
                  <a:pt x="262893" y="16768"/>
                </a:cubicBezTo>
                <a:cubicBezTo>
                  <a:pt x="270134" y="14699"/>
                  <a:pt x="277181" y="12005"/>
                  <a:pt x="284325" y="9624"/>
                </a:cubicBezTo>
                <a:lnTo>
                  <a:pt x="291468" y="7243"/>
                </a:lnTo>
                <a:cubicBezTo>
                  <a:pt x="296181" y="4101"/>
                  <a:pt x="301729" y="-755"/>
                  <a:pt x="308137" y="99"/>
                </a:cubicBezTo>
                <a:cubicBezTo>
                  <a:pt x="317108" y="1295"/>
                  <a:pt x="325551" y="5048"/>
                  <a:pt x="334331" y="7243"/>
                </a:cubicBezTo>
                <a:cubicBezTo>
                  <a:pt x="338257" y="8225"/>
                  <a:pt x="342286" y="8746"/>
                  <a:pt x="346237" y="9624"/>
                </a:cubicBezTo>
                <a:cubicBezTo>
                  <a:pt x="350418" y="10553"/>
                  <a:pt x="358624" y="12551"/>
                  <a:pt x="362906" y="14386"/>
                </a:cubicBezTo>
                <a:cubicBezTo>
                  <a:pt x="366169" y="15784"/>
                  <a:pt x="369095" y="17936"/>
                  <a:pt x="372431" y="19149"/>
                </a:cubicBezTo>
                <a:cubicBezTo>
                  <a:pt x="377862" y="21124"/>
                  <a:pt x="383651" y="21988"/>
                  <a:pt x="389100" y="23911"/>
                </a:cubicBezTo>
                <a:cubicBezTo>
                  <a:pt x="397161" y="26756"/>
                  <a:pt x="404802" y="30732"/>
                  <a:pt x="412912" y="33436"/>
                </a:cubicBezTo>
                <a:cubicBezTo>
                  <a:pt x="417675" y="35024"/>
                  <a:pt x="422539" y="36335"/>
                  <a:pt x="427200" y="38199"/>
                </a:cubicBezTo>
                <a:cubicBezTo>
                  <a:pt x="430496" y="39517"/>
                  <a:pt x="433481" y="41519"/>
                  <a:pt x="436725" y="42961"/>
                </a:cubicBezTo>
                <a:cubicBezTo>
                  <a:pt x="450050" y="48883"/>
                  <a:pt x="448383" y="47200"/>
                  <a:pt x="462918" y="52486"/>
                </a:cubicBezTo>
                <a:cubicBezTo>
                  <a:pt x="466935" y="53947"/>
                  <a:pt x="470701" y="56124"/>
                  <a:pt x="474825" y="57249"/>
                </a:cubicBezTo>
                <a:cubicBezTo>
                  <a:pt x="479483" y="58519"/>
                  <a:pt x="484350" y="58836"/>
                  <a:pt x="489112" y="59630"/>
                </a:cubicBezTo>
                <a:cubicBezTo>
                  <a:pt x="493081" y="61218"/>
                  <a:pt x="496963" y="63041"/>
                  <a:pt x="501018" y="64393"/>
                </a:cubicBezTo>
                <a:cubicBezTo>
                  <a:pt x="504123" y="65428"/>
                  <a:pt x="507552" y="65445"/>
                  <a:pt x="510543" y="66774"/>
                </a:cubicBezTo>
                <a:cubicBezTo>
                  <a:pt x="514773" y="68654"/>
                  <a:pt x="518152" y="72199"/>
                  <a:pt x="522450" y="73918"/>
                </a:cubicBezTo>
                <a:cubicBezTo>
                  <a:pt x="526208" y="75421"/>
                  <a:pt x="530451" y="75234"/>
                  <a:pt x="534356" y="76299"/>
                </a:cubicBezTo>
                <a:cubicBezTo>
                  <a:pt x="539199" y="77620"/>
                  <a:pt x="543982" y="79197"/>
                  <a:pt x="548643" y="81061"/>
                </a:cubicBezTo>
                <a:cubicBezTo>
                  <a:pt x="551939" y="82379"/>
                  <a:pt x="554844" y="84578"/>
                  <a:pt x="558168" y="85824"/>
                </a:cubicBezTo>
                <a:cubicBezTo>
                  <a:pt x="561232" y="86973"/>
                  <a:pt x="564588" y="87170"/>
                  <a:pt x="567693" y="88205"/>
                </a:cubicBezTo>
                <a:cubicBezTo>
                  <a:pt x="571748" y="89557"/>
                  <a:pt x="575545" y="91616"/>
                  <a:pt x="579600" y="92968"/>
                </a:cubicBezTo>
                <a:cubicBezTo>
                  <a:pt x="582705" y="94003"/>
                  <a:pt x="586061" y="94200"/>
                  <a:pt x="589125" y="95349"/>
                </a:cubicBezTo>
                <a:cubicBezTo>
                  <a:pt x="592449" y="96595"/>
                  <a:pt x="595250" y="99091"/>
                  <a:pt x="598650" y="100111"/>
                </a:cubicBezTo>
                <a:cubicBezTo>
                  <a:pt x="603274" y="101498"/>
                  <a:pt x="608233" y="101407"/>
                  <a:pt x="612937" y="102493"/>
                </a:cubicBezTo>
                <a:cubicBezTo>
                  <a:pt x="630283" y="106496"/>
                  <a:pt x="628531" y="106718"/>
                  <a:pt x="643893" y="114399"/>
                </a:cubicBezTo>
                <a:cubicBezTo>
                  <a:pt x="652843" y="141242"/>
                  <a:pt x="643909" y="112241"/>
                  <a:pt x="648656" y="181074"/>
                </a:cubicBezTo>
                <a:cubicBezTo>
                  <a:pt x="648881" y="184339"/>
                  <a:pt x="650243" y="187424"/>
                  <a:pt x="651037" y="190599"/>
                </a:cubicBezTo>
                <a:cubicBezTo>
                  <a:pt x="646100" y="326393"/>
                  <a:pt x="667934" y="331133"/>
                  <a:pt x="631987" y="319186"/>
                </a:cubicBezTo>
                <a:cubicBezTo>
                  <a:pt x="591098" y="320596"/>
                  <a:pt x="561465" y="321059"/>
                  <a:pt x="522450" y="323949"/>
                </a:cubicBezTo>
                <a:cubicBezTo>
                  <a:pt x="514495" y="324538"/>
                  <a:pt x="506610" y="326055"/>
                  <a:pt x="498637" y="326330"/>
                </a:cubicBezTo>
                <a:cubicBezTo>
                  <a:pt x="460551" y="327643"/>
                  <a:pt x="422437" y="327917"/>
                  <a:pt x="384337" y="328711"/>
                </a:cubicBezTo>
                <a:lnTo>
                  <a:pt x="286706" y="326330"/>
                </a:lnTo>
                <a:cubicBezTo>
                  <a:pt x="273197" y="325864"/>
                  <a:pt x="259742" y="323949"/>
                  <a:pt x="246225" y="323949"/>
                </a:cubicBezTo>
                <a:cubicBezTo>
                  <a:pt x="209704" y="323949"/>
                  <a:pt x="173200" y="325536"/>
                  <a:pt x="136687" y="326330"/>
                </a:cubicBezTo>
                <a:lnTo>
                  <a:pt x="110493" y="328711"/>
                </a:lnTo>
                <a:cubicBezTo>
                  <a:pt x="102552" y="329467"/>
                  <a:pt x="94658" y="331093"/>
                  <a:pt x="86681" y="331093"/>
                </a:cubicBezTo>
                <a:cubicBezTo>
                  <a:pt x="58095" y="331093"/>
                  <a:pt x="29531" y="329505"/>
                  <a:pt x="956" y="328711"/>
                </a:cubicBezTo>
                <a:cubicBezTo>
                  <a:pt x="-2219" y="327917"/>
                  <a:pt x="3550" y="331978"/>
                  <a:pt x="3337" y="328712"/>
                </a:cubicBezTo>
                <a:cubicBezTo>
                  <a:pt x="87" y="278874"/>
                  <a:pt x="3734" y="161230"/>
                  <a:pt x="5718" y="126305"/>
                </a:cubicBezTo>
                <a:cubicBezTo>
                  <a:pt x="7702" y="91380"/>
                  <a:pt x="12230" y="121744"/>
                  <a:pt x="15243" y="119161"/>
                </a:cubicBezTo>
                <a:cubicBezTo>
                  <a:pt x="26130" y="109830"/>
                  <a:pt x="18076" y="113185"/>
                  <a:pt x="31912" y="107255"/>
                </a:cubicBezTo>
                <a:cubicBezTo>
                  <a:pt x="39809" y="103871"/>
                  <a:pt x="29928" y="104477"/>
                  <a:pt x="29531" y="97730"/>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8A8CC797-B4F3-388E-01A6-531D22A9F04E}"/>
              </a:ext>
            </a:extLst>
          </p:cNvPr>
          <p:cNvSpPr>
            <a:spLocks/>
          </p:cNvSpPr>
          <p:nvPr/>
        </p:nvSpPr>
        <p:spPr>
          <a:xfrm>
            <a:off x="10500415" y="1431608"/>
            <a:ext cx="921416" cy="368193"/>
          </a:xfrm>
          <a:custGeom>
            <a:avLst/>
            <a:gdLst>
              <a:gd name="connsiteX0" fmla="*/ 2381 w 922593"/>
              <a:gd name="connsiteY0" fmla="*/ 138112 h 367398"/>
              <a:gd name="connsiteX1" fmla="*/ 23812 w 922593"/>
              <a:gd name="connsiteY1" fmla="*/ 130968 h 367398"/>
              <a:gd name="connsiteX2" fmla="*/ 28575 w 922593"/>
              <a:gd name="connsiteY2" fmla="*/ 123825 h 367398"/>
              <a:gd name="connsiteX3" fmla="*/ 38100 w 922593"/>
              <a:gd name="connsiteY3" fmla="*/ 119062 h 367398"/>
              <a:gd name="connsiteX4" fmla="*/ 52387 w 922593"/>
              <a:gd name="connsiteY4" fmla="*/ 111918 h 367398"/>
              <a:gd name="connsiteX5" fmla="*/ 61912 w 922593"/>
              <a:gd name="connsiteY5" fmla="*/ 107156 h 367398"/>
              <a:gd name="connsiteX6" fmla="*/ 69056 w 922593"/>
              <a:gd name="connsiteY6" fmla="*/ 102393 h 367398"/>
              <a:gd name="connsiteX7" fmla="*/ 80962 w 922593"/>
              <a:gd name="connsiteY7" fmla="*/ 100012 h 367398"/>
              <a:gd name="connsiteX8" fmla="*/ 92868 w 922593"/>
              <a:gd name="connsiteY8" fmla="*/ 95250 h 367398"/>
              <a:gd name="connsiteX9" fmla="*/ 104775 w 922593"/>
              <a:gd name="connsiteY9" fmla="*/ 92868 h 367398"/>
              <a:gd name="connsiteX10" fmla="*/ 145256 w 922593"/>
              <a:gd name="connsiteY10" fmla="*/ 88106 h 367398"/>
              <a:gd name="connsiteX11" fmla="*/ 159543 w 922593"/>
              <a:gd name="connsiteY11" fmla="*/ 85725 h 367398"/>
              <a:gd name="connsiteX12" fmla="*/ 173831 w 922593"/>
              <a:gd name="connsiteY12" fmla="*/ 80962 h 367398"/>
              <a:gd name="connsiteX13" fmla="*/ 185737 w 922593"/>
              <a:gd name="connsiteY13" fmla="*/ 78581 h 367398"/>
              <a:gd name="connsiteX14" fmla="*/ 214312 w 922593"/>
              <a:gd name="connsiteY14" fmla="*/ 66675 h 367398"/>
              <a:gd name="connsiteX15" fmla="*/ 230981 w 922593"/>
              <a:gd name="connsiteY15" fmla="*/ 59531 h 367398"/>
              <a:gd name="connsiteX16" fmla="*/ 254793 w 922593"/>
              <a:gd name="connsiteY16" fmla="*/ 50006 h 367398"/>
              <a:gd name="connsiteX17" fmla="*/ 271462 w 922593"/>
              <a:gd name="connsiteY17" fmla="*/ 42862 h 367398"/>
              <a:gd name="connsiteX18" fmla="*/ 290512 w 922593"/>
              <a:gd name="connsiteY18" fmla="*/ 40481 h 367398"/>
              <a:gd name="connsiteX19" fmla="*/ 335756 w 922593"/>
              <a:gd name="connsiteY19" fmla="*/ 28575 h 367398"/>
              <a:gd name="connsiteX20" fmla="*/ 354806 w 922593"/>
              <a:gd name="connsiteY20" fmla="*/ 26193 h 367398"/>
              <a:gd name="connsiteX21" fmla="*/ 390525 w 922593"/>
              <a:gd name="connsiteY21" fmla="*/ 16668 h 367398"/>
              <a:gd name="connsiteX22" fmla="*/ 404812 w 922593"/>
              <a:gd name="connsiteY22" fmla="*/ 14287 h 367398"/>
              <a:gd name="connsiteX23" fmla="*/ 419100 w 922593"/>
              <a:gd name="connsiteY23" fmla="*/ 9525 h 367398"/>
              <a:gd name="connsiteX24" fmla="*/ 450056 w 922593"/>
              <a:gd name="connsiteY24" fmla="*/ 4762 h 367398"/>
              <a:gd name="connsiteX25" fmla="*/ 466725 w 922593"/>
              <a:gd name="connsiteY25" fmla="*/ 0 h 367398"/>
              <a:gd name="connsiteX26" fmla="*/ 485775 w 922593"/>
              <a:gd name="connsiteY26" fmla="*/ 2381 h 367398"/>
              <a:gd name="connsiteX27" fmla="*/ 504825 w 922593"/>
              <a:gd name="connsiteY27" fmla="*/ 7143 h 367398"/>
              <a:gd name="connsiteX28" fmla="*/ 554831 w 922593"/>
              <a:gd name="connsiteY28" fmla="*/ 21431 h 367398"/>
              <a:gd name="connsiteX29" fmla="*/ 578643 w 922593"/>
              <a:gd name="connsiteY29" fmla="*/ 28575 h 367398"/>
              <a:gd name="connsiteX30" fmla="*/ 607218 w 922593"/>
              <a:gd name="connsiteY30" fmla="*/ 35718 h 367398"/>
              <a:gd name="connsiteX31" fmla="*/ 650081 w 922593"/>
              <a:gd name="connsiteY31" fmla="*/ 45243 h 367398"/>
              <a:gd name="connsiteX32" fmla="*/ 688181 w 922593"/>
              <a:gd name="connsiteY32" fmla="*/ 57150 h 367398"/>
              <a:gd name="connsiteX33" fmla="*/ 707231 w 922593"/>
              <a:gd name="connsiteY33" fmla="*/ 59531 h 367398"/>
              <a:gd name="connsiteX34" fmla="*/ 742950 w 922593"/>
              <a:gd name="connsiteY34" fmla="*/ 66675 h 367398"/>
              <a:gd name="connsiteX35" fmla="*/ 783431 w 922593"/>
              <a:gd name="connsiteY35" fmla="*/ 76200 h 367398"/>
              <a:gd name="connsiteX36" fmla="*/ 807243 w 922593"/>
              <a:gd name="connsiteY36" fmla="*/ 83343 h 367398"/>
              <a:gd name="connsiteX37" fmla="*/ 828675 w 922593"/>
              <a:gd name="connsiteY37" fmla="*/ 88106 h 367398"/>
              <a:gd name="connsiteX38" fmla="*/ 845343 w 922593"/>
              <a:gd name="connsiteY38" fmla="*/ 92868 h 367398"/>
              <a:gd name="connsiteX39" fmla="*/ 857250 w 922593"/>
              <a:gd name="connsiteY39" fmla="*/ 95250 h 367398"/>
              <a:gd name="connsiteX40" fmla="*/ 881062 w 922593"/>
              <a:gd name="connsiteY40" fmla="*/ 102393 h 367398"/>
              <a:gd name="connsiteX41" fmla="*/ 892968 w 922593"/>
              <a:gd name="connsiteY41" fmla="*/ 107156 h 367398"/>
              <a:gd name="connsiteX42" fmla="*/ 900112 w 922593"/>
              <a:gd name="connsiteY42" fmla="*/ 111918 h 367398"/>
              <a:gd name="connsiteX43" fmla="*/ 904875 w 922593"/>
              <a:gd name="connsiteY43" fmla="*/ 130968 h 367398"/>
              <a:gd name="connsiteX44" fmla="*/ 909637 w 922593"/>
              <a:gd name="connsiteY44" fmla="*/ 157162 h 367398"/>
              <a:gd name="connsiteX45" fmla="*/ 914400 w 922593"/>
              <a:gd name="connsiteY45" fmla="*/ 183356 h 367398"/>
              <a:gd name="connsiteX46" fmla="*/ 912018 w 922593"/>
              <a:gd name="connsiteY46" fmla="*/ 307181 h 367398"/>
              <a:gd name="connsiteX47" fmla="*/ 921543 w 922593"/>
              <a:gd name="connsiteY47" fmla="*/ 364331 h 367398"/>
              <a:gd name="connsiteX48" fmla="*/ 897731 w 922593"/>
              <a:gd name="connsiteY48" fmla="*/ 361950 h 367398"/>
              <a:gd name="connsiteX49" fmla="*/ 857250 w 922593"/>
              <a:gd name="connsiteY49" fmla="*/ 357187 h 367398"/>
              <a:gd name="connsiteX50" fmla="*/ 709612 w 922593"/>
              <a:gd name="connsiteY50" fmla="*/ 352425 h 367398"/>
              <a:gd name="connsiteX51" fmla="*/ 576262 w 922593"/>
              <a:gd name="connsiteY51" fmla="*/ 357187 h 367398"/>
              <a:gd name="connsiteX52" fmla="*/ 561975 w 922593"/>
              <a:gd name="connsiteY52" fmla="*/ 359568 h 367398"/>
              <a:gd name="connsiteX53" fmla="*/ 435768 w 922593"/>
              <a:gd name="connsiteY53" fmla="*/ 357187 h 367398"/>
              <a:gd name="connsiteX54" fmla="*/ 364331 w 922593"/>
              <a:gd name="connsiteY54" fmla="*/ 354806 h 367398"/>
              <a:gd name="connsiteX55" fmla="*/ 316706 w 922593"/>
              <a:gd name="connsiteY55" fmla="*/ 352425 h 367398"/>
              <a:gd name="connsiteX56" fmla="*/ 38100 w 922593"/>
              <a:gd name="connsiteY56" fmla="*/ 347662 h 367398"/>
              <a:gd name="connsiteX57" fmla="*/ 19050 w 922593"/>
              <a:gd name="connsiteY57" fmla="*/ 345281 h 367398"/>
              <a:gd name="connsiteX58" fmla="*/ 16668 w 922593"/>
              <a:gd name="connsiteY58" fmla="*/ 333375 h 367398"/>
              <a:gd name="connsiteX59" fmla="*/ 9525 w 922593"/>
              <a:gd name="connsiteY59" fmla="*/ 321468 h 367398"/>
              <a:gd name="connsiteX60" fmla="*/ 7143 w 922593"/>
              <a:gd name="connsiteY60" fmla="*/ 302418 h 367398"/>
              <a:gd name="connsiteX61" fmla="*/ 0 w 922593"/>
              <a:gd name="connsiteY61" fmla="*/ 269081 h 367398"/>
              <a:gd name="connsiteX62" fmla="*/ 7143 w 922593"/>
              <a:gd name="connsiteY62" fmla="*/ 202406 h 367398"/>
              <a:gd name="connsiteX63" fmla="*/ 9525 w 922593"/>
              <a:gd name="connsiteY63" fmla="*/ 195262 h 367398"/>
              <a:gd name="connsiteX64" fmla="*/ 2381 w 922593"/>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95262 h 367398"/>
              <a:gd name="connsiteX64" fmla="*/ 309 w 920521"/>
              <a:gd name="connsiteY64" fmla="*/ 138112 h 367398"/>
              <a:gd name="connsiteX0" fmla="*/ 56 w 920268"/>
              <a:gd name="connsiteY0" fmla="*/ 138112 h 367398"/>
              <a:gd name="connsiteX1" fmla="*/ 21487 w 920268"/>
              <a:gd name="connsiteY1" fmla="*/ 130968 h 367398"/>
              <a:gd name="connsiteX2" fmla="*/ 26250 w 920268"/>
              <a:gd name="connsiteY2" fmla="*/ 123825 h 367398"/>
              <a:gd name="connsiteX3" fmla="*/ 35775 w 920268"/>
              <a:gd name="connsiteY3" fmla="*/ 119062 h 367398"/>
              <a:gd name="connsiteX4" fmla="*/ 50062 w 920268"/>
              <a:gd name="connsiteY4" fmla="*/ 111918 h 367398"/>
              <a:gd name="connsiteX5" fmla="*/ 59587 w 920268"/>
              <a:gd name="connsiteY5" fmla="*/ 107156 h 367398"/>
              <a:gd name="connsiteX6" fmla="*/ 66731 w 920268"/>
              <a:gd name="connsiteY6" fmla="*/ 102393 h 367398"/>
              <a:gd name="connsiteX7" fmla="*/ 78637 w 920268"/>
              <a:gd name="connsiteY7" fmla="*/ 100012 h 367398"/>
              <a:gd name="connsiteX8" fmla="*/ 90543 w 920268"/>
              <a:gd name="connsiteY8" fmla="*/ 95250 h 367398"/>
              <a:gd name="connsiteX9" fmla="*/ 102450 w 920268"/>
              <a:gd name="connsiteY9" fmla="*/ 92868 h 367398"/>
              <a:gd name="connsiteX10" fmla="*/ 142931 w 920268"/>
              <a:gd name="connsiteY10" fmla="*/ 88106 h 367398"/>
              <a:gd name="connsiteX11" fmla="*/ 157218 w 920268"/>
              <a:gd name="connsiteY11" fmla="*/ 85725 h 367398"/>
              <a:gd name="connsiteX12" fmla="*/ 171506 w 920268"/>
              <a:gd name="connsiteY12" fmla="*/ 80962 h 367398"/>
              <a:gd name="connsiteX13" fmla="*/ 183412 w 920268"/>
              <a:gd name="connsiteY13" fmla="*/ 78581 h 367398"/>
              <a:gd name="connsiteX14" fmla="*/ 211987 w 920268"/>
              <a:gd name="connsiteY14" fmla="*/ 66675 h 367398"/>
              <a:gd name="connsiteX15" fmla="*/ 228656 w 920268"/>
              <a:gd name="connsiteY15" fmla="*/ 59531 h 367398"/>
              <a:gd name="connsiteX16" fmla="*/ 252468 w 920268"/>
              <a:gd name="connsiteY16" fmla="*/ 50006 h 367398"/>
              <a:gd name="connsiteX17" fmla="*/ 269137 w 920268"/>
              <a:gd name="connsiteY17" fmla="*/ 42862 h 367398"/>
              <a:gd name="connsiteX18" fmla="*/ 288187 w 920268"/>
              <a:gd name="connsiteY18" fmla="*/ 40481 h 367398"/>
              <a:gd name="connsiteX19" fmla="*/ 333431 w 920268"/>
              <a:gd name="connsiteY19" fmla="*/ 28575 h 367398"/>
              <a:gd name="connsiteX20" fmla="*/ 352481 w 920268"/>
              <a:gd name="connsiteY20" fmla="*/ 26193 h 367398"/>
              <a:gd name="connsiteX21" fmla="*/ 388200 w 920268"/>
              <a:gd name="connsiteY21" fmla="*/ 16668 h 367398"/>
              <a:gd name="connsiteX22" fmla="*/ 402487 w 920268"/>
              <a:gd name="connsiteY22" fmla="*/ 14287 h 367398"/>
              <a:gd name="connsiteX23" fmla="*/ 416775 w 920268"/>
              <a:gd name="connsiteY23" fmla="*/ 9525 h 367398"/>
              <a:gd name="connsiteX24" fmla="*/ 447731 w 920268"/>
              <a:gd name="connsiteY24" fmla="*/ 4762 h 367398"/>
              <a:gd name="connsiteX25" fmla="*/ 464400 w 920268"/>
              <a:gd name="connsiteY25" fmla="*/ 0 h 367398"/>
              <a:gd name="connsiteX26" fmla="*/ 483450 w 920268"/>
              <a:gd name="connsiteY26" fmla="*/ 2381 h 367398"/>
              <a:gd name="connsiteX27" fmla="*/ 502500 w 920268"/>
              <a:gd name="connsiteY27" fmla="*/ 7143 h 367398"/>
              <a:gd name="connsiteX28" fmla="*/ 552506 w 920268"/>
              <a:gd name="connsiteY28" fmla="*/ 21431 h 367398"/>
              <a:gd name="connsiteX29" fmla="*/ 576318 w 920268"/>
              <a:gd name="connsiteY29" fmla="*/ 28575 h 367398"/>
              <a:gd name="connsiteX30" fmla="*/ 604893 w 920268"/>
              <a:gd name="connsiteY30" fmla="*/ 35718 h 367398"/>
              <a:gd name="connsiteX31" fmla="*/ 647756 w 920268"/>
              <a:gd name="connsiteY31" fmla="*/ 45243 h 367398"/>
              <a:gd name="connsiteX32" fmla="*/ 685856 w 920268"/>
              <a:gd name="connsiteY32" fmla="*/ 57150 h 367398"/>
              <a:gd name="connsiteX33" fmla="*/ 704906 w 920268"/>
              <a:gd name="connsiteY33" fmla="*/ 59531 h 367398"/>
              <a:gd name="connsiteX34" fmla="*/ 740625 w 920268"/>
              <a:gd name="connsiteY34" fmla="*/ 66675 h 367398"/>
              <a:gd name="connsiteX35" fmla="*/ 781106 w 920268"/>
              <a:gd name="connsiteY35" fmla="*/ 76200 h 367398"/>
              <a:gd name="connsiteX36" fmla="*/ 804918 w 920268"/>
              <a:gd name="connsiteY36" fmla="*/ 83343 h 367398"/>
              <a:gd name="connsiteX37" fmla="*/ 826350 w 920268"/>
              <a:gd name="connsiteY37" fmla="*/ 88106 h 367398"/>
              <a:gd name="connsiteX38" fmla="*/ 843018 w 920268"/>
              <a:gd name="connsiteY38" fmla="*/ 92868 h 367398"/>
              <a:gd name="connsiteX39" fmla="*/ 854925 w 920268"/>
              <a:gd name="connsiteY39" fmla="*/ 95250 h 367398"/>
              <a:gd name="connsiteX40" fmla="*/ 878737 w 920268"/>
              <a:gd name="connsiteY40" fmla="*/ 102393 h 367398"/>
              <a:gd name="connsiteX41" fmla="*/ 890643 w 920268"/>
              <a:gd name="connsiteY41" fmla="*/ 107156 h 367398"/>
              <a:gd name="connsiteX42" fmla="*/ 897787 w 920268"/>
              <a:gd name="connsiteY42" fmla="*/ 111918 h 367398"/>
              <a:gd name="connsiteX43" fmla="*/ 902550 w 920268"/>
              <a:gd name="connsiteY43" fmla="*/ 130968 h 367398"/>
              <a:gd name="connsiteX44" fmla="*/ 907312 w 920268"/>
              <a:gd name="connsiteY44" fmla="*/ 157162 h 367398"/>
              <a:gd name="connsiteX45" fmla="*/ 912075 w 920268"/>
              <a:gd name="connsiteY45" fmla="*/ 183356 h 367398"/>
              <a:gd name="connsiteX46" fmla="*/ 909693 w 920268"/>
              <a:gd name="connsiteY46" fmla="*/ 307181 h 367398"/>
              <a:gd name="connsiteX47" fmla="*/ 919218 w 920268"/>
              <a:gd name="connsiteY47" fmla="*/ 364331 h 367398"/>
              <a:gd name="connsiteX48" fmla="*/ 895406 w 920268"/>
              <a:gd name="connsiteY48" fmla="*/ 361950 h 367398"/>
              <a:gd name="connsiteX49" fmla="*/ 854925 w 920268"/>
              <a:gd name="connsiteY49" fmla="*/ 357187 h 367398"/>
              <a:gd name="connsiteX50" fmla="*/ 707287 w 920268"/>
              <a:gd name="connsiteY50" fmla="*/ 352425 h 367398"/>
              <a:gd name="connsiteX51" fmla="*/ 573937 w 920268"/>
              <a:gd name="connsiteY51" fmla="*/ 357187 h 367398"/>
              <a:gd name="connsiteX52" fmla="*/ 559650 w 920268"/>
              <a:gd name="connsiteY52" fmla="*/ 359568 h 367398"/>
              <a:gd name="connsiteX53" fmla="*/ 433443 w 920268"/>
              <a:gd name="connsiteY53" fmla="*/ 357187 h 367398"/>
              <a:gd name="connsiteX54" fmla="*/ 362006 w 920268"/>
              <a:gd name="connsiteY54" fmla="*/ 354806 h 367398"/>
              <a:gd name="connsiteX55" fmla="*/ 314381 w 920268"/>
              <a:gd name="connsiteY55" fmla="*/ 352425 h 367398"/>
              <a:gd name="connsiteX56" fmla="*/ 35775 w 920268"/>
              <a:gd name="connsiteY56" fmla="*/ 347662 h 367398"/>
              <a:gd name="connsiteX57" fmla="*/ 16725 w 920268"/>
              <a:gd name="connsiteY57" fmla="*/ 345281 h 367398"/>
              <a:gd name="connsiteX58" fmla="*/ 14343 w 920268"/>
              <a:gd name="connsiteY58" fmla="*/ 333375 h 367398"/>
              <a:gd name="connsiteX59" fmla="*/ 7200 w 920268"/>
              <a:gd name="connsiteY59" fmla="*/ 321468 h 367398"/>
              <a:gd name="connsiteX60" fmla="*/ 4818 w 920268"/>
              <a:gd name="connsiteY60" fmla="*/ 302418 h 367398"/>
              <a:gd name="connsiteX61" fmla="*/ 7200 w 920268"/>
              <a:gd name="connsiteY61" fmla="*/ 269081 h 367398"/>
              <a:gd name="connsiteX62" fmla="*/ 4818 w 920268"/>
              <a:gd name="connsiteY62" fmla="*/ 202406 h 367398"/>
              <a:gd name="connsiteX63" fmla="*/ 14344 w 920268"/>
              <a:gd name="connsiteY63" fmla="*/ 195262 h 367398"/>
              <a:gd name="connsiteX64" fmla="*/ 56 w 920268"/>
              <a:gd name="connsiteY64" fmla="*/ 138112 h 367398"/>
              <a:gd name="connsiteX0" fmla="*/ 480 w 920692"/>
              <a:gd name="connsiteY0" fmla="*/ 138112 h 367398"/>
              <a:gd name="connsiteX1" fmla="*/ 21911 w 920692"/>
              <a:gd name="connsiteY1" fmla="*/ 130968 h 367398"/>
              <a:gd name="connsiteX2" fmla="*/ 26674 w 920692"/>
              <a:gd name="connsiteY2" fmla="*/ 123825 h 367398"/>
              <a:gd name="connsiteX3" fmla="*/ 36199 w 920692"/>
              <a:gd name="connsiteY3" fmla="*/ 119062 h 367398"/>
              <a:gd name="connsiteX4" fmla="*/ 50486 w 920692"/>
              <a:gd name="connsiteY4" fmla="*/ 111918 h 367398"/>
              <a:gd name="connsiteX5" fmla="*/ 60011 w 920692"/>
              <a:gd name="connsiteY5" fmla="*/ 107156 h 367398"/>
              <a:gd name="connsiteX6" fmla="*/ 67155 w 920692"/>
              <a:gd name="connsiteY6" fmla="*/ 102393 h 367398"/>
              <a:gd name="connsiteX7" fmla="*/ 79061 w 920692"/>
              <a:gd name="connsiteY7" fmla="*/ 100012 h 367398"/>
              <a:gd name="connsiteX8" fmla="*/ 90967 w 920692"/>
              <a:gd name="connsiteY8" fmla="*/ 95250 h 367398"/>
              <a:gd name="connsiteX9" fmla="*/ 102874 w 920692"/>
              <a:gd name="connsiteY9" fmla="*/ 92868 h 367398"/>
              <a:gd name="connsiteX10" fmla="*/ 143355 w 920692"/>
              <a:gd name="connsiteY10" fmla="*/ 88106 h 367398"/>
              <a:gd name="connsiteX11" fmla="*/ 157642 w 920692"/>
              <a:gd name="connsiteY11" fmla="*/ 85725 h 367398"/>
              <a:gd name="connsiteX12" fmla="*/ 171930 w 920692"/>
              <a:gd name="connsiteY12" fmla="*/ 80962 h 367398"/>
              <a:gd name="connsiteX13" fmla="*/ 183836 w 920692"/>
              <a:gd name="connsiteY13" fmla="*/ 78581 h 367398"/>
              <a:gd name="connsiteX14" fmla="*/ 212411 w 920692"/>
              <a:gd name="connsiteY14" fmla="*/ 66675 h 367398"/>
              <a:gd name="connsiteX15" fmla="*/ 229080 w 920692"/>
              <a:gd name="connsiteY15" fmla="*/ 59531 h 367398"/>
              <a:gd name="connsiteX16" fmla="*/ 252892 w 920692"/>
              <a:gd name="connsiteY16" fmla="*/ 50006 h 367398"/>
              <a:gd name="connsiteX17" fmla="*/ 269561 w 920692"/>
              <a:gd name="connsiteY17" fmla="*/ 42862 h 367398"/>
              <a:gd name="connsiteX18" fmla="*/ 288611 w 920692"/>
              <a:gd name="connsiteY18" fmla="*/ 40481 h 367398"/>
              <a:gd name="connsiteX19" fmla="*/ 333855 w 920692"/>
              <a:gd name="connsiteY19" fmla="*/ 28575 h 367398"/>
              <a:gd name="connsiteX20" fmla="*/ 352905 w 920692"/>
              <a:gd name="connsiteY20" fmla="*/ 26193 h 367398"/>
              <a:gd name="connsiteX21" fmla="*/ 388624 w 920692"/>
              <a:gd name="connsiteY21" fmla="*/ 16668 h 367398"/>
              <a:gd name="connsiteX22" fmla="*/ 402911 w 920692"/>
              <a:gd name="connsiteY22" fmla="*/ 14287 h 367398"/>
              <a:gd name="connsiteX23" fmla="*/ 417199 w 920692"/>
              <a:gd name="connsiteY23" fmla="*/ 9525 h 367398"/>
              <a:gd name="connsiteX24" fmla="*/ 448155 w 920692"/>
              <a:gd name="connsiteY24" fmla="*/ 4762 h 367398"/>
              <a:gd name="connsiteX25" fmla="*/ 464824 w 920692"/>
              <a:gd name="connsiteY25" fmla="*/ 0 h 367398"/>
              <a:gd name="connsiteX26" fmla="*/ 483874 w 920692"/>
              <a:gd name="connsiteY26" fmla="*/ 2381 h 367398"/>
              <a:gd name="connsiteX27" fmla="*/ 502924 w 920692"/>
              <a:gd name="connsiteY27" fmla="*/ 7143 h 367398"/>
              <a:gd name="connsiteX28" fmla="*/ 552930 w 920692"/>
              <a:gd name="connsiteY28" fmla="*/ 21431 h 367398"/>
              <a:gd name="connsiteX29" fmla="*/ 576742 w 920692"/>
              <a:gd name="connsiteY29" fmla="*/ 28575 h 367398"/>
              <a:gd name="connsiteX30" fmla="*/ 605317 w 920692"/>
              <a:gd name="connsiteY30" fmla="*/ 35718 h 367398"/>
              <a:gd name="connsiteX31" fmla="*/ 648180 w 920692"/>
              <a:gd name="connsiteY31" fmla="*/ 45243 h 367398"/>
              <a:gd name="connsiteX32" fmla="*/ 686280 w 920692"/>
              <a:gd name="connsiteY32" fmla="*/ 57150 h 367398"/>
              <a:gd name="connsiteX33" fmla="*/ 705330 w 920692"/>
              <a:gd name="connsiteY33" fmla="*/ 59531 h 367398"/>
              <a:gd name="connsiteX34" fmla="*/ 741049 w 920692"/>
              <a:gd name="connsiteY34" fmla="*/ 66675 h 367398"/>
              <a:gd name="connsiteX35" fmla="*/ 781530 w 920692"/>
              <a:gd name="connsiteY35" fmla="*/ 76200 h 367398"/>
              <a:gd name="connsiteX36" fmla="*/ 805342 w 920692"/>
              <a:gd name="connsiteY36" fmla="*/ 83343 h 367398"/>
              <a:gd name="connsiteX37" fmla="*/ 826774 w 920692"/>
              <a:gd name="connsiteY37" fmla="*/ 88106 h 367398"/>
              <a:gd name="connsiteX38" fmla="*/ 843442 w 920692"/>
              <a:gd name="connsiteY38" fmla="*/ 92868 h 367398"/>
              <a:gd name="connsiteX39" fmla="*/ 855349 w 920692"/>
              <a:gd name="connsiteY39" fmla="*/ 95250 h 367398"/>
              <a:gd name="connsiteX40" fmla="*/ 879161 w 920692"/>
              <a:gd name="connsiteY40" fmla="*/ 102393 h 367398"/>
              <a:gd name="connsiteX41" fmla="*/ 891067 w 920692"/>
              <a:gd name="connsiteY41" fmla="*/ 107156 h 367398"/>
              <a:gd name="connsiteX42" fmla="*/ 898211 w 920692"/>
              <a:gd name="connsiteY42" fmla="*/ 111918 h 367398"/>
              <a:gd name="connsiteX43" fmla="*/ 902974 w 920692"/>
              <a:gd name="connsiteY43" fmla="*/ 130968 h 367398"/>
              <a:gd name="connsiteX44" fmla="*/ 907736 w 920692"/>
              <a:gd name="connsiteY44" fmla="*/ 157162 h 367398"/>
              <a:gd name="connsiteX45" fmla="*/ 912499 w 920692"/>
              <a:gd name="connsiteY45" fmla="*/ 183356 h 367398"/>
              <a:gd name="connsiteX46" fmla="*/ 910117 w 920692"/>
              <a:gd name="connsiteY46" fmla="*/ 307181 h 367398"/>
              <a:gd name="connsiteX47" fmla="*/ 919642 w 920692"/>
              <a:gd name="connsiteY47" fmla="*/ 364331 h 367398"/>
              <a:gd name="connsiteX48" fmla="*/ 895830 w 920692"/>
              <a:gd name="connsiteY48" fmla="*/ 361950 h 367398"/>
              <a:gd name="connsiteX49" fmla="*/ 855349 w 920692"/>
              <a:gd name="connsiteY49" fmla="*/ 357187 h 367398"/>
              <a:gd name="connsiteX50" fmla="*/ 707711 w 920692"/>
              <a:gd name="connsiteY50" fmla="*/ 352425 h 367398"/>
              <a:gd name="connsiteX51" fmla="*/ 574361 w 920692"/>
              <a:gd name="connsiteY51" fmla="*/ 357187 h 367398"/>
              <a:gd name="connsiteX52" fmla="*/ 560074 w 920692"/>
              <a:gd name="connsiteY52" fmla="*/ 359568 h 367398"/>
              <a:gd name="connsiteX53" fmla="*/ 433867 w 920692"/>
              <a:gd name="connsiteY53" fmla="*/ 357187 h 367398"/>
              <a:gd name="connsiteX54" fmla="*/ 362430 w 920692"/>
              <a:gd name="connsiteY54" fmla="*/ 354806 h 367398"/>
              <a:gd name="connsiteX55" fmla="*/ 314805 w 920692"/>
              <a:gd name="connsiteY55" fmla="*/ 352425 h 367398"/>
              <a:gd name="connsiteX56" fmla="*/ 36199 w 920692"/>
              <a:gd name="connsiteY56" fmla="*/ 347662 h 367398"/>
              <a:gd name="connsiteX57" fmla="*/ 17149 w 920692"/>
              <a:gd name="connsiteY57" fmla="*/ 345281 h 367398"/>
              <a:gd name="connsiteX58" fmla="*/ 14767 w 920692"/>
              <a:gd name="connsiteY58" fmla="*/ 333375 h 367398"/>
              <a:gd name="connsiteX59" fmla="*/ 7624 w 920692"/>
              <a:gd name="connsiteY59" fmla="*/ 321468 h 367398"/>
              <a:gd name="connsiteX60" fmla="*/ 5242 w 920692"/>
              <a:gd name="connsiteY60" fmla="*/ 302418 h 367398"/>
              <a:gd name="connsiteX61" fmla="*/ 7624 w 920692"/>
              <a:gd name="connsiteY61" fmla="*/ 269081 h 367398"/>
              <a:gd name="connsiteX62" fmla="*/ 5242 w 920692"/>
              <a:gd name="connsiteY62" fmla="*/ 202406 h 367398"/>
              <a:gd name="connsiteX63" fmla="*/ 5243 w 920692"/>
              <a:gd name="connsiteY63" fmla="*/ 192881 h 367398"/>
              <a:gd name="connsiteX64" fmla="*/ 480 w 920692"/>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5071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7453 w 920521"/>
              <a:gd name="connsiteY61" fmla="*/ 269081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16978 w 920521"/>
              <a:gd name="connsiteY60" fmla="*/ 302418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7453 w 920521"/>
              <a:gd name="connsiteY59" fmla="*/ 321468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0521"/>
              <a:gd name="connsiteY0" fmla="*/ 138112 h 367398"/>
              <a:gd name="connsiteX1" fmla="*/ 21740 w 920521"/>
              <a:gd name="connsiteY1" fmla="*/ 130968 h 367398"/>
              <a:gd name="connsiteX2" fmla="*/ 26503 w 920521"/>
              <a:gd name="connsiteY2" fmla="*/ 123825 h 367398"/>
              <a:gd name="connsiteX3" fmla="*/ 36028 w 920521"/>
              <a:gd name="connsiteY3" fmla="*/ 119062 h 367398"/>
              <a:gd name="connsiteX4" fmla="*/ 50315 w 920521"/>
              <a:gd name="connsiteY4" fmla="*/ 111918 h 367398"/>
              <a:gd name="connsiteX5" fmla="*/ 59840 w 920521"/>
              <a:gd name="connsiteY5" fmla="*/ 107156 h 367398"/>
              <a:gd name="connsiteX6" fmla="*/ 66984 w 920521"/>
              <a:gd name="connsiteY6" fmla="*/ 102393 h 367398"/>
              <a:gd name="connsiteX7" fmla="*/ 78890 w 920521"/>
              <a:gd name="connsiteY7" fmla="*/ 100012 h 367398"/>
              <a:gd name="connsiteX8" fmla="*/ 90796 w 920521"/>
              <a:gd name="connsiteY8" fmla="*/ 95250 h 367398"/>
              <a:gd name="connsiteX9" fmla="*/ 102703 w 920521"/>
              <a:gd name="connsiteY9" fmla="*/ 92868 h 367398"/>
              <a:gd name="connsiteX10" fmla="*/ 143184 w 920521"/>
              <a:gd name="connsiteY10" fmla="*/ 88106 h 367398"/>
              <a:gd name="connsiteX11" fmla="*/ 157471 w 920521"/>
              <a:gd name="connsiteY11" fmla="*/ 85725 h 367398"/>
              <a:gd name="connsiteX12" fmla="*/ 171759 w 920521"/>
              <a:gd name="connsiteY12" fmla="*/ 80962 h 367398"/>
              <a:gd name="connsiteX13" fmla="*/ 183665 w 920521"/>
              <a:gd name="connsiteY13" fmla="*/ 78581 h 367398"/>
              <a:gd name="connsiteX14" fmla="*/ 212240 w 920521"/>
              <a:gd name="connsiteY14" fmla="*/ 66675 h 367398"/>
              <a:gd name="connsiteX15" fmla="*/ 228909 w 920521"/>
              <a:gd name="connsiteY15" fmla="*/ 59531 h 367398"/>
              <a:gd name="connsiteX16" fmla="*/ 252721 w 920521"/>
              <a:gd name="connsiteY16" fmla="*/ 50006 h 367398"/>
              <a:gd name="connsiteX17" fmla="*/ 269390 w 920521"/>
              <a:gd name="connsiteY17" fmla="*/ 42862 h 367398"/>
              <a:gd name="connsiteX18" fmla="*/ 288440 w 920521"/>
              <a:gd name="connsiteY18" fmla="*/ 40481 h 367398"/>
              <a:gd name="connsiteX19" fmla="*/ 333684 w 920521"/>
              <a:gd name="connsiteY19" fmla="*/ 28575 h 367398"/>
              <a:gd name="connsiteX20" fmla="*/ 352734 w 920521"/>
              <a:gd name="connsiteY20" fmla="*/ 26193 h 367398"/>
              <a:gd name="connsiteX21" fmla="*/ 388453 w 920521"/>
              <a:gd name="connsiteY21" fmla="*/ 16668 h 367398"/>
              <a:gd name="connsiteX22" fmla="*/ 402740 w 920521"/>
              <a:gd name="connsiteY22" fmla="*/ 14287 h 367398"/>
              <a:gd name="connsiteX23" fmla="*/ 417028 w 920521"/>
              <a:gd name="connsiteY23" fmla="*/ 9525 h 367398"/>
              <a:gd name="connsiteX24" fmla="*/ 447984 w 920521"/>
              <a:gd name="connsiteY24" fmla="*/ 4762 h 367398"/>
              <a:gd name="connsiteX25" fmla="*/ 464653 w 920521"/>
              <a:gd name="connsiteY25" fmla="*/ 0 h 367398"/>
              <a:gd name="connsiteX26" fmla="*/ 483703 w 920521"/>
              <a:gd name="connsiteY26" fmla="*/ 2381 h 367398"/>
              <a:gd name="connsiteX27" fmla="*/ 502753 w 920521"/>
              <a:gd name="connsiteY27" fmla="*/ 7143 h 367398"/>
              <a:gd name="connsiteX28" fmla="*/ 552759 w 920521"/>
              <a:gd name="connsiteY28" fmla="*/ 21431 h 367398"/>
              <a:gd name="connsiteX29" fmla="*/ 576571 w 920521"/>
              <a:gd name="connsiteY29" fmla="*/ 28575 h 367398"/>
              <a:gd name="connsiteX30" fmla="*/ 605146 w 920521"/>
              <a:gd name="connsiteY30" fmla="*/ 35718 h 367398"/>
              <a:gd name="connsiteX31" fmla="*/ 648009 w 920521"/>
              <a:gd name="connsiteY31" fmla="*/ 45243 h 367398"/>
              <a:gd name="connsiteX32" fmla="*/ 686109 w 920521"/>
              <a:gd name="connsiteY32" fmla="*/ 57150 h 367398"/>
              <a:gd name="connsiteX33" fmla="*/ 705159 w 920521"/>
              <a:gd name="connsiteY33" fmla="*/ 59531 h 367398"/>
              <a:gd name="connsiteX34" fmla="*/ 740878 w 920521"/>
              <a:gd name="connsiteY34" fmla="*/ 66675 h 367398"/>
              <a:gd name="connsiteX35" fmla="*/ 781359 w 920521"/>
              <a:gd name="connsiteY35" fmla="*/ 76200 h 367398"/>
              <a:gd name="connsiteX36" fmla="*/ 805171 w 920521"/>
              <a:gd name="connsiteY36" fmla="*/ 83343 h 367398"/>
              <a:gd name="connsiteX37" fmla="*/ 826603 w 920521"/>
              <a:gd name="connsiteY37" fmla="*/ 88106 h 367398"/>
              <a:gd name="connsiteX38" fmla="*/ 843271 w 920521"/>
              <a:gd name="connsiteY38" fmla="*/ 92868 h 367398"/>
              <a:gd name="connsiteX39" fmla="*/ 855178 w 920521"/>
              <a:gd name="connsiteY39" fmla="*/ 95250 h 367398"/>
              <a:gd name="connsiteX40" fmla="*/ 878990 w 920521"/>
              <a:gd name="connsiteY40" fmla="*/ 102393 h 367398"/>
              <a:gd name="connsiteX41" fmla="*/ 890896 w 920521"/>
              <a:gd name="connsiteY41" fmla="*/ 107156 h 367398"/>
              <a:gd name="connsiteX42" fmla="*/ 898040 w 920521"/>
              <a:gd name="connsiteY42" fmla="*/ 111918 h 367398"/>
              <a:gd name="connsiteX43" fmla="*/ 902803 w 920521"/>
              <a:gd name="connsiteY43" fmla="*/ 130968 h 367398"/>
              <a:gd name="connsiteX44" fmla="*/ 907565 w 920521"/>
              <a:gd name="connsiteY44" fmla="*/ 157162 h 367398"/>
              <a:gd name="connsiteX45" fmla="*/ 912328 w 920521"/>
              <a:gd name="connsiteY45" fmla="*/ 183356 h 367398"/>
              <a:gd name="connsiteX46" fmla="*/ 909946 w 920521"/>
              <a:gd name="connsiteY46" fmla="*/ 307181 h 367398"/>
              <a:gd name="connsiteX47" fmla="*/ 919471 w 920521"/>
              <a:gd name="connsiteY47" fmla="*/ 364331 h 367398"/>
              <a:gd name="connsiteX48" fmla="*/ 895659 w 920521"/>
              <a:gd name="connsiteY48" fmla="*/ 361950 h 367398"/>
              <a:gd name="connsiteX49" fmla="*/ 855178 w 920521"/>
              <a:gd name="connsiteY49" fmla="*/ 357187 h 367398"/>
              <a:gd name="connsiteX50" fmla="*/ 707540 w 920521"/>
              <a:gd name="connsiteY50" fmla="*/ 352425 h 367398"/>
              <a:gd name="connsiteX51" fmla="*/ 574190 w 920521"/>
              <a:gd name="connsiteY51" fmla="*/ 357187 h 367398"/>
              <a:gd name="connsiteX52" fmla="*/ 559903 w 920521"/>
              <a:gd name="connsiteY52" fmla="*/ 359568 h 367398"/>
              <a:gd name="connsiteX53" fmla="*/ 433696 w 920521"/>
              <a:gd name="connsiteY53" fmla="*/ 357187 h 367398"/>
              <a:gd name="connsiteX54" fmla="*/ 362259 w 920521"/>
              <a:gd name="connsiteY54" fmla="*/ 354806 h 367398"/>
              <a:gd name="connsiteX55" fmla="*/ 314634 w 920521"/>
              <a:gd name="connsiteY55" fmla="*/ 352425 h 367398"/>
              <a:gd name="connsiteX56" fmla="*/ 36028 w 920521"/>
              <a:gd name="connsiteY56" fmla="*/ 347662 h 367398"/>
              <a:gd name="connsiteX57" fmla="*/ 16978 w 920521"/>
              <a:gd name="connsiteY57" fmla="*/ 345281 h 367398"/>
              <a:gd name="connsiteX58" fmla="*/ 14596 w 920521"/>
              <a:gd name="connsiteY58" fmla="*/ 333375 h 367398"/>
              <a:gd name="connsiteX59" fmla="*/ 21741 w 920521"/>
              <a:gd name="connsiteY59" fmla="*/ 328612 h 367398"/>
              <a:gd name="connsiteX60" fmla="*/ 24122 w 920521"/>
              <a:gd name="connsiteY60" fmla="*/ 304799 h 367398"/>
              <a:gd name="connsiteX61" fmla="*/ 14597 w 920521"/>
              <a:gd name="connsiteY61" fmla="*/ 266700 h 367398"/>
              <a:gd name="connsiteX62" fmla="*/ 5071 w 920521"/>
              <a:gd name="connsiteY62" fmla="*/ 202406 h 367398"/>
              <a:gd name="connsiteX63" fmla="*/ 7453 w 920521"/>
              <a:gd name="connsiteY63" fmla="*/ 180975 h 367398"/>
              <a:gd name="connsiteX64" fmla="*/ 309 w 920521"/>
              <a:gd name="connsiteY64" fmla="*/ 138112 h 367398"/>
              <a:gd name="connsiteX0" fmla="*/ 309 w 921416"/>
              <a:gd name="connsiteY0" fmla="*/ 138112 h 368193"/>
              <a:gd name="connsiteX1" fmla="*/ 21740 w 921416"/>
              <a:gd name="connsiteY1" fmla="*/ 130968 h 368193"/>
              <a:gd name="connsiteX2" fmla="*/ 26503 w 921416"/>
              <a:gd name="connsiteY2" fmla="*/ 123825 h 368193"/>
              <a:gd name="connsiteX3" fmla="*/ 36028 w 921416"/>
              <a:gd name="connsiteY3" fmla="*/ 119062 h 368193"/>
              <a:gd name="connsiteX4" fmla="*/ 50315 w 921416"/>
              <a:gd name="connsiteY4" fmla="*/ 111918 h 368193"/>
              <a:gd name="connsiteX5" fmla="*/ 59840 w 921416"/>
              <a:gd name="connsiteY5" fmla="*/ 107156 h 368193"/>
              <a:gd name="connsiteX6" fmla="*/ 66984 w 921416"/>
              <a:gd name="connsiteY6" fmla="*/ 102393 h 368193"/>
              <a:gd name="connsiteX7" fmla="*/ 78890 w 921416"/>
              <a:gd name="connsiteY7" fmla="*/ 100012 h 368193"/>
              <a:gd name="connsiteX8" fmla="*/ 90796 w 921416"/>
              <a:gd name="connsiteY8" fmla="*/ 95250 h 368193"/>
              <a:gd name="connsiteX9" fmla="*/ 102703 w 921416"/>
              <a:gd name="connsiteY9" fmla="*/ 92868 h 368193"/>
              <a:gd name="connsiteX10" fmla="*/ 143184 w 921416"/>
              <a:gd name="connsiteY10" fmla="*/ 88106 h 368193"/>
              <a:gd name="connsiteX11" fmla="*/ 157471 w 921416"/>
              <a:gd name="connsiteY11" fmla="*/ 85725 h 368193"/>
              <a:gd name="connsiteX12" fmla="*/ 171759 w 921416"/>
              <a:gd name="connsiteY12" fmla="*/ 80962 h 368193"/>
              <a:gd name="connsiteX13" fmla="*/ 183665 w 921416"/>
              <a:gd name="connsiteY13" fmla="*/ 78581 h 368193"/>
              <a:gd name="connsiteX14" fmla="*/ 212240 w 921416"/>
              <a:gd name="connsiteY14" fmla="*/ 66675 h 368193"/>
              <a:gd name="connsiteX15" fmla="*/ 228909 w 921416"/>
              <a:gd name="connsiteY15" fmla="*/ 59531 h 368193"/>
              <a:gd name="connsiteX16" fmla="*/ 252721 w 921416"/>
              <a:gd name="connsiteY16" fmla="*/ 50006 h 368193"/>
              <a:gd name="connsiteX17" fmla="*/ 269390 w 921416"/>
              <a:gd name="connsiteY17" fmla="*/ 42862 h 368193"/>
              <a:gd name="connsiteX18" fmla="*/ 288440 w 921416"/>
              <a:gd name="connsiteY18" fmla="*/ 40481 h 368193"/>
              <a:gd name="connsiteX19" fmla="*/ 333684 w 921416"/>
              <a:gd name="connsiteY19" fmla="*/ 28575 h 368193"/>
              <a:gd name="connsiteX20" fmla="*/ 352734 w 921416"/>
              <a:gd name="connsiteY20" fmla="*/ 26193 h 368193"/>
              <a:gd name="connsiteX21" fmla="*/ 388453 w 921416"/>
              <a:gd name="connsiteY21" fmla="*/ 16668 h 368193"/>
              <a:gd name="connsiteX22" fmla="*/ 402740 w 921416"/>
              <a:gd name="connsiteY22" fmla="*/ 14287 h 368193"/>
              <a:gd name="connsiteX23" fmla="*/ 417028 w 921416"/>
              <a:gd name="connsiteY23" fmla="*/ 9525 h 368193"/>
              <a:gd name="connsiteX24" fmla="*/ 447984 w 921416"/>
              <a:gd name="connsiteY24" fmla="*/ 4762 h 368193"/>
              <a:gd name="connsiteX25" fmla="*/ 464653 w 921416"/>
              <a:gd name="connsiteY25" fmla="*/ 0 h 368193"/>
              <a:gd name="connsiteX26" fmla="*/ 483703 w 921416"/>
              <a:gd name="connsiteY26" fmla="*/ 2381 h 368193"/>
              <a:gd name="connsiteX27" fmla="*/ 502753 w 921416"/>
              <a:gd name="connsiteY27" fmla="*/ 7143 h 368193"/>
              <a:gd name="connsiteX28" fmla="*/ 552759 w 921416"/>
              <a:gd name="connsiteY28" fmla="*/ 21431 h 368193"/>
              <a:gd name="connsiteX29" fmla="*/ 576571 w 921416"/>
              <a:gd name="connsiteY29" fmla="*/ 28575 h 368193"/>
              <a:gd name="connsiteX30" fmla="*/ 605146 w 921416"/>
              <a:gd name="connsiteY30" fmla="*/ 35718 h 368193"/>
              <a:gd name="connsiteX31" fmla="*/ 648009 w 921416"/>
              <a:gd name="connsiteY31" fmla="*/ 45243 h 368193"/>
              <a:gd name="connsiteX32" fmla="*/ 686109 w 921416"/>
              <a:gd name="connsiteY32" fmla="*/ 57150 h 368193"/>
              <a:gd name="connsiteX33" fmla="*/ 705159 w 921416"/>
              <a:gd name="connsiteY33" fmla="*/ 59531 h 368193"/>
              <a:gd name="connsiteX34" fmla="*/ 740878 w 921416"/>
              <a:gd name="connsiteY34" fmla="*/ 66675 h 368193"/>
              <a:gd name="connsiteX35" fmla="*/ 781359 w 921416"/>
              <a:gd name="connsiteY35" fmla="*/ 76200 h 368193"/>
              <a:gd name="connsiteX36" fmla="*/ 805171 w 921416"/>
              <a:gd name="connsiteY36" fmla="*/ 83343 h 368193"/>
              <a:gd name="connsiteX37" fmla="*/ 826603 w 921416"/>
              <a:gd name="connsiteY37" fmla="*/ 88106 h 368193"/>
              <a:gd name="connsiteX38" fmla="*/ 843271 w 921416"/>
              <a:gd name="connsiteY38" fmla="*/ 92868 h 368193"/>
              <a:gd name="connsiteX39" fmla="*/ 855178 w 921416"/>
              <a:gd name="connsiteY39" fmla="*/ 95250 h 368193"/>
              <a:gd name="connsiteX40" fmla="*/ 878990 w 921416"/>
              <a:gd name="connsiteY40" fmla="*/ 102393 h 368193"/>
              <a:gd name="connsiteX41" fmla="*/ 890896 w 921416"/>
              <a:gd name="connsiteY41" fmla="*/ 107156 h 368193"/>
              <a:gd name="connsiteX42" fmla="*/ 898040 w 921416"/>
              <a:gd name="connsiteY42" fmla="*/ 111918 h 368193"/>
              <a:gd name="connsiteX43" fmla="*/ 902803 w 921416"/>
              <a:gd name="connsiteY43" fmla="*/ 130968 h 368193"/>
              <a:gd name="connsiteX44" fmla="*/ 907565 w 921416"/>
              <a:gd name="connsiteY44" fmla="*/ 157162 h 368193"/>
              <a:gd name="connsiteX45" fmla="*/ 912328 w 921416"/>
              <a:gd name="connsiteY45" fmla="*/ 183356 h 368193"/>
              <a:gd name="connsiteX46" fmla="*/ 919471 w 921416"/>
              <a:gd name="connsiteY46" fmla="*/ 304799 h 368193"/>
              <a:gd name="connsiteX47" fmla="*/ 919471 w 921416"/>
              <a:gd name="connsiteY47" fmla="*/ 364331 h 368193"/>
              <a:gd name="connsiteX48" fmla="*/ 895659 w 921416"/>
              <a:gd name="connsiteY48" fmla="*/ 361950 h 368193"/>
              <a:gd name="connsiteX49" fmla="*/ 855178 w 921416"/>
              <a:gd name="connsiteY49" fmla="*/ 357187 h 368193"/>
              <a:gd name="connsiteX50" fmla="*/ 707540 w 921416"/>
              <a:gd name="connsiteY50" fmla="*/ 352425 h 368193"/>
              <a:gd name="connsiteX51" fmla="*/ 574190 w 921416"/>
              <a:gd name="connsiteY51" fmla="*/ 357187 h 368193"/>
              <a:gd name="connsiteX52" fmla="*/ 559903 w 921416"/>
              <a:gd name="connsiteY52" fmla="*/ 359568 h 368193"/>
              <a:gd name="connsiteX53" fmla="*/ 433696 w 921416"/>
              <a:gd name="connsiteY53" fmla="*/ 357187 h 368193"/>
              <a:gd name="connsiteX54" fmla="*/ 362259 w 921416"/>
              <a:gd name="connsiteY54" fmla="*/ 354806 h 368193"/>
              <a:gd name="connsiteX55" fmla="*/ 314634 w 921416"/>
              <a:gd name="connsiteY55" fmla="*/ 352425 h 368193"/>
              <a:gd name="connsiteX56" fmla="*/ 36028 w 921416"/>
              <a:gd name="connsiteY56" fmla="*/ 347662 h 368193"/>
              <a:gd name="connsiteX57" fmla="*/ 16978 w 921416"/>
              <a:gd name="connsiteY57" fmla="*/ 345281 h 368193"/>
              <a:gd name="connsiteX58" fmla="*/ 14596 w 921416"/>
              <a:gd name="connsiteY58" fmla="*/ 333375 h 368193"/>
              <a:gd name="connsiteX59" fmla="*/ 21741 w 921416"/>
              <a:gd name="connsiteY59" fmla="*/ 328612 h 368193"/>
              <a:gd name="connsiteX60" fmla="*/ 24122 w 921416"/>
              <a:gd name="connsiteY60" fmla="*/ 304799 h 368193"/>
              <a:gd name="connsiteX61" fmla="*/ 14597 w 921416"/>
              <a:gd name="connsiteY61" fmla="*/ 266700 h 368193"/>
              <a:gd name="connsiteX62" fmla="*/ 5071 w 921416"/>
              <a:gd name="connsiteY62" fmla="*/ 202406 h 368193"/>
              <a:gd name="connsiteX63" fmla="*/ 7453 w 921416"/>
              <a:gd name="connsiteY63" fmla="*/ 180975 h 368193"/>
              <a:gd name="connsiteX64" fmla="*/ 309 w 921416"/>
              <a:gd name="connsiteY64" fmla="*/ 138112 h 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921416" h="368193">
                <a:moveTo>
                  <a:pt x="309" y="138112"/>
                </a:moveTo>
                <a:cubicBezTo>
                  <a:pt x="2690" y="129778"/>
                  <a:pt x="15512" y="136158"/>
                  <a:pt x="21740" y="130968"/>
                </a:cubicBezTo>
                <a:cubicBezTo>
                  <a:pt x="23939" y="129136"/>
                  <a:pt x="24304" y="125657"/>
                  <a:pt x="26503" y="123825"/>
                </a:cubicBezTo>
                <a:cubicBezTo>
                  <a:pt x="29230" y="121553"/>
                  <a:pt x="32946" y="120823"/>
                  <a:pt x="36028" y="119062"/>
                </a:cubicBezTo>
                <a:cubicBezTo>
                  <a:pt x="58897" y="105994"/>
                  <a:pt x="28494" y="121270"/>
                  <a:pt x="50315" y="111918"/>
                </a:cubicBezTo>
                <a:cubicBezTo>
                  <a:pt x="53578" y="110520"/>
                  <a:pt x="56758" y="108917"/>
                  <a:pt x="59840" y="107156"/>
                </a:cubicBezTo>
                <a:cubicBezTo>
                  <a:pt x="62325" y="105736"/>
                  <a:pt x="64304" y="103398"/>
                  <a:pt x="66984" y="102393"/>
                </a:cubicBezTo>
                <a:cubicBezTo>
                  <a:pt x="70774" y="100972"/>
                  <a:pt x="75013" y="101175"/>
                  <a:pt x="78890" y="100012"/>
                </a:cubicBezTo>
                <a:cubicBezTo>
                  <a:pt x="82984" y="98784"/>
                  <a:pt x="86702" y="96478"/>
                  <a:pt x="90796" y="95250"/>
                </a:cubicBezTo>
                <a:cubicBezTo>
                  <a:pt x="94673" y="94087"/>
                  <a:pt x="98721" y="93592"/>
                  <a:pt x="102703" y="92868"/>
                </a:cubicBezTo>
                <a:cubicBezTo>
                  <a:pt x="127325" y="88391"/>
                  <a:pt x="109119" y="92113"/>
                  <a:pt x="143184" y="88106"/>
                </a:cubicBezTo>
                <a:cubicBezTo>
                  <a:pt x="147979" y="87542"/>
                  <a:pt x="152709" y="86519"/>
                  <a:pt x="157471" y="85725"/>
                </a:cubicBezTo>
                <a:cubicBezTo>
                  <a:pt x="162234" y="84137"/>
                  <a:pt x="166916" y="82283"/>
                  <a:pt x="171759" y="80962"/>
                </a:cubicBezTo>
                <a:cubicBezTo>
                  <a:pt x="175664" y="79897"/>
                  <a:pt x="179848" y="79928"/>
                  <a:pt x="183665" y="78581"/>
                </a:cubicBezTo>
                <a:cubicBezTo>
                  <a:pt x="193395" y="75147"/>
                  <a:pt x="202730" y="70679"/>
                  <a:pt x="212240" y="66675"/>
                </a:cubicBezTo>
                <a:lnTo>
                  <a:pt x="228909" y="59531"/>
                </a:lnTo>
                <a:cubicBezTo>
                  <a:pt x="236800" y="56243"/>
                  <a:pt x="244830" y="53294"/>
                  <a:pt x="252721" y="50006"/>
                </a:cubicBezTo>
                <a:cubicBezTo>
                  <a:pt x="258301" y="47681"/>
                  <a:pt x="263392" y="43612"/>
                  <a:pt x="269390" y="42862"/>
                </a:cubicBezTo>
                <a:lnTo>
                  <a:pt x="288440" y="40481"/>
                </a:lnTo>
                <a:cubicBezTo>
                  <a:pt x="306888" y="34947"/>
                  <a:pt x="315090" y="31856"/>
                  <a:pt x="333684" y="28575"/>
                </a:cubicBezTo>
                <a:cubicBezTo>
                  <a:pt x="339986" y="27463"/>
                  <a:pt x="346384" y="26987"/>
                  <a:pt x="352734" y="26193"/>
                </a:cubicBezTo>
                <a:cubicBezTo>
                  <a:pt x="364801" y="22746"/>
                  <a:pt x="376138" y="19307"/>
                  <a:pt x="388453" y="16668"/>
                </a:cubicBezTo>
                <a:cubicBezTo>
                  <a:pt x="393174" y="15656"/>
                  <a:pt x="398056" y="15458"/>
                  <a:pt x="402740" y="14287"/>
                </a:cubicBezTo>
                <a:cubicBezTo>
                  <a:pt x="407610" y="13070"/>
                  <a:pt x="412158" y="10743"/>
                  <a:pt x="417028" y="9525"/>
                </a:cubicBezTo>
                <a:cubicBezTo>
                  <a:pt x="423185" y="7986"/>
                  <a:pt x="442423" y="5773"/>
                  <a:pt x="447984" y="4762"/>
                </a:cubicBezTo>
                <a:cubicBezTo>
                  <a:pt x="454562" y="3566"/>
                  <a:pt x="458533" y="2040"/>
                  <a:pt x="464653" y="0"/>
                </a:cubicBezTo>
                <a:cubicBezTo>
                  <a:pt x="471003" y="794"/>
                  <a:pt x="477413" y="1202"/>
                  <a:pt x="483703" y="2381"/>
                </a:cubicBezTo>
                <a:cubicBezTo>
                  <a:pt x="490136" y="3587"/>
                  <a:pt x="496443" y="5402"/>
                  <a:pt x="502753" y="7143"/>
                </a:cubicBezTo>
                <a:lnTo>
                  <a:pt x="552759" y="21431"/>
                </a:lnTo>
                <a:cubicBezTo>
                  <a:pt x="560696" y="23812"/>
                  <a:pt x="568576" y="26395"/>
                  <a:pt x="576571" y="28575"/>
                </a:cubicBezTo>
                <a:cubicBezTo>
                  <a:pt x="586043" y="31158"/>
                  <a:pt x="595572" y="33542"/>
                  <a:pt x="605146" y="35718"/>
                </a:cubicBezTo>
                <a:cubicBezTo>
                  <a:pt x="625731" y="40396"/>
                  <a:pt x="628906" y="39624"/>
                  <a:pt x="648009" y="45243"/>
                </a:cubicBezTo>
                <a:cubicBezTo>
                  <a:pt x="657759" y="48111"/>
                  <a:pt x="675371" y="55002"/>
                  <a:pt x="686109" y="57150"/>
                </a:cubicBezTo>
                <a:cubicBezTo>
                  <a:pt x="692384" y="58405"/>
                  <a:pt x="698869" y="58352"/>
                  <a:pt x="705159" y="59531"/>
                </a:cubicBezTo>
                <a:cubicBezTo>
                  <a:pt x="763992" y="70561"/>
                  <a:pt x="688284" y="59159"/>
                  <a:pt x="740878" y="66675"/>
                </a:cubicBezTo>
                <a:cubicBezTo>
                  <a:pt x="795684" y="84942"/>
                  <a:pt x="731632" y="65149"/>
                  <a:pt x="781359" y="76200"/>
                </a:cubicBezTo>
                <a:cubicBezTo>
                  <a:pt x="789448" y="77998"/>
                  <a:pt x="797157" y="81234"/>
                  <a:pt x="805171" y="83343"/>
                </a:cubicBezTo>
                <a:cubicBezTo>
                  <a:pt x="812248" y="85205"/>
                  <a:pt x="819503" y="86331"/>
                  <a:pt x="826603" y="88106"/>
                </a:cubicBezTo>
                <a:cubicBezTo>
                  <a:pt x="832209" y="89507"/>
                  <a:pt x="837665" y="91467"/>
                  <a:pt x="843271" y="92868"/>
                </a:cubicBezTo>
                <a:cubicBezTo>
                  <a:pt x="847198" y="93850"/>
                  <a:pt x="851227" y="94372"/>
                  <a:pt x="855178" y="95250"/>
                </a:cubicBezTo>
                <a:cubicBezTo>
                  <a:pt x="863072" y="97004"/>
                  <a:pt x="871570" y="99425"/>
                  <a:pt x="878990" y="102393"/>
                </a:cubicBezTo>
                <a:cubicBezTo>
                  <a:pt x="882959" y="103981"/>
                  <a:pt x="887073" y="105244"/>
                  <a:pt x="890896" y="107156"/>
                </a:cubicBezTo>
                <a:cubicBezTo>
                  <a:pt x="893456" y="108436"/>
                  <a:pt x="895659" y="110331"/>
                  <a:pt x="898040" y="111918"/>
                </a:cubicBezTo>
                <a:cubicBezTo>
                  <a:pt x="899628" y="118268"/>
                  <a:pt x="901727" y="124512"/>
                  <a:pt x="902803" y="130968"/>
                </a:cubicBezTo>
                <a:cubicBezTo>
                  <a:pt x="909819" y="173072"/>
                  <a:pt x="900909" y="120552"/>
                  <a:pt x="907565" y="157162"/>
                </a:cubicBezTo>
                <a:cubicBezTo>
                  <a:pt x="913645" y="190605"/>
                  <a:pt x="906456" y="154006"/>
                  <a:pt x="912328" y="183356"/>
                </a:cubicBezTo>
                <a:cubicBezTo>
                  <a:pt x="911534" y="224631"/>
                  <a:pt x="917843" y="263548"/>
                  <a:pt x="919471" y="304799"/>
                </a:cubicBezTo>
                <a:cubicBezTo>
                  <a:pt x="920233" y="324097"/>
                  <a:pt x="923440" y="354806"/>
                  <a:pt x="919471" y="364331"/>
                </a:cubicBezTo>
                <a:cubicBezTo>
                  <a:pt x="915502" y="373856"/>
                  <a:pt x="903581" y="362882"/>
                  <a:pt x="895659" y="361950"/>
                </a:cubicBezTo>
                <a:cubicBezTo>
                  <a:pt x="863076" y="358116"/>
                  <a:pt x="895969" y="360586"/>
                  <a:pt x="855178" y="357187"/>
                </a:cubicBezTo>
                <a:cubicBezTo>
                  <a:pt x="797420" y="352374"/>
                  <a:pt x="786488" y="354070"/>
                  <a:pt x="707540" y="352425"/>
                </a:cubicBezTo>
                <a:cubicBezTo>
                  <a:pt x="666026" y="353368"/>
                  <a:pt x="617656" y="352358"/>
                  <a:pt x="574190" y="357187"/>
                </a:cubicBezTo>
                <a:cubicBezTo>
                  <a:pt x="569392" y="357720"/>
                  <a:pt x="564665" y="358774"/>
                  <a:pt x="559903" y="359568"/>
                </a:cubicBezTo>
                <a:lnTo>
                  <a:pt x="433696" y="357187"/>
                </a:lnTo>
                <a:lnTo>
                  <a:pt x="362259" y="354806"/>
                </a:lnTo>
                <a:cubicBezTo>
                  <a:pt x="346377" y="354171"/>
                  <a:pt x="330522" y="352886"/>
                  <a:pt x="314634" y="352425"/>
                </a:cubicBezTo>
                <a:cubicBezTo>
                  <a:pt x="246414" y="350447"/>
                  <a:pt x="94715" y="348525"/>
                  <a:pt x="36028" y="347662"/>
                </a:cubicBezTo>
                <a:cubicBezTo>
                  <a:pt x="29678" y="346868"/>
                  <a:pt x="22303" y="348831"/>
                  <a:pt x="16978" y="345281"/>
                </a:cubicBezTo>
                <a:cubicBezTo>
                  <a:pt x="13610" y="343036"/>
                  <a:pt x="13802" y="336153"/>
                  <a:pt x="14596" y="333375"/>
                </a:cubicBezTo>
                <a:cubicBezTo>
                  <a:pt x="15390" y="330597"/>
                  <a:pt x="24122" y="332581"/>
                  <a:pt x="21741" y="328612"/>
                </a:cubicBezTo>
                <a:cubicBezTo>
                  <a:pt x="20947" y="322262"/>
                  <a:pt x="25313" y="315118"/>
                  <a:pt x="24122" y="304799"/>
                </a:cubicBezTo>
                <a:cubicBezTo>
                  <a:pt x="22931" y="294480"/>
                  <a:pt x="22383" y="321212"/>
                  <a:pt x="14597" y="266700"/>
                </a:cubicBezTo>
                <a:cubicBezTo>
                  <a:pt x="14738" y="265222"/>
                  <a:pt x="2050" y="217511"/>
                  <a:pt x="5071" y="202406"/>
                </a:cubicBezTo>
                <a:cubicBezTo>
                  <a:pt x="5563" y="199945"/>
                  <a:pt x="6763" y="183389"/>
                  <a:pt x="7453" y="180975"/>
                </a:cubicBezTo>
                <a:cubicBezTo>
                  <a:pt x="10219" y="171295"/>
                  <a:pt x="-2072" y="146446"/>
                  <a:pt x="309" y="138112"/>
                </a:cubicBezTo>
                <a:close/>
              </a:path>
            </a:pathLst>
          </a:custGeom>
          <a:solidFill>
            <a:schemeClr val="bg2">
              <a:alpha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noFill/>
            </a:endParaRPr>
          </a:p>
        </p:txBody>
      </p:sp>
      <p:sp>
        <p:nvSpPr>
          <p:cNvPr id="53" name="TextBox 52">
            <a:extLst>
              <a:ext uri="{FF2B5EF4-FFF2-40B4-BE49-F238E27FC236}">
                <a16:creationId xmlns:a16="http://schemas.microsoft.com/office/drawing/2014/main" id="{64277742-1E1D-EBB3-DB22-C5339A6CA254}"/>
              </a:ext>
            </a:extLst>
          </p:cNvPr>
          <p:cNvSpPr txBox="1">
            <a:spLocks/>
          </p:cNvSpPr>
          <p:nvPr/>
        </p:nvSpPr>
        <p:spPr>
          <a:xfrm>
            <a:off x="4432136" y="140602"/>
            <a:ext cx="3610295" cy="369332"/>
          </a:xfrm>
          <a:prstGeom prst="rect">
            <a:avLst/>
          </a:prstGeom>
          <a:noFill/>
        </p:spPr>
        <p:txBody>
          <a:bodyPr wrap="square" rtlCol="0">
            <a:spAutoFit/>
          </a:bodyPr>
          <a:lstStyle/>
          <a:p>
            <a:r>
              <a:rPr lang="en-US" dirty="0"/>
              <a:t>Solar Responders</a:t>
            </a:r>
          </a:p>
        </p:txBody>
      </p:sp>
      <p:grpSp>
        <p:nvGrpSpPr>
          <p:cNvPr id="69" name="Group 68">
            <a:extLst>
              <a:ext uri="{FF2B5EF4-FFF2-40B4-BE49-F238E27FC236}">
                <a16:creationId xmlns:a16="http://schemas.microsoft.com/office/drawing/2014/main" id="{1956FAB0-1073-FB28-6A08-60BDA56175F6}"/>
              </a:ext>
            </a:extLst>
          </p:cNvPr>
          <p:cNvGrpSpPr>
            <a:grpSpLocks noGrp="1" noUngrp="1" noRot="1" noMove="1" noResize="1"/>
          </p:cNvGrpSpPr>
          <p:nvPr/>
        </p:nvGrpSpPr>
        <p:grpSpPr>
          <a:xfrm>
            <a:off x="70349" y="4753012"/>
            <a:ext cx="1297556" cy="2050105"/>
            <a:chOff x="70349" y="4753012"/>
            <a:chExt cx="1297556" cy="2050105"/>
          </a:xfrm>
        </p:grpSpPr>
        <p:sp>
          <p:nvSpPr>
            <p:cNvPr id="54" name="Rectangle 53">
              <a:extLst>
                <a:ext uri="{FF2B5EF4-FFF2-40B4-BE49-F238E27FC236}">
                  <a16:creationId xmlns:a16="http://schemas.microsoft.com/office/drawing/2014/main" id="{45B250E2-6FDC-1744-6B54-A3C66DBBFF66}"/>
                </a:ext>
              </a:extLst>
            </p:cNvPr>
            <p:cNvSpPr>
              <a:spLocks noGrp="1" noRot="1" noMove="1" noResize="1" noEditPoints="1" noAdjustHandles="1" noChangeArrowheads="1" noChangeShapeType="1"/>
            </p:cNvSpPr>
            <p:nvPr/>
          </p:nvSpPr>
          <p:spPr>
            <a:xfrm>
              <a:off x="70349" y="4753012"/>
              <a:ext cx="1297556" cy="2050105"/>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Legend:</a:t>
              </a:r>
            </a:p>
          </p:txBody>
        </p:sp>
        <p:sp>
          <p:nvSpPr>
            <p:cNvPr id="55" name="Rectangle 54">
              <a:extLst>
                <a:ext uri="{FF2B5EF4-FFF2-40B4-BE49-F238E27FC236}">
                  <a16:creationId xmlns:a16="http://schemas.microsoft.com/office/drawing/2014/main" id="{ACAFF3FC-C287-67F5-C246-8C8AEFBFE878}"/>
                </a:ext>
              </a:extLst>
            </p:cNvPr>
            <p:cNvSpPr>
              <a:spLocks noGrp="1" noRot="1" noMove="1" noResize="1" noEditPoints="1" noAdjustHandles="1" noChangeArrowheads="1" noChangeShapeType="1"/>
            </p:cNvSpPr>
            <p:nvPr/>
          </p:nvSpPr>
          <p:spPr>
            <a:xfrm>
              <a:off x="142955" y="5200979"/>
              <a:ext cx="251030" cy="228709"/>
            </a:xfrm>
            <a:prstGeom prst="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A08EBFEB-8E44-EF11-C5BB-B731050DFF07}"/>
                </a:ext>
              </a:extLst>
            </p:cNvPr>
            <p:cNvSpPr>
              <a:spLocks noGrp="1" noRot="1" noMove="1" noResize="1" noEditPoints="1" noAdjustHandles="1" noChangeArrowheads="1" noChangeShapeType="1"/>
            </p:cNvSpPr>
            <p:nvPr/>
          </p:nvSpPr>
          <p:spPr>
            <a:xfrm>
              <a:off x="143803" y="5765205"/>
              <a:ext cx="251030" cy="228709"/>
            </a:xfrm>
            <a:prstGeom prst="rect">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3A8422D-3166-AE91-AC9C-E0B43A55B5EB}"/>
                </a:ext>
              </a:extLst>
            </p:cNvPr>
            <p:cNvSpPr>
              <a:spLocks noGrp="1" noRot="1" noMove="1" noResize="1" noEditPoints="1" noAdjustHandles="1" noChangeArrowheads="1" noChangeShapeType="1"/>
            </p:cNvSpPr>
            <p:nvPr/>
          </p:nvSpPr>
          <p:spPr>
            <a:xfrm>
              <a:off x="142955" y="6355714"/>
              <a:ext cx="251030" cy="22870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78607A5C-4F71-E0D1-6150-42C8D29F6360}"/>
                </a:ext>
              </a:extLst>
            </p:cNvPr>
            <p:cNvSpPr txBox="1">
              <a:spLocks noGrp="1" noRot="1" noMove="1" noResize="1" noEditPoints="1" noAdjustHandles="1" noChangeArrowheads="1" noChangeShapeType="1"/>
            </p:cNvSpPr>
            <p:nvPr/>
          </p:nvSpPr>
          <p:spPr>
            <a:xfrm>
              <a:off x="373679" y="5084282"/>
              <a:ext cx="947211" cy="461665"/>
            </a:xfrm>
            <a:prstGeom prst="rect">
              <a:avLst/>
            </a:prstGeom>
            <a:noFill/>
          </p:spPr>
          <p:txBody>
            <a:bodyPr wrap="square" rtlCol="0">
              <a:spAutoFit/>
            </a:bodyPr>
            <a:lstStyle/>
            <a:p>
              <a:r>
                <a:rPr lang="en-US" sz="1200" dirty="0"/>
                <a:t>Solar info available</a:t>
              </a:r>
            </a:p>
          </p:txBody>
        </p:sp>
        <p:sp>
          <p:nvSpPr>
            <p:cNvPr id="59" name="TextBox 58">
              <a:extLst>
                <a:ext uri="{FF2B5EF4-FFF2-40B4-BE49-F238E27FC236}">
                  <a16:creationId xmlns:a16="http://schemas.microsoft.com/office/drawing/2014/main" id="{ECA33195-D875-8FCF-8080-7499CEA24883}"/>
                </a:ext>
              </a:extLst>
            </p:cNvPr>
            <p:cNvSpPr txBox="1">
              <a:spLocks noGrp="1" noRot="1" noMove="1" noResize="1" noEditPoints="1" noAdjustHandles="1" noChangeArrowheads="1" noChangeShapeType="1"/>
            </p:cNvSpPr>
            <p:nvPr/>
          </p:nvSpPr>
          <p:spPr>
            <a:xfrm>
              <a:off x="381419" y="5542357"/>
              <a:ext cx="939471" cy="646331"/>
            </a:xfrm>
            <a:prstGeom prst="rect">
              <a:avLst/>
            </a:prstGeom>
            <a:noFill/>
          </p:spPr>
          <p:txBody>
            <a:bodyPr wrap="square" rtlCol="0">
              <a:spAutoFit/>
            </a:bodyPr>
            <a:lstStyle/>
            <a:p>
              <a:r>
                <a:rPr lang="en-US" sz="1200" dirty="0"/>
                <a:t>Confirmed no solar panels</a:t>
              </a:r>
            </a:p>
          </p:txBody>
        </p:sp>
        <p:sp>
          <p:nvSpPr>
            <p:cNvPr id="60" name="TextBox 59">
              <a:extLst>
                <a:ext uri="{FF2B5EF4-FFF2-40B4-BE49-F238E27FC236}">
                  <a16:creationId xmlns:a16="http://schemas.microsoft.com/office/drawing/2014/main" id="{E80BF4D7-17BA-0EB3-D6BF-E07E00166103}"/>
                </a:ext>
              </a:extLst>
            </p:cNvPr>
            <p:cNvSpPr txBox="1">
              <a:spLocks noGrp="1" noRot="1" noMove="1" noResize="1" noEditPoints="1" noAdjustHandles="1" noChangeArrowheads="1" noChangeShapeType="1"/>
            </p:cNvSpPr>
            <p:nvPr/>
          </p:nvSpPr>
          <p:spPr>
            <a:xfrm>
              <a:off x="381419" y="6146904"/>
              <a:ext cx="939470" cy="646331"/>
            </a:xfrm>
            <a:prstGeom prst="rect">
              <a:avLst/>
            </a:prstGeom>
            <a:noFill/>
          </p:spPr>
          <p:txBody>
            <a:bodyPr wrap="square" rtlCol="0">
              <a:spAutoFit/>
            </a:bodyPr>
            <a:lstStyle/>
            <a:p>
              <a:r>
                <a:rPr lang="en-US" sz="1200" dirty="0"/>
                <a:t>Solar information unknown</a:t>
              </a:r>
            </a:p>
          </p:txBody>
        </p:sp>
      </p:grpSp>
      <p:pic>
        <p:nvPicPr>
          <p:cNvPr id="62" name="Picture 61" descr="A compass with a red needle&#10;&#10;Description automatically generated">
            <a:extLst>
              <a:ext uri="{FF2B5EF4-FFF2-40B4-BE49-F238E27FC236}">
                <a16:creationId xmlns:a16="http://schemas.microsoft.com/office/drawing/2014/main" id="{0AFAD332-0BDF-878A-5809-DB9B551D1EDC}"/>
              </a:ext>
            </a:extLst>
          </p:cNvPr>
          <p:cNvPicPr>
            <a:picLocks noGrp="1" noRot="1" noChangeAspect="1" noMove="1" noResize="1" noEditPoints="1" noAdjustHandles="1" noChangeArrowheads="1" noChangeShapeType="1" noCrop="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r="9610"/>
          <a:stretch/>
        </p:blipFill>
        <p:spPr>
          <a:xfrm>
            <a:off x="11359652" y="735935"/>
            <a:ext cx="762000" cy="757201"/>
          </a:xfrm>
          <a:prstGeom prst="rect">
            <a:avLst/>
          </a:prstGeom>
        </p:spPr>
      </p:pic>
      <p:grpSp>
        <p:nvGrpSpPr>
          <p:cNvPr id="68" name="Group 67">
            <a:extLst>
              <a:ext uri="{FF2B5EF4-FFF2-40B4-BE49-F238E27FC236}">
                <a16:creationId xmlns:a16="http://schemas.microsoft.com/office/drawing/2014/main" id="{D8FC1249-6C6F-D7D7-E383-AFEADD81BDFD}"/>
              </a:ext>
            </a:extLst>
          </p:cNvPr>
          <p:cNvGrpSpPr/>
          <p:nvPr/>
        </p:nvGrpSpPr>
        <p:grpSpPr>
          <a:xfrm>
            <a:off x="11483322" y="1494059"/>
            <a:ext cx="514660" cy="1243394"/>
            <a:chOff x="6277273" y="2369320"/>
            <a:chExt cx="890344" cy="1852727"/>
          </a:xfrm>
        </p:grpSpPr>
        <p:pic>
          <p:nvPicPr>
            <p:cNvPr id="64" name="Picture 63" descr="A screenshot of a map&#10;&#10;Description automatically generated">
              <a:extLst>
                <a:ext uri="{FF2B5EF4-FFF2-40B4-BE49-F238E27FC236}">
                  <a16:creationId xmlns:a16="http://schemas.microsoft.com/office/drawing/2014/main" id="{1D236987-8CB9-7A77-3CD1-75DA4CAAE6AE}"/>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76299" t="44140" r="8219" b="29374"/>
            <a:stretch/>
          </p:blipFill>
          <p:spPr>
            <a:xfrm>
              <a:off x="6277274" y="2369320"/>
              <a:ext cx="890343" cy="1852727"/>
            </a:xfrm>
            <a:prstGeom prst="rect">
              <a:avLst/>
            </a:prstGeom>
          </p:spPr>
        </p:pic>
        <p:sp>
          <p:nvSpPr>
            <p:cNvPr id="67" name="Isosceles Triangle 66">
              <a:extLst>
                <a:ext uri="{FF2B5EF4-FFF2-40B4-BE49-F238E27FC236}">
                  <a16:creationId xmlns:a16="http://schemas.microsoft.com/office/drawing/2014/main" id="{A335C65C-4292-C79D-9E11-7F2C6B4B2CB9}"/>
                </a:ext>
              </a:extLst>
            </p:cNvPr>
            <p:cNvSpPr/>
            <p:nvPr/>
          </p:nvSpPr>
          <p:spPr>
            <a:xfrm rot="5400000">
              <a:off x="6191400" y="3162453"/>
              <a:ext cx="352423" cy="180677"/>
            </a:xfrm>
            <a:prstGeom prst="triangle">
              <a:avLst>
                <a:gd name="adj" fmla="val 52027"/>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2" name="Picture 1" descr="A black background with a black square&#10;&#10;Description automatically generated with medium confidence">
            <a:hlinkClick r:id="rId11" action="ppaction://hlinksldjump"/>
            <a:extLst>
              <a:ext uri="{FF2B5EF4-FFF2-40B4-BE49-F238E27FC236}">
                <a16:creationId xmlns:a16="http://schemas.microsoft.com/office/drawing/2014/main" id="{81A76452-3729-8951-405E-7F8D5FB2CA5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10961123" y="58033"/>
            <a:ext cx="526915" cy="526915"/>
          </a:xfrm>
          <a:prstGeom prst="rect">
            <a:avLst/>
          </a:prstGeom>
        </p:spPr>
      </p:pic>
      <p:sp>
        <p:nvSpPr>
          <p:cNvPr id="3" name="Rectangle 2">
            <a:extLst>
              <a:ext uri="{FF2B5EF4-FFF2-40B4-BE49-F238E27FC236}">
                <a16:creationId xmlns:a16="http://schemas.microsoft.com/office/drawing/2014/main" id="{877CF9D3-419C-E3E2-97E6-A5A3D3417906}"/>
              </a:ext>
            </a:extLst>
          </p:cNvPr>
          <p:cNvSpPr/>
          <p:nvPr/>
        </p:nvSpPr>
        <p:spPr>
          <a:xfrm>
            <a:off x="7372741" y="2036697"/>
            <a:ext cx="1757947" cy="525692"/>
          </a:xfrm>
          <a:prstGeom prst="rect">
            <a:avLst/>
          </a:prstGeom>
          <a:solidFill>
            <a:schemeClr val="accent5">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u="sng" dirty="0">
                <a:solidFill>
                  <a:schemeClr val="tx1"/>
                </a:solidFill>
              </a:rPr>
              <a:t>Solar Info:</a:t>
            </a:r>
          </a:p>
          <a:p>
            <a:pPr algn="ctr"/>
            <a:endParaRPr lang="en-US" sz="900" u="sng" dirty="0">
              <a:solidFill>
                <a:schemeClr val="tx1"/>
              </a:solidFill>
            </a:endParaRPr>
          </a:p>
          <a:p>
            <a:r>
              <a:rPr lang="en-US" sz="900" dirty="0">
                <a:solidFill>
                  <a:schemeClr val="tx1"/>
                </a:solidFill>
              </a:rPr>
              <a:t>Confirmed no solar panels on site</a:t>
            </a:r>
          </a:p>
          <a:p>
            <a:pPr algn="ctr"/>
            <a:endParaRPr lang="en-US" sz="900" u="sng" dirty="0">
              <a:solidFill>
                <a:schemeClr val="tx1"/>
              </a:solidFill>
            </a:endParaRPr>
          </a:p>
        </p:txBody>
      </p:sp>
      <p:sp>
        <p:nvSpPr>
          <p:cNvPr id="4" name="Rectangle 3">
            <a:hlinkHover r:id="rId2" action="ppaction://hlinksldjump"/>
            <a:extLst>
              <a:ext uri="{FF2B5EF4-FFF2-40B4-BE49-F238E27FC236}">
                <a16:creationId xmlns:a16="http://schemas.microsoft.com/office/drawing/2014/main" id="{BCC93464-FD58-862E-25CF-1EBF286076E7}"/>
              </a:ext>
            </a:extLst>
          </p:cNvPr>
          <p:cNvSpPr>
            <a:spLocks/>
          </p:cNvSpPr>
          <p:nvPr/>
        </p:nvSpPr>
        <p:spPr>
          <a:xfrm>
            <a:off x="0" y="0"/>
            <a:ext cx="12185163"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hlinkClick r:id="rId14" action="ppaction://hlinksldjump"/>
            <a:extLst>
              <a:ext uri="{FF2B5EF4-FFF2-40B4-BE49-F238E27FC236}">
                <a16:creationId xmlns:a16="http://schemas.microsoft.com/office/drawing/2014/main" id="{5159F0F2-7D33-E6F5-5C63-ACFAC6F6A270}"/>
              </a:ext>
            </a:extLst>
          </p:cNvPr>
          <p:cNvSpPr>
            <a:spLocks/>
          </p:cNvSpPr>
          <p:nvPr/>
        </p:nvSpPr>
        <p:spPr>
          <a:xfrm>
            <a:off x="7548617" y="2597216"/>
            <a:ext cx="952500" cy="353776"/>
          </a:xfrm>
          <a:custGeom>
            <a:avLst/>
            <a:gdLst>
              <a:gd name="connsiteX0" fmla="*/ 492919 w 952500"/>
              <a:gd name="connsiteY0" fmla="*/ 71438 h 353776"/>
              <a:gd name="connsiteX1" fmla="*/ 504825 w 952500"/>
              <a:gd name="connsiteY1" fmla="*/ 78582 h 353776"/>
              <a:gd name="connsiteX2" fmla="*/ 542925 w 952500"/>
              <a:gd name="connsiteY2" fmla="*/ 85725 h 353776"/>
              <a:gd name="connsiteX3" fmla="*/ 542925 w 952500"/>
              <a:gd name="connsiteY3" fmla="*/ 57150 h 353776"/>
              <a:gd name="connsiteX4" fmla="*/ 535781 w 952500"/>
              <a:gd name="connsiteY4" fmla="*/ 54769 h 353776"/>
              <a:gd name="connsiteX5" fmla="*/ 528638 w 952500"/>
              <a:gd name="connsiteY5" fmla="*/ 50007 h 353776"/>
              <a:gd name="connsiteX6" fmla="*/ 516731 w 952500"/>
              <a:gd name="connsiteY6" fmla="*/ 47625 h 353776"/>
              <a:gd name="connsiteX7" fmla="*/ 531019 w 952500"/>
              <a:gd name="connsiteY7" fmla="*/ 42863 h 353776"/>
              <a:gd name="connsiteX8" fmla="*/ 550069 w 952500"/>
              <a:gd name="connsiteY8" fmla="*/ 40482 h 353776"/>
              <a:gd name="connsiteX9" fmla="*/ 559594 w 952500"/>
              <a:gd name="connsiteY9" fmla="*/ 38100 h 353776"/>
              <a:gd name="connsiteX10" fmla="*/ 566738 w 952500"/>
              <a:gd name="connsiteY10" fmla="*/ 35719 h 353776"/>
              <a:gd name="connsiteX11" fmla="*/ 578644 w 952500"/>
              <a:gd name="connsiteY11" fmla="*/ 33338 h 353776"/>
              <a:gd name="connsiteX12" fmla="*/ 588169 w 952500"/>
              <a:gd name="connsiteY12" fmla="*/ 28575 h 353776"/>
              <a:gd name="connsiteX13" fmla="*/ 621506 w 952500"/>
              <a:gd name="connsiteY13" fmla="*/ 23813 h 353776"/>
              <a:gd name="connsiteX14" fmla="*/ 647700 w 952500"/>
              <a:gd name="connsiteY14" fmla="*/ 16669 h 353776"/>
              <a:gd name="connsiteX15" fmla="*/ 657225 w 952500"/>
              <a:gd name="connsiteY15" fmla="*/ 11907 h 353776"/>
              <a:gd name="connsiteX16" fmla="*/ 664369 w 952500"/>
              <a:gd name="connsiteY16" fmla="*/ 7144 h 353776"/>
              <a:gd name="connsiteX17" fmla="*/ 673894 w 952500"/>
              <a:gd name="connsiteY17" fmla="*/ 4763 h 353776"/>
              <a:gd name="connsiteX18" fmla="*/ 692944 w 952500"/>
              <a:gd name="connsiteY18" fmla="*/ 0 h 353776"/>
              <a:gd name="connsiteX19" fmla="*/ 711994 w 952500"/>
              <a:gd name="connsiteY19" fmla="*/ 4763 h 353776"/>
              <a:gd name="connsiteX20" fmla="*/ 723900 w 952500"/>
              <a:gd name="connsiteY20" fmla="*/ 7144 h 353776"/>
              <a:gd name="connsiteX21" fmla="*/ 752475 w 952500"/>
              <a:gd name="connsiteY21" fmla="*/ 16669 h 353776"/>
              <a:gd name="connsiteX22" fmla="*/ 766763 w 952500"/>
              <a:gd name="connsiteY22" fmla="*/ 19050 h 353776"/>
              <a:gd name="connsiteX23" fmla="*/ 788194 w 952500"/>
              <a:gd name="connsiteY23" fmla="*/ 28575 h 353776"/>
              <a:gd name="connsiteX24" fmla="*/ 809625 w 952500"/>
              <a:gd name="connsiteY24" fmla="*/ 33338 h 353776"/>
              <a:gd name="connsiteX25" fmla="*/ 823913 w 952500"/>
              <a:gd name="connsiteY25" fmla="*/ 38100 h 353776"/>
              <a:gd name="connsiteX26" fmla="*/ 852488 w 952500"/>
              <a:gd name="connsiteY26" fmla="*/ 42863 h 353776"/>
              <a:gd name="connsiteX27" fmla="*/ 873919 w 952500"/>
              <a:gd name="connsiteY27" fmla="*/ 47625 h 353776"/>
              <a:gd name="connsiteX28" fmla="*/ 881063 w 952500"/>
              <a:gd name="connsiteY28" fmla="*/ 50007 h 353776"/>
              <a:gd name="connsiteX29" fmla="*/ 873919 w 952500"/>
              <a:gd name="connsiteY29" fmla="*/ 57150 h 353776"/>
              <a:gd name="connsiteX30" fmla="*/ 859631 w 952500"/>
              <a:gd name="connsiteY30" fmla="*/ 66675 h 353776"/>
              <a:gd name="connsiteX31" fmla="*/ 864394 w 952500"/>
              <a:gd name="connsiteY31" fmla="*/ 133350 h 353776"/>
              <a:gd name="connsiteX32" fmla="*/ 871538 w 952500"/>
              <a:gd name="connsiteY32" fmla="*/ 138113 h 353776"/>
              <a:gd name="connsiteX33" fmla="*/ 883444 w 952500"/>
              <a:gd name="connsiteY33" fmla="*/ 140494 h 353776"/>
              <a:gd name="connsiteX34" fmla="*/ 897731 w 952500"/>
              <a:gd name="connsiteY34" fmla="*/ 147638 h 353776"/>
              <a:gd name="connsiteX35" fmla="*/ 912019 w 952500"/>
              <a:gd name="connsiteY35" fmla="*/ 152400 h 353776"/>
              <a:gd name="connsiteX36" fmla="*/ 921544 w 952500"/>
              <a:gd name="connsiteY36" fmla="*/ 157163 h 353776"/>
              <a:gd name="connsiteX37" fmla="*/ 933450 w 952500"/>
              <a:gd name="connsiteY37" fmla="*/ 161925 h 353776"/>
              <a:gd name="connsiteX38" fmla="*/ 952500 w 952500"/>
              <a:gd name="connsiteY38" fmla="*/ 173832 h 353776"/>
              <a:gd name="connsiteX39" fmla="*/ 950119 w 952500"/>
              <a:gd name="connsiteY39" fmla="*/ 180975 h 353776"/>
              <a:gd name="connsiteX40" fmla="*/ 942975 w 952500"/>
              <a:gd name="connsiteY40" fmla="*/ 183357 h 353776"/>
              <a:gd name="connsiteX41" fmla="*/ 931069 w 952500"/>
              <a:gd name="connsiteY41" fmla="*/ 188119 h 353776"/>
              <a:gd name="connsiteX42" fmla="*/ 916781 w 952500"/>
              <a:gd name="connsiteY42" fmla="*/ 192882 h 353776"/>
              <a:gd name="connsiteX43" fmla="*/ 919163 w 952500"/>
              <a:gd name="connsiteY43" fmla="*/ 216694 h 353776"/>
              <a:gd name="connsiteX44" fmla="*/ 921544 w 952500"/>
              <a:gd name="connsiteY44" fmla="*/ 223838 h 353776"/>
              <a:gd name="connsiteX45" fmla="*/ 919163 w 952500"/>
              <a:gd name="connsiteY45" fmla="*/ 335757 h 353776"/>
              <a:gd name="connsiteX46" fmla="*/ 900113 w 952500"/>
              <a:gd name="connsiteY46" fmla="*/ 352425 h 353776"/>
              <a:gd name="connsiteX47" fmla="*/ 540544 w 952500"/>
              <a:gd name="connsiteY47" fmla="*/ 350044 h 353776"/>
              <a:gd name="connsiteX48" fmla="*/ 409575 w 952500"/>
              <a:gd name="connsiteY48" fmla="*/ 350044 h 353776"/>
              <a:gd name="connsiteX49" fmla="*/ 283369 w 952500"/>
              <a:gd name="connsiteY49" fmla="*/ 352425 h 353776"/>
              <a:gd name="connsiteX50" fmla="*/ 23813 w 952500"/>
              <a:gd name="connsiteY50" fmla="*/ 347663 h 353776"/>
              <a:gd name="connsiteX51" fmla="*/ 14288 w 952500"/>
              <a:gd name="connsiteY51" fmla="*/ 345282 h 353776"/>
              <a:gd name="connsiteX52" fmla="*/ 11906 w 952500"/>
              <a:gd name="connsiteY52" fmla="*/ 338138 h 353776"/>
              <a:gd name="connsiteX53" fmla="*/ 16669 w 952500"/>
              <a:gd name="connsiteY53" fmla="*/ 295275 h 353776"/>
              <a:gd name="connsiteX54" fmla="*/ 14288 w 952500"/>
              <a:gd name="connsiteY54" fmla="*/ 266700 h 353776"/>
              <a:gd name="connsiteX55" fmla="*/ 11906 w 952500"/>
              <a:gd name="connsiteY55" fmla="*/ 254794 h 353776"/>
              <a:gd name="connsiteX56" fmla="*/ 7144 w 952500"/>
              <a:gd name="connsiteY56" fmla="*/ 185738 h 353776"/>
              <a:gd name="connsiteX57" fmla="*/ 0 w 952500"/>
              <a:gd name="connsiteY57" fmla="*/ 180975 h 353776"/>
              <a:gd name="connsiteX58" fmla="*/ 2381 w 952500"/>
              <a:gd name="connsiteY58" fmla="*/ 171450 h 353776"/>
              <a:gd name="connsiteX59" fmla="*/ 11906 w 952500"/>
              <a:gd name="connsiteY59" fmla="*/ 169069 h 353776"/>
              <a:gd name="connsiteX60" fmla="*/ 33338 w 952500"/>
              <a:gd name="connsiteY60" fmla="*/ 157163 h 353776"/>
              <a:gd name="connsiteX61" fmla="*/ 40481 w 952500"/>
              <a:gd name="connsiteY61" fmla="*/ 154782 h 353776"/>
              <a:gd name="connsiteX62" fmla="*/ 59531 w 952500"/>
              <a:gd name="connsiteY62" fmla="*/ 145257 h 353776"/>
              <a:gd name="connsiteX63" fmla="*/ 80963 w 952500"/>
              <a:gd name="connsiteY63" fmla="*/ 138113 h 353776"/>
              <a:gd name="connsiteX64" fmla="*/ 88106 w 952500"/>
              <a:gd name="connsiteY64" fmla="*/ 135732 h 353776"/>
              <a:gd name="connsiteX65" fmla="*/ 116681 w 952500"/>
              <a:gd name="connsiteY65" fmla="*/ 128588 h 353776"/>
              <a:gd name="connsiteX66" fmla="*/ 126206 w 952500"/>
              <a:gd name="connsiteY66" fmla="*/ 126207 h 353776"/>
              <a:gd name="connsiteX67" fmla="*/ 133350 w 952500"/>
              <a:gd name="connsiteY67" fmla="*/ 123825 h 353776"/>
              <a:gd name="connsiteX68" fmla="*/ 152400 w 952500"/>
              <a:gd name="connsiteY68" fmla="*/ 121444 h 353776"/>
              <a:gd name="connsiteX69" fmla="*/ 161925 w 952500"/>
              <a:gd name="connsiteY69" fmla="*/ 119063 h 353776"/>
              <a:gd name="connsiteX70" fmla="*/ 197644 w 952500"/>
              <a:gd name="connsiteY70" fmla="*/ 114300 h 353776"/>
              <a:gd name="connsiteX71" fmla="*/ 209550 w 952500"/>
              <a:gd name="connsiteY71" fmla="*/ 111919 h 353776"/>
              <a:gd name="connsiteX72" fmla="*/ 223838 w 952500"/>
              <a:gd name="connsiteY72" fmla="*/ 109538 h 353776"/>
              <a:gd name="connsiteX73" fmla="*/ 230981 w 952500"/>
              <a:gd name="connsiteY73" fmla="*/ 104775 h 353776"/>
              <a:gd name="connsiteX74" fmla="*/ 266700 w 952500"/>
              <a:gd name="connsiteY74" fmla="*/ 100013 h 353776"/>
              <a:gd name="connsiteX75" fmla="*/ 292894 w 952500"/>
              <a:gd name="connsiteY75" fmla="*/ 97632 h 353776"/>
              <a:gd name="connsiteX76" fmla="*/ 307181 w 952500"/>
              <a:gd name="connsiteY76" fmla="*/ 95250 h 353776"/>
              <a:gd name="connsiteX77" fmla="*/ 352425 w 952500"/>
              <a:gd name="connsiteY77" fmla="*/ 88107 h 353776"/>
              <a:gd name="connsiteX78" fmla="*/ 366713 w 952500"/>
              <a:gd name="connsiteY78" fmla="*/ 85725 h 353776"/>
              <a:gd name="connsiteX79" fmla="*/ 376238 w 952500"/>
              <a:gd name="connsiteY79" fmla="*/ 83344 h 353776"/>
              <a:gd name="connsiteX80" fmla="*/ 404813 w 952500"/>
              <a:gd name="connsiteY80" fmla="*/ 78582 h 353776"/>
              <a:gd name="connsiteX81" fmla="*/ 423863 w 952500"/>
              <a:gd name="connsiteY81" fmla="*/ 73819 h 353776"/>
              <a:gd name="connsiteX82" fmla="*/ 431006 w 952500"/>
              <a:gd name="connsiteY82" fmla="*/ 71438 h 353776"/>
              <a:gd name="connsiteX83" fmla="*/ 440531 w 952500"/>
              <a:gd name="connsiteY83" fmla="*/ 69057 h 353776"/>
              <a:gd name="connsiteX84" fmla="*/ 492919 w 952500"/>
              <a:gd name="connsiteY84" fmla="*/ 71438 h 35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52500" h="353776">
                <a:moveTo>
                  <a:pt x="492919" y="71438"/>
                </a:moveTo>
                <a:cubicBezTo>
                  <a:pt x="503635" y="73025"/>
                  <a:pt x="500505" y="76921"/>
                  <a:pt x="504825" y="78582"/>
                </a:cubicBezTo>
                <a:cubicBezTo>
                  <a:pt x="516985" y="83259"/>
                  <a:pt x="530187" y="84133"/>
                  <a:pt x="542925" y="85725"/>
                </a:cubicBezTo>
                <a:cubicBezTo>
                  <a:pt x="548850" y="73877"/>
                  <a:pt x="551805" y="73133"/>
                  <a:pt x="542925" y="57150"/>
                </a:cubicBezTo>
                <a:cubicBezTo>
                  <a:pt x="541706" y="54956"/>
                  <a:pt x="538162" y="55563"/>
                  <a:pt x="535781" y="54769"/>
                </a:cubicBezTo>
                <a:cubicBezTo>
                  <a:pt x="533400" y="53182"/>
                  <a:pt x="531317" y="51012"/>
                  <a:pt x="528638" y="50007"/>
                </a:cubicBezTo>
                <a:cubicBezTo>
                  <a:pt x="524848" y="48586"/>
                  <a:pt x="515451" y="51465"/>
                  <a:pt x="516731" y="47625"/>
                </a:cubicBezTo>
                <a:cubicBezTo>
                  <a:pt x="518318" y="42862"/>
                  <a:pt x="526038" y="43486"/>
                  <a:pt x="531019" y="42863"/>
                </a:cubicBezTo>
                <a:lnTo>
                  <a:pt x="550069" y="40482"/>
                </a:lnTo>
                <a:cubicBezTo>
                  <a:pt x="553244" y="39688"/>
                  <a:pt x="556447" y="38999"/>
                  <a:pt x="559594" y="38100"/>
                </a:cubicBezTo>
                <a:cubicBezTo>
                  <a:pt x="562008" y="37410"/>
                  <a:pt x="564303" y="36328"/>
                  <a:pt x="566738" y="35719"/>
                </a:cubicBezTo>
                <a:cubicBezTo>
                  <a:pt x="570664" y="34737"/>
                  <a:pt x="574675" y="34132"/>
                  <a:pt x="578644" y="33338"/>
                </a:cubicBezTo>
                <a:cubicBezTo>
                  <a:pt x="581819" y="31750"/>
                  <a:pt x="584801" y="29698"/>
                  <a:pt x="588169" y="28575"/>
                </a:cubicBezTo>
                <a:cubicBezTo>
                  <a:pt x="595749" y="26048"/>
                  <a:pt x="616252" y="24397"/>
                  <a:pt x="621506" y="23813"/>
                </a:cubicBezTo>
                <a:cubicBezTo>
                  <a:pt x="639634" y="17770"/>
                  <a:pt x="630871" y="20034"/>
                  <a:pt x="647700" y="16669"/>
                </a:cubicBezTo>
                <a:cubicBezTo>
                  <a:pt x="650875" y="15082"/>
                  <a:pt x="654143" y="13668"/>
                  <a:pt x="657225" y="11907"/>
                </a:cubicBezTo>
                <a:cubicBezTo>
                  <a:pt x="659710" y="10487"/>
                  <a:pt x="661738" y="8271"/>
                  <a:pt x="664369" y="7144"/>
                </a:cubicBezTo>
                <a:cubicBezTo>
                  <a:pt x="667377" y="5855"/>
                  <a:pt x="670747" y="5662"/>
                  <a:pt x="673894" y="4763"/>
                </a:cubicBezTo>
                <a:cubicBezTo>
                  <a:pt x="690985" y="-120"/>
                  <a:pt x="668729" y="4845"/>
                  <a:pt x="692944" y="0"/>
                </a:cubicBezTo>
                <a:lnTo>
                  <a:pt x="711994" y="4763"/>
                </a:lnTo>
                <a:cubicBezTo>
                  <a:pt x="715938" y="5673"/>
                  <a:pt x="719995" y="6079"/>
                  <a:pt x="723900" y="7144"/>
                </a:cubicBezTo>
                <a:cubicBezTo>
                  <a:pt x="723907" y="7146"/>
                  <a:pt x="752467" y="16668"/>
                  <a:pt x="752475" y="16669"/>
                </a:cubicBezTo>
                <a:lnTo>
                  <a:pt x="766763" y="19050"/>
                </a:lnTo>
                <a:cubicBezTo>
                  <a:pt x="803618" y="31337"/>
                  <a:pt x="765555" y="17256"/>
                  <a:pt x="788194" y="28575"/>
                </a:cubicBezTo>
                <a:cubicBezTo>
                  <a:pt x="795012" y="31984"/>
                  <a:pt x="802299" y="31507"/>
                  <a:pt x="809625" y="33338"/>
                </a:cubicBezTo>
                <a:cubicBezTo>
                  <a:pt x="814495" y="34555"/>
                  <a:pt x="818961" y="37275"/>
                  <a:pt x="823913" y="38100"/>
                </a:cubicBezTo>
                <a:lnTo>
                  <a:pt x="852488" y="42863"/>
                </a:lnTo>
                <a:cubicBezTo>
                  <a:pt x="868572" y="48224"/>
                  <a:pt x="848766" y="42035"/>
                  <a:pt x="873919" y="47625"/>
                </a:cubicBezTo>
                <a:cubicBezTo>
                  <a:pt x="876369" y="48170"/>
                  <a:pt x="878682" y="49213"/>
                  <a:pt x="881063" y="50007"/>
                </a:cubicBezTo>
                <a:cubicBezTo>
                  <a:pt x="878682" y="52388"/>
                  <a:pt x="876931" y="55644"/>
                  <a:pt x="873919" y="57150"/>
                </a:cubicBezTo>
                <a:cubicBezTo>
                  <a:pt x="857827" y="65196"/>
                  <a:pt x="864363" y="52486"/>
                  <a:pt x="859631" y="66675"/>
                </a:cubicBezTo>
                <a:cubicBezTo>
                  <a:pt x="858365" y="93268"/>
                  <a:pt x="850168" y="112012"/>
                  <a:pt x="864394" y="133350"/>
                </a:cubicBezTo>
                <a:cubicBezTo>
                  <a:pt x="865982" y="135731"/>
                  <a:pt x="868858" y="137108"/>
                  <a:pt x="871538" y="138113"/>
                </a:cubicBezTo>
                <a:cubicBezTo>
                  <a:pt x="875328" y="139534"/>
                  <a:pt x="879475" y="139700"/>
                  <a:pt x="883444" y="140494"/>
                </a:cubicBezTo>
                <a:cubicBezTo>
                  <a:pt x="888206" y="142875"/>
                  <a:pt x="892816" y="145590"/>
                  <a:pt x="897731" y="147638"/>
                </a:cubicBezTo>
                <a:cubicBezTo>
                  <a:pt x="902365" y="149569"/>
                  <a:pt x="907529" y="150155"/>
                  <a:pt x="912019" y="152400"/>
                </a:cubicBezTo>
                <a:cubicBezTo>
                  <a:pt x="915194" y="153988"/>
                  <a:pt x="918300" y="155721"/>
                  <a:pt x="921544" y="157163"/>
                </a:cubicBezTo>
                <a:cubicBezTo>
                  <a:pt x="925450" y="158899"/>
                  <a:pt x="929627" y="160013"/>
                  <a:pt x="933450" y="161925"/>
                </a:cubicBezTo>
                <a:cubicBezTo>
                  <a:pt x="939194" y="164797"/>
                  <a:pt x="946833" y="170054"/>
                  <a:pt x="952500" y="173832"/>
                </a:cubicBezTo>
                <a:cubicBezTo>
                  <a:pt x="951706" y="176213"/>
                  <a:pt x="951894" y="179200"/>
                  <a:pt x="950119" y="180975"/>
                </a:cubicBezTo>
                <a:cubicBezTo>
                  <a:pt x="948344" y="182750"/>
                  <a:pt x="945325" y="182476"/>
                  <a:pt x="942975" y="183357"/>
                </a:cubicBezTo>
                <a:cubicBezTo>
                  <a:pt x="938973" y="184858"/>
                  <a:pt x="935086" y="186658"/>
                  <a:pt x="931069" y="188119"/>
                </a:cubicBezTo>
                <a:cubicBezTo>
                  <a:pt x="926351" y="189835"/>
                  <a:pt x="916781" y="192882"/>
                  <a:pt x="916781" y="192882"/>
                </a:cubicBezTo>
                <a:cubicBezTo>
                  <a:pt x="917575" y="200819"/>
                  <a:pt x="917950" y="208810"/>
                  <a:pt x="919163" y="216694"/>
                </a:cubicBezTo>
                <a:cubicBezTo>
                  <a:pt x="919545" y="219175"/>
                  <a:pt x="921544" y="221328"/>
                  <a:pt x="921544" y="223838"/>
                </a:cubicBezTo>
                <a:cubicBezTo>
                  <a:pt x="921544" y="261153"/>
                  <a:pt x="920570" y="298469"/>
                  <a:pt x="919163" y="335757"/>
                </a:cubicBezTo>
                <a:cubicBezTo>
                  <a:pt x="918429" y="355213"/>
                  <a:pt x="918572" y="349788"/>
                  <a:pt x="900113" y="352425"/>
                </a:cubicBezTo>
                <a:lnTo>
                  <a:pt x="540544" y="350044"/>
                </a:lnTo>
                <a:cubicBezTo>
                  <a:pt x="388311" y="350044"/>
                  <a:pt x="506039" y="355402"/>
                  <a:pt x="409575" y="350044"/>
                </a:cubicBezTo>
                <a:lnTo>
                  <a:pt x="283369" y="352425"/>
                </a:lnTo>
                <a:cubicBezTo>
                  <a:pt x="64266" y="352425"/>
                  <a:pt x="123322" y="357613"/>
                  <a:pt x="23813" y="347663"/>
                </a:cubicBezTo>
                <a:cubicBezTo>
                  <a:pt x="20638" y="346869"/>
                  <a:pt x="16844" y="347326"/>
                  <a:pt x="14288" y="345282"/>
                </a:cubicBezTo>
                <a:cubicBezTo>
                  <a:pt x="12328" y="343714"/>
                  <a:pt x="11906" y="340648"/>
                  <a:pt x="11906" y="338138"/>
                </a:cubicBezTo>
                <a:cubicBezTo>
                  <a:pt x="11906" y="316611"/>
                  <a:pt x="13312" y="312064"/>
                  <a:pt x="16669" y="295275"/>
                </a:cubicBezTo>
                <a:cubicBezTo>
                  <a:pt x="15875" y="285750"/>
                  <a:pt x="15405" y="276193"/>
                  <a:pt x="14288" y="266700"/>
                </a:cubicBezTo>
                <a:cubicBezTo>
                  <a:pt x="13815" y="262680"/>
                  <a:pt x="12262" y="258826"/>
                  <a:pt x="11906" y="254794"/>
                </a:cubicBezTo>
                <a:cubicBezTo>
                  <a:pt x="9878" y="231810"/>
                  <a:pt x="10818" y="208517"/>
                  <a:pt x="7144" y="185738"/>
                </a:cubicBezTo>
                <a:cubicBezTo>
                  <a:pt x="6688" y="182912"/>
                  <a:pt x="2381" y="182563"/>
                  <a:pt x="0" y="180975"/>
                </a:cubicBezTo>
                <a:cubicBezTo>
                  <a:pt x="794" y="177800"/>
                  <a:pt x="67" y="173764"/>
                  <a:pt x="2381" y="171450"/>
                </a:cubicBezTo>
                <a:cubicBezTo>
                  <a:pt x="4695" y="169136"/>
                  <a:pt x="8842" y="170218"/>
                  <a:pt x="11906" y="169069"/>
                </a:cubicBezTo>
                <a:cubicBezTo>
                  <a:pt x="21080" y="165629"/>
                  <a:pt x="24243" y="161710"/>
                  <a:pt x="33338" y="157163"/>
                </a:cubicBezTo>
                <a:cubicBezTo>
                  <a:pt x="35583" y="156041"/>
                  <a:pt x="38196" y="155821"/>
                  <a:pt x="40481" y="154782"/>
                </a:cubicBezTo>
                <a:cubicBezTo>
                  <a:pt x="46944" y="151844"/>
                  <a:pt x="52796" y="147502"/>
                  <a:pt x="59531" y="145257"/>
                </a:cubicBezTo>
                <a:lnTo>
                  <a:pt x="80963" y="138113"/>
                </a:lnTo>
                <a:cubicBezTo>
                  <a:pt x="83344" y="137319"/>
                  <a:pt x="85671" y="136341"/>
                  <a:pt x="88106" y="135732"/>
                </a:cubicBezTo>
                <a:lnTo>
                  <a:pt x="116681" y="128588"/>
                </a:lnTo>
                <a:cubicBezTo>
                  <a:pt x="119856" y="127794"/>
                  <a:pt x="123101" y="127242"/>
                  <a:pt x="126206" y="126207"/>
                </a:cubicBezTo>
                <a:cubicBezTo>
                  <a:pt x="128587" y="125413"/>
                  <a:pt x="130880" y="124274"/>
                  <a:pt x="133350" y="123825"/>
                </a:cubicBezTo>
                <a:cubicBezTo>
                  <a:pt x="139646" y="122680"/>
                  <a:pt x="146088" y="122496"/>
                  <a:pt x="152400" y="121444"/>
                </a:cubicBezTo>
                <a:cubicBezTo>
                  <a:pt x="155628" y="120906"/>
                  <a:pt x="158716" y="119705"/>
                  <a:pt x="161925" y="119063"/>
                </a:cubicBezTo>
                <a:cubicBezTo>
                  <a:pt x="180614" y="115326"/>
                  <a:pt x="175417" y="117476"/>
                  <a:pt x="197644" y="114300"/>
                </a:cubicBezTo>
                <a:cubicBezTo>
                  <a:pt x="201651" y="113728"/>
                  <a:pt x="205568" y="112643"/>
                  <a:pt x="209550" y="111919"/>
                </a:cubicBezTo>
                <a:cubicBezTo>
                  <a:pt x="214300" y="111055"/>
                  <a:pt x="219075" y="110332"/>
                  <a:pt x="223838" y="109538"/>
                </a:cubicBezTo>
                <a:cubicBezTo>
                  <a:pt x="226219" y="107950"/>
                  <a:pt x="228266" y="105680"/>
                  <a:pt x="230981" y="104775"/>
                </a:cubicBezTo>
                <a:cubicBezTo>
                  <a:pt x="236248" y="103019"/>
                  <a:pt x="264453" y="100238"/>
                  <a:pt x="266700" y="100013"/>
                </a:cubicBezTo>
                <a:cubicBezTo>
                  <a:pt x="275424" y="99141"/>
                  <a:pt x="284187" y="98656"/>
                  <a:pt x="292894" y="97632"/>
                </a:cubicBezTo>
                <a:cubicBezTo>
                  <a:pt x="297689" y="97068"/>
                  <a:pt x="302409" y="95984"/>
                  <a:pt x="307181" y="95250"/>
                </a:cubicBezTo>
                <a:cubicBezTo>
                  <a:pt x="355952" y="87746"/>
                  <a:pt x="279530" y="100256"/>
                  <a:pt x="352425" y="88107"/>
                </a:cubicBezTo>
                <a:cubicBezTo>
                  <a:pt x="357188" y="87313"/>
                  <a:pt x="362029" y="86896"/>
                  <a:pt x="366713" y="85725"/>
                </a:cubicBezTo>
                <a:cubicBezTo>
                  <a:pt x="369888" y="84931"/>
                  <a:pt x="373021" y="83947"/>
                  <a:pt x="376238" y="83344"/>
                </a:cubicBezTo>
                <a:cubicBezTo>
                  <a:pt x="385729" y="81565"/>
                  <a:pt x="404813" y="78582"/>
                  <a:pt x="404813" y="78582"/>
                </a:cubicBezTo>
                <a:cubicBezTo>
                  <a:pt x="421132" y="73140"/>
                  <a:pt x="400890" y="79562"/>
                  <a:pt x="423863" y="73819"/>
                </a:cubicBezTo>
                <a:cubicBezTo>
                  <a:pt x="426298" y="73210"/>
                  <a:pt x="428593" y="72127"/>
                  <a:pt x="431006" y="71438"/>
                </a:cubicBezTo>
                <a:cubicBezTo>
                  <a:pt x="434153" y="70539"/>
                  <a:pt x="437396" y="69997"/>
                  <a:pt x="440531" y="69057"/>
                </a:cubicBezTo>
                <a:cubicBezTo>
                  <a:pt x="445340" y="67614"/>
                  <a:pt x="482203" y="69851"/>
                  <a:pt x="492919" y="71438"/>
                </a:cubicBezTo>
                <a:close/>
              </a:path>
            </a:pathLst>
          </a:custGeom>
          <a:solidFill>
            <a:srgbClr val="FF0000">
              <a:alpha val="50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001074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9EC0-C126-9395-5957-5BC70172754F}"/>
              </a:ext>
            </a:extLst>
          </p:cNvPr>
          <p:cNvSpPr>
            <a:spLocks noGrp="1"/>
          </p:cNvSpPr>
          <p:nvPr>
            <p:ph type="title"/>
          </p:nvPr>
        </p:nvSpPr>
        <p:spPr>
          <a:xfrm>
            <a:off x="876694" y="741391"/>
            <a:ext cx="4234393" cy="1616203"/>
          </a:xfrm>
        </p:spPr>
        <p:txBody>
          <a:bodyPr anchor="b">
            <a:normAutofit/>
          </a:bodyPr>
          <a:lstStyle/>
          <a:p>
            <a:r>
              <a:rPr lang="en-US" sz="3200"/>
              <a:t>Initial Paper Prototype</a:t>
            </a:r>
          </a:p>
        </p:txBody>
      </p:sp>
      <p:sp>
        <p:nvSpPr>
          <p:cNvPr id="1032" name="Content Placeholder 1031">
            <a:extLst>
              <a:ext uri="{FF2B5EF4-FFF2-40B4-BE49-F238E27FC236}">
                <a16:creationId xmlns:a16="http://schemas.microsoft.com/office/drawing/2014/main" id="{22252C0C-CF39-4972-275E-1B6974149AFB}"/>
              </a:ext>
            </a:extLst>
          </p:cNvPr>
          <p:cNvSpPr>
            <a:spLocks noGrp="1"/>
          </p:cNvSpPr>
          <p:nvPr>
            <p:ph idx="1"/>
          </p:nvPr>
        </p:nvSpPr>
        <p:spPr>
          <a:xfrm>
            <a:off x="876693" y="2533476"/>
            <a:ext cx="4234394" cy="3447832"/>
          </a:xfrm>
        </p:spPr>
        <p:txBody>
          <a:bodyPr anchor="t">
            <a:normAutofit/>
          </a:bodyPr>
          <a:lstStyle/>
          <a:p>
            <a:r>
              <a:rPr lang="en-US" sz="2000" dirty="0"/>
              <a:t>Our initial iteration was extremely simplistic with our biggest flaw being a lack of help documentation for users to understand how to navigate the website.</a:t>
            </a:r>
          </a:p>
          <a:p>
            <a:endParaRPr lang="en-US" sz="2000" dirty="0"/>
          </a:p>
          <a:p>
            <a:r>
              <a:rPr lang="en-US" sz="2000" dirty="0"/>
              <a:t>Our two tasks consisted of the user finding the existing information on a house and updating it or a different house.</a:t>
            </a:r>
          </a:p>
          <a:p>
            <a:endParaRPr lang="en-US" sz="2000" dirty="0"/>
          </a:p>
        </p:txBody>
      </p:sp>
      <p:pic>
        <p:nvPicPr>
          <p:cNvPr id="1028" name="Picture 4">
            <a:extLst>
              <a:ext uri="{FF2B5EF4-FFF2-40B4-BE49-F238E27FC236}">
                <a16:creationId xmlns:a16="http://schemas.microsoft.com/office/drawing/2014/main" id="{C7F8D1E0-9FD2-8FC2-AE60-217484D7CD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97" r="2" b="11151"/>
          <a:stretch/>
        </p:blipFill>
        <p:spPr bwMode="auto">
          <a:xfrm rot="16200000">
            <a:off x="6089321" y="642983"/>
            <a:ext cx="4984683" cy="5453545"/>
          </a:xfrm>
          <a:prstGeom prst="rect">
            <a:avLst/>
          </a:prstGeom>
          <a:noFill/>
          <a:extLst>
            <a:ext uri="{909E8E84-426E-40DD-AFC4-6F175D3DCCD1}">
              <a14:hiddenFill xmlns:a14="http://schemas.microsoft.com/office/drawing/2010/main">
                <a:solidFill>
                  <a:srgbClr val="FFFFFF"/>
                </a:solidFill>
              </a14:hiddenFill>
            </a:ext>
          </a:extLst>
        </p:spPr>
      </p:pic>
      <p:grpSp>
        <p:nvGrpSpPr>
          <p:cNvPr id="1044" name="Group 1043">
            <a:extLst>
              <a:ext uri="{FF2B5EF4-FFF2-40B4-BE49-F238E27FC236}">
                <a16:creationId xmlns:a16="http://schemas.microsoft.com/office/drawing/2014/main" id="{434FA563-76F6-CDCF-AEA0-A7B78E44647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045" name="Rectangle 1044">
              <a:extLst>
                <a:ext uri="{FF2B5EF4-FFF2-40B4-BE49-F238E27FC236}">
                  <a16:creationId xmlns:a16="http://schemas.microsoft.com/office/drawing/2014/main" id="{1D2E3CAA-F1BA-6695-301D-22564C382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2F3F0F2C-04A5-144D-BDCF-C387072897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912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08FB4-6EE8-EDBA-8078-D73A9FA88636}"/>
              </a:ext>
            </a:extLst>
          </p:cNvPr>
          <p:cNvSpPr>
            <a:spLocks noGrp="1"/>
          </p:cNvSpPr>
          <p:nvPr>
            <p:ph type="title"/>
          </p:nvPr>
        </p:nvSpPr>
        <p:spPr>
          <a:xfrm>
            <a:off x="2187363" y="1671569"/>
            <a:ext cx="5801917" cy="2228760"/>
          </a:xfrm>
        </p:spPr>
        <p:txBody>
          <a:bodyPr anchor="b">
            <a:normAutofit/>
          </a:bodyPr>
          <a:lstStyle/>
          <a:p>
            <a:r>
              <a:rPr lang="en-US" sz="4000"/>
              <a:t>Lessons Learned in Design Process</a:t>
            </a:r>
          </a:p>
        </p:txBody>
      </p:sp>
      <p:pic>
        <p:nvPicPr>
          <p:cNvPr id="7" name="Graphic 6" descr="Database">
            <a:extLst>
              <a:ext uri="{FF2B5EF4-FFF2-40B4-BE49-F238E27FC236}">
                <a16:creationId xmlns:a16="http://schemas.microsoft.com/office/drawing/2014/main" id="{62F225F0-1D17-D9DB-EF64-A8F197078D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8A119E66-C53C-01AD-7725-B7DACC13A3EE}"/>
              </a:ext>
            </a:extLst>
          </p:cNvPr>
          <p:cNvSpPr>
            <a:spLocks noGrp="1"/>
          </p:cNvSpPr>
          <p:nvPr>
            <p:ph idx="1"/>
          </p:nvPr>
        </p:nvSpPr>
        <p:spPr>
          <a:xfrm>
            <a:off x="2187364" y="4072044"/>
            <a:ext cx="5801917" cy="2057045"/>
          </a:xfrm>
        </p:spPr>
        <p:txBody>
          <a:bodyPr>
            <a:normAutofit/>
          </a:bodyPr>
          <a:lstStyle/>
          <a:p>
            <a:r>
              <a:rPr lang="en-US" sz="2000" dirty="0"/>
              <a:t>We learned that even if we thought our database was simple user friendliness can always be improved.</a:t>
            </a:r>
          </a:p>
          <a:p>
            <a:r>
              <a:rPr lang="en-US" sz="2000" dirty="0"/>
              <a:t>We also learned at first that quantity over quality can work since you can build off the many different iterations of a prototype.</a:t>
            </a:r>
          </a:p>
        </p:txBody>
      </p:sp>
      <p:pic>
        <p:nvPicPr>
          <p:cNvPr id="9" name="Graphic 8" descr="Database">
            <a:extLst>
              <a:ext uri="{FF2B5EF4-FFF2-40B4-BE49-F238E27FC236}">
                <a16:creationId xmlns:a16="http://schemas.microsoft.com/office/drawing/2014/main" id="{DA8B150E-938C-488A-AB3D-D62E334DDDA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146733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050" name="Picture 2">
            <a:extLst>
              <a:ext uri="{FF2B5EF4-FFF2-40B4-BE49-F238E27FC236}">
                <a16:creationId xmlns:a16="http://schemas.microsoft.com/office/drawing/2014/main" id="{CFDB19A5-1750-8386-858E-BE4AB46E70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27" r="5748" b="1"/>
          <a:stretch/>
        </p:blipFill>
        <p:spPr bwMode="auto">
          <a:xfrm rot="16200000">
            <a:off x="1544541" y="-1544541"/>
            <a:ext cx="6858000" cy="9947082"/>
          </a:xfrm>
          <a:prstGeom prst="rect">
            <a:avLst/>
          </a:prstGeom>
          <a:noFill/>
          <a:extLst>
            <a:ext uri="{909E8E84-426E-40DD-AFC4-6F175D3DCCD1}">
              <a14:hiddenFill xmlns:a14="http://schemas.microsoft.com/office/drawing/2010/main">
                <a:solidFill>
                  <a:srgbClr val="FFFFFF"/>
                </a:solidFill>
              </a14:hiddenFill>
            </a:ext>
          </a:extLst>
        </p:spPr>
      </p:pic>
      <p:sp>
        <p:nvSpPr>
          <p:cNvPr id="2057" name="Freeform: Shape 205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059" name="Freeform: Shape 2058">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061" name="Freeform: Shape 206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61394B2-9639-9F85-DF1E-B5DFCBEAB30B}"/>
              </a:ext>
            </a:extLst>
          </p:cNvPr>
          <p:cNvSpPr>
            <a:spLocks noGrp="1"/>
          </p:cNvSpPr>
          <p:nvPr>
            <p:ph type="title"/>
          </p:nvPr>
        </p:nvSpPr>
        <p:spPr>
          <a:xfrm>
            <a:off x="8046720" y="1045597"/>
            <a:ext cx="3633746" cy="1588422"/>
          </a:xfrm>
        </p:spPr>
        <p:txBody>
          <a:bodyPr anchor="b">
            <a:normAutofit/>
          </a:bodyPr>
          <a:lstStyle/>
          <a:p>
            <a:r>
              <a:rPr lang="en-US" sz="3600"/>
              <a:t>Testing Process and Results</a:t>
            </a:r>
          </a:p>
        </p:txBody>
      </p:sp>
      <p:sp>
        <p:nvSpPr>
          <p:cNvPr id="3" name="Content Placeholder 2">
            <a:extLst>
              <a:ext uri="{FF2B5EF4-FFF2-40B4-BE49-F238E27FC236}">
                <a16:creationId xmlns:a16="http://schemas.microsoft.com/office/drawing/2014/main" id="{E3B97EA3-A4EA-FFB4-DF50-E7D49E0896EC}"/>
              </a:ext>
            </a:extLst>
          </p:cNvPr>
          <p:cNvSpPr>
            <a:spLocks noGrp="1"/>
          </p:cNvSpPr>
          <p:nvPr>
            <p:ph idx="1"/>
          </p:nvPr>
        </p:nvSpPr>
        <p:spPr>
          <a:xfrm>
            <a:off x="8046719" y="2722729"/>
            <a:ext cx="3633747" cy="2700062"/>
          </a:xfrm>
        </p:spPr>
        <p:txBody>
          <a:bodyPr>
            <a:normAutofit/>
          </a:bodyPr>
          <a:lstStyle/>
          <a:p>
            <a:r>
              <a:rPr lang="en-US" sz="2000"/>
              <a:t>Based on the results we got from our first tests we decided to focus on documentation and user friendliness to make sure anyone can confidently update the database and efficiently access the information no matter their proficiency with a computer. </a:t>
            </a:r>
          </a:p>
        </p:txBody>
      </p:sp>
    </p:spTree>
    <p:extLst>
      <p:ext uri="{BB962C8B-B14F-4D97-AF65-F5344CB8AC3E}">
        <p14:creationId xmlns:p14="http://schemas.microsoft.com/office/powerpoint/2010/main" val="3822227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0EBC-8B0D-2B13-0D3D-F2091F0DBC0F}"/>
              </a:ext>
            </a:extLst>
          </p:cNvPr>
          <p:cNvSpPr>
            <a:spLocks noGrp="1"/>
          </p:cNvSpPr>
          <p:nvPr>
            <p:ph type="title"/>
          </p:nvPr>
        </p:nvSpPr>
        <p:spPr>
          <a:xfrm>
            <a:off x="6823878" y="741391"/>
            <a:ext cx="4491821" cy="1616203"/>
          </a:xfrm>
        </p:spPr>
        <p:txBody>
          <a:bodyPr anchor="b">
            <a:normAutofit/>
          </a:bodyPr>
          <a:lstStyle/>
          <a:p>
            <a:r>
              <a:rPr lang="en-US" sz="3200"/>
              <a:t>Our Most Critical Changes</a:t>
            </a:r>
          </a:p>
        </p:txBody>
      </p:sp>
      <p:pic>
        <p:nvPicPr>
          <p:cNvPr id="5" name="Picture 4" descr="Floorplan on a table">
            <a:extLst>
              <a:ext uri="{FF2B5EF4-FFF2-40B4-BE49-F238E27FC236}">
                <a16:creationId xmlns:a16="http://schemas.microsoft.com/office/drawing/2014/main" id="{E51D3DDA-D901-C10F-C47D-28E34872DBD7}"/>
              </a:ext>
            </a:extLst>
          </p:cNvPr>
          <p:cNvPicPr>
            <a:picLocks noChangeAspect="1"/>
          </p:cNvPicPr>
          <p:nvPr/>
        </p:nvPicPr>
        <p:blipFill rotWithShape="1">
          <a:blip r:embed="rId2"/>
          <a:srcRect l="26984" r="10349"/>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D9598CAC-4D0A-56FF-0053-71B771FA8699}"/>
              </a:ext>
            </a:extLst>
          </p:cNvPr>
          <p:cNvSpPr>
            <a:spLocks noGrp="1"/>
          </p:cNvSpPr>
          <p:nvPr>
            <p:ph idx="1"/>
          </p:nvPr>
        </p:nvSpPr>
        <p:spPr>
          <a:xfrm>
            <a:off x="6823878" y="2533476"/>
            <a:ext cx="4491820" cy="3447832"/>
          </a:xfrm>
        </p:spPr>
        <p:txBody>
          <a:bodyPr anchor="t">
            <a:normAutofit/>
          </a:bodyPr>
          <a:lstStyle/>
          <a:p>
            <a:r>
              <a:rPr lang="en-US" sz="2000" dirty="0"/>
              <a:t>Looking back on our initial design compared to the final prototype the most critical changes are the addition of a legend, help menu, and the ability to hover over a house to quickly understand its information.</a:t>
            </a:r>
          </a:p>
        </p:txBody>
      </p:sp>
    </p:spTree>
    <p:extLst>
      <p:ext uri="{BB962C8B-B14F-4D97-AF65-F5344CB8AC3E}">
        <p14:creationId xmlns:p14="http://schemas.microsoft.com/office/powerpoint/2010/main" val="2360180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5" name="Rectangle 3084">
            <a:extLst>
              <a:ext uri="{FF2B5EF4-FFF2-40B4-BE49-F238E27FC236}">
                <a16:creationId xmlns:a16="http://schemas.microsoft.com/office/drawing/2014/main" id="{09C509D2-0C1A-47B8-89C1-D3AB17D45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EB4404-2668-3B45-B587-70D118AA9E52}"/>
              </a:ext>
            </a:extLst>
          </p:cNvPr>
          <p:cNvSpPr>
            <a:spLocks noGrp="1"/>
          </p:cNvSpPr>
          <p:nvPr>
            <p:ph type="title"/>
          </p:nvPr>
        </p:nvSpPr>
        <p:spPr>
          <a:xfrm>
            <a:off x="218514" y="515301"/>
            <a:ext cx="5345282" cy="1672499"/>
          </a:xfrm>
        </p:spPr>
        <p:txBody>
          <a:bodyPr>
            <a:normAutofit/>
          </a:bodyPr>
          <a:lstStyle/>
          <a:p>
            <a:r>
              <a:rPr lang="en-US" sz="4000" dirty="0"/>
              <a:t>Addition of a Help Menu</a:t>
            </a:r>
          </a:p>
        </p:txBody>
      </p:sp>
      <p:pic>
        <p:nvPicPr>
          <p:cNvPr id="3078" name="Picture 6">
            <a:extLst>
              <a:ext uri="{FF2B5EF4-FFF2-40B4-BE49-F238E27FC236}">
                <a16:creationId xmlns:a16="http://schemas.microsoft.com/office/drawing/2014/main" id="{C15F0E79-8CA4-FF71-AEEC-C3D74C941B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54" r="-3" b="12803"/>
          <a:stretch/>
        </p:blipFill>
        <p:spPr bwMode="auto">
          <a:xfrm rot="16200000">
            <a:off x="464640" y="2084436"/>
            <a:ext cx="4387669" cy="489896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135FF66C-A22F-2EEB-DBC1-70BD65E2C9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693" r="3361" b="1"/>
          <a:stretch/>
        </p:blipFill>
        <p:spPr bwMode="auto">
          <a:xfrm rot="16200000">
            <a:off x="7508730" y="-895423"/>
            <a:ext cx="2143540" cy="39724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a:extLst>
              <a:ext uri="{FF2B5EF4-FFF2-40B4-BE49-F238E27FC236}">
                <a16:creationId xmlns:a16="http://schemas.microsoft.com/office/drawing/2014/main" id="{8893460E-2C6F-8B03-6E0E-DF79571EE9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316783" y="1456848"/>
            <a:ext cx="4517917" cy="602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627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EF0DCE-E084-A0D2-9715-D0B2C4C2143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The addition of a Legend</a:t>
            </a:r>
          </a:p>
        </p:txBody>
      </p:sp>
      <p:pic>
        <p:nvPicPr>
          <p:cNvPr id="6" name="Content Placeholder 5">
            <a:extLst>
              <a:ext uri="{FF2B5EF4-FFF2-40B4-BE49-F238E27FC236}">
                <a16:creationId xmlns:a16="http://schemas.microsoft.com/office/drawing/2014/main" id="{D55588CE-59A4-CEF3-1CF4-D2361DD16334}"/>
              </a:ext>
            </a:extLst>
          </p:cNvPr>
          <p:cNvPicPr>
            <a:picLocks noGrp="1" noChangeAspect="1"/>
          </p:cNvPicPr>
          <p:nvPr>
            <p:ph idx="1"/>
          </p:nvPr>
        </p:nvPicPr>
        <p:blipFill>
          <a:blip r:embed="rId2"/>
          <a:stretch>
            <a:fillRect/>
          </a:stretch>
        </p:blipFill>
        <p:spPr>
          <a:xfrm>
            <a:off x="4777316" y="673176"/>
            <a:ext cx="6780700" cy="5509318"/>
          </a:xfrm>
          <a:prstGeom prst="rect">
            <a:avLst/>
          </a:prstGeom>
        </p:spPr>
      </p:pic>
    </p:spTree>
    <p:extLst>
      <p:ext uri="{BB962C8B-B14F-4D97-AF65-F5344CB8AC3E}">
        <p14:creationId xmlns:p14="http://schemas.microsoft.com/office/powerpoint/2010/main" val="29928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9D2F0C-F346-2922-E21E-D21AAE8950D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The Addition of Hover for Info</a:t>
            </a:r>
          </a:p>
        </p:txBody>
      </p:sp>
      <p:pic>
        <p:nvPicPr>
          <p:cNvPr id="5122" name="Picture 2">
            <a:extLst>
              <a:ext uri="{FF2B5EF4-FFF2-40B4-BE49-F238E27FC236}">
                <a16:creationId xmlns:a16="http://schemas.microsoft.com/office/drawing/2014/main" id="{C500E63A-FF5F-01DF-50DC-F05FA40C675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rot="16200000">
            <a:off x="5624903" y="37485"/>
            <a:ext cx="5085525" cy="678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389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1B567-03DA-F408-1E84-0105F6FECCE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Additional Changes</a:t>
            </a:r>
          </a:p>
        </p:txBody>
      </p:sp>
      <p:pic>
        <p:nvPicPr>
          <p:cNvPr id="6146" name="Picture 2">
            <a:extLst>
              <a:ext uri="{FF2B5EF4-FFF2-40B4-BE49-F238E27FC236}">
                <a16:creationId xmlns:a16="http://schemas.microsoft.com/office/drawing/2014/main" id="{82D3D0DC-1083-DE62-3EDC-259394067D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rot="16200000">
            <a:off x="5319046" y="-623589"/>
            <a:ext cx="5796725" cy="772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052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1180</Words>
  <Application>Microsoft Office PowerPoint</Application>
  <PresentationFormat>Widescreen</PresentationFormat>
  <Paragraphs>274</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Meiryo</vt:lpstr>
      <vt:lpstr>Arial</vt:lpstr>
      <vt:lpstr>Calibri</vt:lpstr>
      <vt:lpstr>Calibri Light</vt:lpstr>
      <vt:lpstr>Office Theme</vt:lpstr>
      <vt:lpstr>Solar Responders by Nicolas Santillan, Jay Sanders, Alex Wernex, Ryan Hughes </vt:lpstr>
      <vt:lpstr>Our Problem</vt:lpstr>
      <vt:lpstr>Initial Paper Prototype</vt:lpstr>
      <vt:lpstr>Testing Process and Results</vt:lpstr>
      <vt:lpstr>Our Most Critical Changes</vt:lpstr>
      <vt:lpstr>Addition of a Help Menu</vt:lpstr>
      <vt:lpstr>The addition of a Legend</vt:lpstr>
      <vt:lpstr>The Addition of Hover for Info</vt:lpstr>
      <vt:lpstr>Additional Changes</vt:lpstr>
      <vt:lpstr>Final Paper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Learned in Design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Nicolás Santillán</dc:creator>
  <cp:lastModifiedBy>Wernex, Alex</cp:lastModifiedBy>
  <cp:revision>5</cp:revision>
  <dcterms:created xsi:type="dcterms:W3CDTF">2023-11-13T23:29:35Z</dcterms:created>
  <dcterms:modified xsi:type="dcterms:W3CDTF">2023-11-15T03:19:01Z</dcterms:modified>
</cp:coreProperties>
</file>